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Anaheim"/>
      <p:regular r:id="rId15"/>
      <p:bold r:id="rId16"/>
    </p:embeddedFont>
    <p:embeddedFont>
      <p:font typeface="Public Sans"/>
      <p:regular r:id="rId17"/>
      <p:bold r:id="rId18"/>
      <p:italic r:id="rId19"/>
      <p:boldItalic r:id="rId20"/>
    </p:embeddedFont>
    <p:embeddedFont>
      <p:font typeface="DM Sans"/>
      <p:regular r:id="rId21"/>
      <p:bold r:id="rId22"/>
      <p:italic r:id="rId23"/>
      <p:boldItalic r:id="rId24"/>
    </p:embeddedFont>
    <p:embeddedFont>
      <p:font typeface="Karla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1422108-60A2-4F68-AFE8-D4234ED6A589}">
  <a:tblStyle styleId="{E1422108-60A2-4F68-AFE8-D4234ED6A58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ublicSans-boldItalic.fntdata"/><Relationship Id="rId22" Type="http://schemas.openxmlformats.org/officeDocument/2006/relationships/font" Target="fonts/DMSans-bold.fntdata"/><Relationship Id="rId21" Type="http://schemas.openxmlformats.org/officeDocument/2006/relationships/font" Target="fonts/DMSans-regular.fntdata"/><Relationship Id="rId24" Type="http://schemas.openxmlformats.org/officeDocument/2006/relationships/font" Target="fonts/DMSans-boldItalic.fntdata"/><Relationship Id="rId23" Type="http://schemas.openxmlformats.org/officeDocument/2006/relationships/font" Target="fonts/DM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Karla-bold.fntdata"/><Relationship Id="rId25" Type="http://schemas.openxmlformats.org/officeDocument/2006/relationships/font" Target="fonts/Karla-regular.fntdata"/><Relationship Id="rId28" Type="http://schemas.openxmlformats.org/officeDocument/2006/relationships/font" Target="fonts/Karla-boldItalic.fntdata"/><Relationship Id="rId27" Type="http://schemas.openxmlformats.org/officeDocument/2006/relationships/font" Target="fonts/Karla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Anaheim-regular.fntdata"/><Relationship Id="rId14" Type="http://schemas.openxmlformats.org/officeDocument/2006/relationships/slide" Target="slides/slide9.xml"/><Relationship Id="rId17" Type="http://schemas.openxmlformats.org/officeDocument/2006/relationships/font" Target="fonts/PublicSans-regular.fntdata"/><Relationship Id="rId16" Type="http://schemas.openxmlformats.org/officeDocument/2006/relationships/font" Target="fonts/Anaheim-bold.fntdata"/><Relationship Id="rId19" Type="http://schemas.openxmlformats.org/officeDocument/2006/relationships/font" Target="fonts/PublicSans-italic.fntdata"/><Relationship Id="rId18" Type="http://schemas.openxmlformats.org/officeDocument/2006/relationships/font" Target="fonts/Public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0" name="Shape 1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1" name="Google Shape;1961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2" name="Google Shape;1962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6" name="Shape 2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7" name="Google Shape;2127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8" name="Google Shape;2128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7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2" name="Shape 2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" name="Google Shape;2273;g372780fd8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4" name="Google Shape;2274;g372780fd8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7" name="Shape 2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8" name="Google Shape;2278;gd44c0c1fc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9" name="Google Shape;2279;gd44c0c1fc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7" name="Shape 2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8" name="Google Shape;2338;g1e70e119b3a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9" name="Google Shape;2339;g1e70e119b3a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3" name="Shape 2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" name="Google Shape;2344;g37095f1889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5" name="Google Shape;2345;g37095f188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9" name="Shape 2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0" name="Google Shape;2350;g54dda1946d_6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1" name="Google Shape;2351;g54dda1946d_6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6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g135e18421cc_13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Google Shape;2358;g135e18421cc_13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539500"/>
            <a:ext cx="42957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4000">
                <a:latin typeface="Public Sans"/>
                <a:ea typeface="Public Sans"/>
                <a:cs typeface="Public Sans"/>
                <a:sym typeface="Public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2236750"/>
            <a:ext cx="4295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156825" y="103425"/>
            <a:ext cx="1327344" cy="436073"/>
          </a:xfrm>
          <a:custGeom>
            <a:rect b="b" l="l" r="r" t="t"/>
            <a:pathLst>
              <a:path extrusionOk="0" h="14068" w="42821">
                <a:moveTo>
                  <a:pt x="18947" y="0"/>
                </a:moveTo>
                <a:cubicBezTo>
                  <a:pt x="13026" y="0"/>
                  <a:pt x="7975" y="3708"/>
                  <a:pt x="5978" y="8925"/>
                </a:cubicBezTo>
                <a:cubicBezTo>
                  <a:pt x="5660" y="8865"/>
                  <a:pt x="5345" y="8837"/>
                  <a:pt x="5035" y="8837"/>
                </a:cubicBezTo>
                <a:cubicBezTo>
                  <a:pt x="2313" y="8837"/>
                  <a:pt x="1" y="11051"/>
                  <a:pt x="10" y="13889"/>
                </a:cubicBezTo>
                <a:cubicBezTo>
                  <a:pt x="10" y="13951"/>
                  <a:pt x="18" y="14009"/>
                  <a:pt x="20" y="14068"/>
                </a:cubicBezTo>
                <a:lnTo>
                  <a:pt x="42816" y="14068"/>
                </a:lnTo>
                <a:cubicBezTo>
                  <a:pt x="42816" y="14009"/>
                  <a:pt x="42821" y="13948"/>
                  <a:pt x="42821" y="13889"/>
                </a:cubicBezTo>
                <a:cubicBezTo>
                  <a:pt x="42821" y="9569"/>
                  <a:pt x="39320" y="6068"/>
                  <a:pt x="34999" y="6068"/>
                </a:cubicBezTo>
                <a:cubicBezTo>
                  <a:pt x="33623" y="6068"/>
                  <a:pt x="32267" y="6430"/>
                  <a:pt x="31077" y="7125"/>
                </a:cubicBezTo>
                <a:cubicBezTo>
                  <a:pt x="28702" y="2876"/>
                  <a:pt x="24162" y="0"/>
                  <a:pt x="189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604225" y="351250"/>
            <a:ext cx="679775" cy="223325"/>
          </a:xfrm>
          <a:custGeom>
            <a:rect b="b" l="l" r="r" t="t"/>
            <a:pathLst>
              <a:path extrusionOk="0" h="8933" w="27191">
                <a:moveTo>
                  <a:pt x="12032" y="0"/>
                </a:moveTo>
                <a:cubicBezTo>
                  <a:pt x="8271" y="0"/>
                  <a:pt x="5064" y="2355"/>
                  <a:pt x="3797" y="5667"/>
                </a:cubicBezTo>
                <a:cubicBezTo>
                  <a:pt x="3595" y="5628"/>
                  <a:pt x="3394" y="5610"/>
                  <a:pt x="3196" y="5610"/>
                </a:cubicBezTo>
                <a:cubicBezTo>
                  <a:pt x="1468" y="5610"/>
                  <a:pt x="1" y="7016"/>
                  <a:pt x="8" y="8818"/>
                </a:cubicBezTo>
                <a:cubicBezTo>
                  <a:pt x="8" y="8859"/>
                  <a:pt x="13" y="8894"/>
                  <a:pt x="13" y="8933"/>
                </a:cubicBezTo>
                <a:lnTo>
                  <a:pt x="27188" y="8933"/>
                </a:lnTo>
                <a:cubicBezTo>
                  <a:pt x="27188" y="8894"/>
                  <a:pt x="27190" y="8856"/>
                  <a:pt x="27190" y="8818"/>
                </a:cubicBezTo>
                <a:cubicBezTo>
                  <a:pt x="27190" y="6075"/>
                  <a:pt x="24966" y="3853"/>
                  <a:pt x="22224" y="3853"/>
                </a:cubicBezTo>
                <a:cubicBezTo>
                  <a:pt x="21348" y="3853"/>
                  <a:pt x="20490" y="4083"/>
                  <a:pt x="19731" y="4525"/>
                </a:cubicBezTo>
                <a:cubicBezTo>
                  <a:pt x="18225" y="1826"/>
                  <a:pt x="15342" y="0"/>
                  <a:pt x="12032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329624" y="916823"/>
            <a:ext cx="761557" cy="250224"/>
          </a:xfrm>
          <a:custGeom>
            <a:rect b="b" l="l" r="r" t="t"/>
            <a:pathLst>
              <a:path extrusionOk="0" h="6276" w="19101">
                <a:moveTo>
                  <a:pt x="8456" y="0"/>
                </a:moveTo>
                <a:cubicBezTo>
                  <a:pt x="8307" y="0"/>
                  <a:pt x="8158" y="5"/>
                  <a:pt x="8008" y="16"/>
                </a:cubicBezTo>
                <a:cubicBezTo>
                  <a:pt x="5608" y="187"/>
                  <a:pt x="3526" y="1732"/>
                  <a:pt x="2666" y="3980"/>
                </a:cubicBezTo>
                <a:cubicBezTo>
                  <a:pt x="2524" y="3953"/>
                  <a:pt x="2384" y="3940"/>
                  <a:pt x="2246" y="3940"/>
                </a:cubicBezTo>
                <a:cubicBezTo>
                  <a:pt x="1031" y="3940"/>
                  <a:pt x="0" y="4928"/>
                  <a:pt x="5" y="6193"/>
                </a:cubicBezTo>
                <a:cubicBezTo>
                  <a:pt x="5" y="6222"/>
                  <a:pt x="8" y="6247"/>
                  <a:pt x="8" y="6275"/>
                </a:cubicBezTo>
                <a:lnTo>
                  <a:pt x="19098" y="6275"/>
                </a:lnTo>
                <a:cubicBezTo>
                  <a:pt x="19098" y="6247"/>
                  <a:pt x="19101" y="6222"/>
                  <a:pt x="19101" y="6193"/>
                </a:cubicBezTo>
                <a:cubicBezTo>
                  <a:pt x="19101" y="4268"/>
                  <a:pt x="17538" y="2705"/>
                  <a:pt x="15612" y="2705"/>
                </a:cubicBezTo>
                <a:cubicBezTo>
                  <a:pt x="14997" y="2705"/>
                  <a:pt x="14392" y="2869"/>
                  <a:pt x="13861" y="3178"/>
                </a:cubicBezTo>
                <a:cubicBezTo>
                  <a:pt x="12762" y="1207"/>
                  <a:pt x="10689" y="0"/>
                  <a:pt x="84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11"/>
          <p:cNvSpPr txBox="1"/>
          <p:nvPr>
            <p:ph hasCustomPrompt="1" type="title"/>
          </p:nvPr>
        </p:nvSpPr>
        <p:spPr>
          <a:xfrm>
            <a:off x="1757550" y="672000"/>
            <a:ext cx="5628900" cy="117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8" name="Google Shape;508;p11"/>
          <p:cNvSpPr txBox="1"/>
          <p:nvPr>
            <p:ph idx="1" type="subTitle"/>
          </p:nvPr>
        </p:nvSpPr>
        <p:spPr>
          <a:xfrm>
            <a:off x="1757550" y="2044637"/>
            <a:ext cx="56289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509" name="Google Shape;509;p11"/>
          <p:cNvGrpSpPr/>
          <p:nvPr/>
        </p:nvGrpSpPr>
        <p:grpSpPr>
          <a:xfrm flipH="1">
            <a:off x="4974915" y="3452596"/>
            <a:ext cx="1205155" cy="1192521"/>
            <a:chOff x="3203100" y="3155925"/>
            <a:chExt cx="1503625" cy="1487861"/>
          </a:xfrm>
        </p:grpSpPr>
        <p:sp>
          <p:nvSpPr>
            <p:cNvPr id="510" name="Google Shape;510;p11"/>
            <p:cNvSpPr/>
            <p:nvPr/>
          </p:nvSpPr>
          <p:spPr>
            <a:xfrm>
              <a:off x="4178696" y="3946817"/>
              <a:ext cx="49033" cy="689874"/>
            </a:xfrm>
            <a:custGeom>
              <a:rect b="b" l="l" r="r" t="t"/>
              <a:pathLst>
                <a:path extrusionOk="0" h="7485" w="532">
                  <a:moveTo>
                    <a:pt x="184" y="0"/>
                  </a:moveTo>
                  <a:lnTo>
                    <a:pt x="0" y="7485"/>
                  </a:lnTo>
                  <a:lnTo>
                    <a:pt x="531" y="7485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11"/>
            <p:cNvSpPr/>
            <p:nvPr/>
          </p:nvSpPr>
          <p:spPr>
            <a:xfrm>
              <a:off x="4203120" y="3878797"/>
              <a:ext cx="209405" cy="77697"/>
            </a:xfrm>
            <a:custGeom>
              <a:rect b="b" l="l" r="r" t="t"/>
              <a:pathLst>
                <a:path extrusionOk="0" h="843" w="2272">
                  <a:moveTo>
                    <a:pt x="2271" y="0"/>
                  </a:moveTo>
                  <a:lnTo>
                    <a:pt x="21" y="623"/>
                  </a:lnTo>
                  <a:lnTo>
                    <a:pt x="1" y="843"/>
                  </a:lnTo>
                  <a:lnTo>
                    <a:pt x="1" y="843"/>
                  </a:lnTo>
                  <a:lnTo>
                    <a:pt x="2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11"/>
            <p:cNvSpPr/>
            <p:nvPr/>
          </p:nvSpPr>
          <p:spPr>
            <a:xfrm>
              <a:off x="4165700" y="3956402"/>
              <a:ext cx="52167" cy="220188"/>
            </a:xfrm>
            <a:custGeom>
              <a:rect b="b" l="l" r="r" t="t"/>
              <a:pathLst>
                <a:path extrusionOk="0" h="2389" w="566">
                  <a:moveTo>
                    <a:pt x="407" y="1"/>
                  </a:moveTo>
                  <a:lnTo>
                    <a:pt x="1" y="2388"/>
                  </a:lnTo>
                  <a:lnTo>
                    <a:pt x="565" y="14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11"/>
            <p:cNvSpPr/>
            <p:nvPr/>
          </p:nvSpPr>
          <p:spPr>
            <a:xfrm>
              <a:off x="4031135" y="3814003"/>
              <a:ext cx="172077" cy="146270"/>
            </a:xfrm>
            <a:custGeom>
              <a:rect b="b" l="l" r="r" t="t"/>
              <a:pathLst>
                <a:path extrusionOk="0" h="1587" w="1867">
                  <a:moveTo>
                    <a:pt x="0" y="1"/>
                  </a:moveTo>
                  <a:lnTo>
                    <a:pt x="1642" y="1587"/>
                  </a:lnTo>
                  <a:lnTo>
                    <a:pt x="1867" y="15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11"/>
            <p:cNvSpPr/>
            <p:nvPr/>
          </p:nvSpPr>
          <p:spPr>
            <a:xfrm>
              <a:off x="3760439" y="3815017"/>
              <a:ext cx="58250" cy="820752"/>
            </a:xfrm>
            <a:custGeom>
              <a:rect b="b" l="l" r="r" t="t"/>
              <a:pathLst>
                <a:path extrusionOk="0" h="8905" w="632">
                  <a:moveTo>
                    <a:pt x="218" y="0"/>
                  </a:moveTo>
                  <a:lnTo>
                    <a:pt x="1" y="8904"/>
                  </a:lnTo>
                  <a:lnTo>
                    <a:pt x="631" y="8904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11"/>
            <p:cNvSpPr/>
            <p:nvPr/>
          </p:nvSpPr>
          <p:spPr>
            <a:xfrm>
              <a:off x="3538499" y="3736858"/>
              <a:ext cx="256871" cy="85992"/>
            </a:xfrm>
            <a:custGeom>
              <a:rect b="b" l="l" r="r" t="t"/>
              <a:pathLst>
                <a:path extrusionOk="0" h="933" w="2787">
                  <a:moveTo>
                    <a:pt x="1" y="0"/>
                  </a:moveTo>
                  <a:lnTo>
                    <a:pt x="2615" y="932"/>
                  </a:lnTo>
                  <a:lnTo>
                    <a:pt x="2787" y="7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11"/>
            <p:cNvSpPr/>
            <p:nvPr/>
          </p:nvSpPr>
          <p:spPr>
            <a:xfrm>
              <a:off x="3790117" y="3615842"/>
              <a:ext cx="192169" cy="188851"/>
            </a:xfrm>
            <a:custGeom>
              <a:rect b="b" l="l" r="r" t="t"/>
              <a:pathLst>
                <a:path extrusionOk="0" h="2049" w="2085">
                  <a:moveTo>
                    <a:pt x="2084" y="1"/>
                  </a:moveTo>
                  <a:lnTo>
                    <a:pt x="0" y="1798"/>
                  </a:lnTo>
                  <a:lnTo>
                    <a:pt x="57" y="2049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11"/>
            <p:cNvSpPr/>
            <p:nvPr/>
          </p:nvSpPr>
          <p:spPr>
            <a:xfrm>
              <a:off x="3795278" y="3804602"/>
              <a:ext cx="69955" cy="256133"/>
            </a:xfrm>
            <a:custGeom>
              <a:rect b="b" l="l" r="r" t="t"/>
              <a:pathLst>
                <a:path extrusionOk="0" h="2779" w="759">
                  <a:moveTo>
                    <a:pt x="1" y="1"/>
                  </a:moveTo>
                  <a:lnTo>
                    <a:pt x="759" y="2779"/>
                  </a:lnTo>
                  <a:lnTo>
                    <a:pt x="759" y="2779"/>
                  </a:lnTo>
                  <a:lnTo>
                    <a:pt x="248" y="1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11"/>
            <p:cNvSpPr/>
            <p:nvPr/>
          </p:nvSpPr>
          <p:spPr>
            <a:xfrm>
              <a:off x="3363195" y="3481277"/>
              <a:ext cx="82398" cy="1162509"/>
            </a:xfrm>
            <a:custGeom>
              <a:rect b="b" l="l" r="r" t="t"/>
              <a:pathLst>
                <a:path extrusionOk="0" h="12613" w="894">
                  <a:moveTo>
                    <a:pt x="309" y="0"/>
                  </a:moveTo>
                  <a:lnTo>
                    <a:pt x="0" y="12612"/>
                  </a:lnTo>
                  <a:lnTo>
                    <a:pt x="894" y="12612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11"/>
            <p:cNvSpPr/>
            <p:nvPr/>
          </p:nvSpPr>
          <p:spPr>
            <a:xfrm>
              <a:off x="3203100" y="3155925"/>
              <a:ext cx="200649" cy="321849"/>
            </a:xfrm>
            <a:custGeom>
              <a:rect b="b" l="l" r="r" t="t"/>
              <a:pathLst>
                <a:path extrusionOk="0" h="3492" w="2177">
                  <a:moveTo>
                    <a:pt x="1" y="1"/>
                  </a:moveTo>
                  <a:lnTo>
                    <a:pt x="1809" y="3492"/>
                  </a:lnTo>
                  <a:lnTo>
                    <a:pt x="2176" y="3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11"/>
            <p:cNvSpPr/>
            <p:nvPr/>
          </p:nvSpPr>
          <p:spPr>
            <a:xfrm>
              <a:off x="3403657" y="3444963"/>
              <a:ext cx="375675" cy="29033"/>
            </a:xfrm>
            <a:custGeom>
              <a:rect b="b" l="l" r="r" t="t"/>
              <a:pathLst>
                <a:path extrusionOk="0" h="315" w="4076">
                  <a:moveTo>
                    <a:pt x="184" y="1"/>
                  </a:moveTo>
                  <a:lnTo>
                    <a:pt x="0" y="315"/>
                  </a:lnTo>
                  <a:lnTo>
                    <a:pt x="4076" y="157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11"/>
            <p:cNvSpPr/>
            <p:nvPr/>
          </p:nvSpPr>
          <p:spPr>
            <a:xfrm>
              <a:off x="3228538" y="3473904"/>
              <a:ext cx="188851" cy="332909"/>
            </a:xfrm>
            <a:custGeom>
              <a:rect b="b" l="l" r="r" t="t"/>
              <a:pathLst>
                <a:path extrusionOk="0" h="3612" w="2049">
                  <a:moveTo>
                    <a:pt x="1900" y="1"/>
                  </a:moveTo>
                  <a:lnTo>
                    <a:pt x="1" y="3612"/>
                  </a:lnTo>
                  <a:lnTo>
                    <a:pt x="2049" y="358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11"/>
            <p:cNvSpPr/>
            <p:nvPr/>
          </p:nvSpPr>
          <p:spPr>
            <a:xfrm>
              <a:off x="4534740" y="4157420"/>
              <a:ext cx="34010" cy="479732"/>
            </a:xfrm>
            <a:custGeom>
              <a:rect b="b" l="l" r="r" t="t"/>
              <a:pathLst>
                <a:path extrusionOk="0" h="5205" w="369">
                  <a:moveTo>
                    <a:pt x="129" y="1"/>
                  </a:moveTo>
                  <a:lnTo>
                    <a:pt x="1" y="5205"/>
                  </a:lnTo>
                  <a:lnTo>
                    <a:pt x="369" y="5205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11"/>
            <p:cNvSpPr/>
            <p:nvPr/>
          </p:nvSpPr>
          <p:spPr>
            <a:xfrm>
              <a:off x="4468656" y="4023039"/>
              <a:ext cx="82951" cy="133090"/>
            </a:xfrm>
            <a:custGeom>
              <a:rect b="b" l="l" r="r" t="t"/>
              <a:pathLst>
                <a:path extrusionOk="0" h="1444" w="900">
                  <a:moveTo>
                    <a:pt x="0" y="0"/>
                  </a:moveTo>
                  <a:lnTo>
                    <a:pt x="746" y="1443"/>
                  </a:lnTo>
                  <a:lnTo>
                    <a:pt x="899" y="1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11"/>
            <p:cNvSpPr/>
            <p:nvPr/>
          </p:nvSpPr>
          <p:spPr>
            <a:xfrm>
              <a:off x="4551514" y="4142397"/>
              <a:ext cx="155210" cy="12074"/>
            </a:xfrm>
            <a:custGeom>
              <a:rect b="b" l="l" r="r" t="t"/>
              <a:pathLst>
                <a:path extrusionOk="0" h="131" w="1684">
                  <a:moveTo>
                    <a:pt x="74" y="0"/>
                  </a:moveTo>
                  <a:lnTo>
                    <a:pt x="0" y="130"/>
                  </a:lnTo>
                  <a:lnTo>
                    <a:pt x="1683" y="6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1"/>
            <p:cNvSpPr/>
            <p:nvPr/>
          </p:nvSpPr>
          <p:spPr>
            <a:xfrm>
              <a:off x="4478978" y="4154378"/>
              <a:ext cx="78250" cy="137514"/>
            </a:xfrm>
            <a:custGeom>
              <a:rect b="b" l="l" r="r" t="t"/>
              <a:pathLst>
                <a:path extrusionOk="0" h="1492" w="849">
                  <a:moveTo>
                    <a:pt x="787" y="0"/>
                  </a:moveTo>
                  <a:lnTo>
                    <a:pt x="1" y="1492"/>
                  </a:lnTo>
                  <a:lnTo>
                    <a:pt x="848" y="14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6" name="Google Shape;526;p11"/>
          <p:cNvGrpSpPr/>
          <p:nvPr/>
        </p:nvGrpSpPr>
        <p:grpSpPr>
          <a:xfrm>
            <a:off x="266899" y="2913809"/>
            <a:ext cx="8663784" cy="1690191"/>
            <a:chOff x="266899" y="2913809"/>
            <a:chExt cx="8663784" cy="1690191"/>
          </a:xfrm>
        </p:grpSpPr>
        <p:grpSp>
          <p:nvGrpSpPr>
            <p:cNvPr id="527" name="Google Shape;527;p11"/>
            <p:cNvGrpSpPr/>
            <p:nvPr/>
          </p:nvGrpSpPr>
          <p:grpSpPr>
            <a:xfrm>
              <a:off x="8521374" y="4099376"/>
              <a:ext cx="409309" cy="504624"/>
              <a:chOff x="-2163212" y="2818438"/>
              <a:chExt cx="386250" cy="476150"/>
            </a:xfrm>
          </p:grpSpPr>
          <p:sp>
            <p:nvSpPr>
              <p:cNvPr id="528" name="Google Shape;528;p11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1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1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1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1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1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1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35" name="Google Shape;535;p11"/>
            <p:cNvGrpSpPr/>
            <p:nvPr/>
          </p:nvGrpSpPr>
          <p:grpSpPr>
            <a:xfrm>
              <a:off x="266899" y="3700401"/>
              <a:ext cx="409309" cy="504624"/>
              <a:chOff x="-2163212" y="2818438"/>
              <a:chExt cx="386250" cy="476150"/>
            </a:xfrm>
          </p:grpSpPr>
          <p:sp>
            <p:nvSpPr>
              <p:cNvPr id="536" name="Google Shape;536;p11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1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1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1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1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1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1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3" name="Google Shape;543;p11"/>
            <p:cNvGrpSpPr/>
            <p:nvPr/>
          </p:nvGrpSpPr>
          <p:grpSpPr>
            <a:xfrm>
              <a:off x="954974" y="2913809"/>
              <a:ext cx="1255710" cy="1078875"/>
              <a:chOff x="9035688" y="845200"/>
              <a:chExt cx="1053625" cy="905400"/>
            </a:xfrm>
          </p:grpSpPr>
          <p:sp>
            <p:nvSpPr>
              <p:cNvPr id="544" name="Google Shape;544;p11"/>
              <p:cNvSpPr/>
              <p:nvPr/>
            </p:nvSpPr>
            <p:spPr>
              <a:xfrm>
                <a:off x="9329213" y="1391150"/>
                <a:ext cx="518800" cy="359450"/>
              </a:xfrm>
              <a:custGeom>
                <a:rect b="b" l="l" r="r" t="t"/>
                <a:pathLst>
                  <a:path extrusionOk="0" h="14378" w="20752">
                    <a:moveTo>
                      <a:pt x="19858" y="1"/>
                    </a:moveTo>
                    <a:cubicBezTo>
                      <a:pt x="19569" y="1"/>
                      <a:pt x="19289" y="158"/>
                      <a:pt x="19196" y="521"/>
                    </a:cubicBezTo>
                    <a:cubicBezTo>
                      <a:pt x="18782" y="2153"/>
                      <a:pt x="18320" y="4122"/>
                      <a:pt x="16793" y="5090"/>
                    </a:cubicBezTo>
                    <a:cubicBezTo>
                      <a:pt x="15999" y="5593"/>
                      <a:pt x="14990" y="5723"/>
                      <a:pt x="14084" y="5897"/>
                    </a:cubicBezTo>
                    <a:cubicBezTo>
                      <a:pt x="13982" y="5915"/>
                      <a:pt x="13879" y="5935"/>
                      <a:pt x="13777" y="5950"/>
                    </a:cubicBezTo>
                    <a:cubicBezTo>
                      <a:pt x="13713" y="5963"/>
                      <a:pt x="13652" y="5971"/>
                      <a:pt x="13588" y="5981"/>
                    </a:cubicBezTo>
                    <a:cubicBezTo>
                      <a:pt x="13550" y="5989"/>
                      <a:pt x="13512" y="5994"/>
                      <a:pt x="13473" y="5999"/>
                    </a:cubicBezTo>
                    <a:cubicBezTo>
                      <a:pt x="13392" y="6012"/>
                      <a:pt x="13310" y="6024"/>
                      <a:pt x="13226" y="6035"/>
                    </a:cubicBezTo>
                    <a:cubicBezTo>
                      <a:pt x="13210" y="6037"/>
                      <a:pt x="13192" y="6040"/>
                      <a:pt x="13175" y="6042"/>
                    </a:cubicBezTo>
                    <a:cubicBezTo>
                      <a:pt x="13083" y="6053"/>
                      <a:pt x="12988" y="6063"/>
                      <a:pt x="12896" y="6073"/>
                    </a:cubicBezTo>
                    <a:lnTo>
                      <a:pt x="12876" y="6075"/>
                    </a:lnTo>
                    <a:cubicBezTo>
                      <a:pt x="12776" y="6086"/>
                      <a:pt x="12679" y="6093"/>
                      <a:pt x="12580" y="6101"/>
                    </a:cubicBezTo>
                    <a:lnTo>
                      <a:pt x="12577" y="6101"/>
                    </a:lnTo>
                    <a:cubicBezTo>
                      <a:pt x="12362" y="6117"/>
                      <a:pt x="12147" y="6126"/>
                      <a:pt x="11931" y="6126"/>
                    </a:cubicBezTo>
                    <a:cubicBezTo>
                      <a:pt x="11843" y="6126"/>
                      <a:pt x="11754" y="6124"/>
                      <a:pt x="11665" y="6121"/>
                    </a:cubicBezTo>
                    <a:cubicBezTo>
                      <a:pt x="11609" y="6121"/>
                      <a:pt x="11551" y="6119"/>
                      <a:pt x="11492" y="6116"/>
                    </a:cubicBezTo>
                    <a:cubicBezTo>
                      <a:pt x="11456" y="4709"/>
                      <a:pt x="11385" y="3305"/>
                      <a:pt x="11272" y="1900"/>
                    </a:cubicBezTo>
                    <a:cubicBezTo>
                      <a:pt x="11242" y="1505"/>
                      <a:pt x="10958" y="1165"/>
                      <a:pt x="10539" y="1165"/>
                    </a:cubicBezTo>
                    <a:cubicBezTo>
                      <a:pt x="10166" y="1165"/>
                      <a:pt x="9773" y="1502"/>
                      <a:pt x="9804" y="1900"/>
                    </a:cubicBezTo>
                    <a:cubicBezTo>
                      <a:pt x="9962" y="3882"/>
                      <a:pt x="10044" y="5869"/>
                      <a:pt x="10046" y="7858"/>
                    </a:cubicBezTo>
                    <a:lnTo>
                      <a:pt x="9934" y="7858"/>
                    </a:lnTo>
                    <a:cubicBezTo>
                      <a:pt x="9816" y="7859"/>
                      <a:pt x="9697" y="7860"/>
                      <a:pt x="9579" y="7860"/>
                    </a:cubicBezTo>
                    <a:cubicBezTo>
                      <a:pt x="9256" y="7860"/>
                      <a:pt x="8933" y="7855"/>
                      <a:pt x="8611" y="7848"/>
                    </a:cubicBezTo>
                    <a:cubicBezTo>
                      <a:pt x="8576" y="7848"/>
                      <a:pt x="8542" y="7843"/>
                      <a:pt x="8509" y="7843"/>
                    </a:cubicBezTo>
                    <a:cubicBezTo>
                      <a:pt x="8323" y="7837"/>
                      <a:pt x="8136" y="7830"/>
                      <a:pt x="7950" y="7820"/>
                    </a:cubicBezTo>
                    <a:cubicBezTo>
                      <a:pt x="7725" y="7809"/>
                      <a:pt x="7503" y="7797"/>
                      <a:pt x="7278" y="7779"/>
                    </a:cubicBezTo>
                    <a:cubicBezTo>
                      <a:pt x="6295" y="7710"/>
                      <a:pt x="5261" y="7648"/>
                      <a:pt x="4314" y="7357"/>
                    </a:cubicBezTo>
                    <a:cubicBezTo>
                      <a:pt x="2730" y="6872"/>
                      <a:pt x="2082" y="5187"/>
                      <a:pt x="1553" y="3775"/>
                    </a:cubicBezTo>
                    <a:cubicBezTo>
                      <a:pt x="1438" y="3464"/>
                      <a:pt x="1170" y="3236"/>
                      <a:pt x="849" y="3236"/>
                    </a:cubicBezTo>
                    <a:cubicBezTo>
                      <a:pt x="785" y="3236"/>
                      <a:pt x="719" y="3245"/>
                      <a:pt x="652" y="3264"/>
                    </a:cubicBezTo>
                    <a:cubicBezTo>
                      <a:pt x="294" y="3361"/>
                      <a:pt x="1" y="3793"/>
                      <a:pt x="141" y="4165"/>
                    </a:cubicBezTo>
                    <a:cubicBezTo>
                      <a:pt x="815" y="5973"/>
                      <a:pt x="1645" y="7878"/>
                      <a:pt x="3560" y="8644"/>
                    </a:cubicBezTo>
                    <a:cubicBezTo>
                      <a:pt x="4607" y="9063"/>
                      <a:pt x="5815" y="9127"/>
                      <a:pt x="6929" y="9219"/>
                    </a:cubicBezTo>
                    <a:cubicBezTo>
                      <a:pt x="7056" y="9232"/>
                      <a:pt x="7181" y="9242"/>
                      <a:pt x="7309" y="9250"/>
                    </a:cubicBezTo>
                    <a:cubicBezTo>
                      <a:pt x="7375" y="9255"/>
                      <a:pt x="7442" y="9260"/>
                      <a:pt x="7511" y="9262"/>
                    </a:cubicBezTo>
                    <a:cubicBezTo>
                      <a:pt x="7569" y="9267"/>
                      <a:pt x="7628" y="9270"/>
                      <a:pt x="7687" y="9275"/>
                    </a:cubicBezTo>
                    <a:cubicBezTo>
                      <a:pt x="7776" y="9280"/>
                      <a:pt x="7868" y="9283"/>
                      <a:pt x="7960" y="9288"/>
                    </a:cubicBezTo>
                    <a:lnTo>
                      <a:pt x="8062" y="9293"/>
                    </a:lnTo>
                    <a:cubicBezTo>
                      <a:pt x="8170" y="9298"/>
                      <a:pt x="8279" y="9303"/>
                      <a:pt x="8387" y="9306"/>
                    </a:cubicBezTo>
                    <a:lnTo>
                      <a:pt x="8435" y="9308"/>
                    </a:lnTo>
                    <a:cubicBezTo>
                      <a:pt x="8555" y="9313"/>
                      <a:pt x="8675" y="9316"/>
                      <a:pt x="8795" y="9319"/>
                    </a:cubicBezTo>
                    <a:lnTo>
                      <a:pt x="8811" y="9319"/>
                    </a:lnTo>
                    <a:cubicBezTo>
                      <a:pt x="9058" y="9325"/>
                      <a:pt x="9305" y="9328"/>
                      <a:pt x="9553" y="9328"/>
                    </a:cubicBezTo>
                    <a:cubicBezTo>
                      <a:pt x="9714" y="9328"/>
                      <a:pt x="9875" y="9327"/>
                      <a:pt x="10036" y="9324"/>
                    </a:cubicBezTo>
                    <a:lnTo>
                      <a:pt x="10036" y="9324"/>
                    </a:lnTo>
                    <a:cubicBezTo>
                      <a:pt x="10011" y="10766"/>
                      <a:pt x="9944" y="12204"/>
                      <a:pt x="9837" y="13644"/>
                    </a:cubicBezTo>
                    <a:cubicBezTo>
                      <a:pt x="9809" y="14040"/>
                      <a:pt x="10197" y="14377"/>
                      <a:pt x="10573" y="14377"/>
                    </a:cubicBezTo>
                    <a:cubicBezTo>
                      <a:pt x="10994" y="14377"/>
                      <a:pt x="11275" y="14040"/>
                      <a:pt x="11305" y="13644"/>
                    </a:cubicBezTo>
                    <a:cubicBezTo>
                      <a:pt x="11456" y="11627"/>
                      <a:pt x="11525" y="9607"/>
                      <a:pt x="11515" y="7585"/>
                    </a:cubicBezTo>
                    <a:lnTo>
                      <a:pt x="11515" y="7585"/>
                    </a:lnTo>
                    <a:cubicBezTo>
                      <a:pt x="11566" y="7587"/>
                      <a:pt x="11617" y="7590"/>
                      <a:pt x="11668" y="7590"/>
                    </a:cubicBezTo>
                    <a:lnTo>
                      <a:pt x="11770" y="7590"/>
                    </a:lnTo>
                    <a:cubicBezTo>
                      <a:pt x="11816" y="7590"/>
                      <a:pt x="11862" y="7591"/>
                      <a:pt x="11907" y="7591"/>
                    </a:cubicBezTo>
                    <a:cubicBezTo>
                      <a:pt x="11930" y="7591"/>
                      <a:pt x="11952" y="7591"/>
                      <a:pt x="11974" y="7590"/>
                    </a:cubicBezTo>
                    <a:cubicBezTo>
                      <a:pt x="12031" y="7590"/>
                      <a:pt x="12084" y="7590"/>
                      <a:pt x="12140" y="7587"/>
                    </a:cubicBezTo>
                    <a:cubicBezTo>
                      <a:pt x="12209" y="7587"/>
                      <a:pt x="12278" y="7585"/>
                      <a:pt x="12345" y="7582"/>
                    </a:cubicBezTo>
                    <a:cubicBezTo>
                      <a:pt x="12401" y="7580"/>
                      <a:pt x="12457" y="7574"/>
                      <a:pt x="12511" y="7572"/>
                    </a:cubicBezTo>
                    <a:cubicBezTo>
                      <a:pt x="12580" y="7567"/>
                      <a:pt x="12646" y="7564"/>
                      <a:pt x="12715" y="7559"/>
                    </a:cubicBezTo>
                    <a:cubicBezTo>
                      <a:pt x="12771" y="7554"/>
                      <a:pt x="12827" y="7549"/>
                      <a:pt x="12883" y="7544"/>
                    </a:cubicBezTo>
                    <a:cubicBezTo>
                      <a:pt x="12950" y="7536"/>
                      <a:pt x="13016" y="7531"/>
                      <a:pt x="13083" y="7523"/>
                    </a:cubicBezTo>
                    <a:cubicBezTo>
                      <a:pt x="13141" y="7516"/>
                      <a:pt x="13200" y="7508"/>
                      <a:pt x="13259" y="7503"/>
                    </a:cubicBezTo>
                    <a:cubicBezTo>
                      <a:pt x="13318" y="7495"/>
                      <a:pt x="13387" y="7488"/>
                      <a:pt x="13450" y="7477"/>
                    </a:cubicBezTo>
                    <a:cubicBezTo>
                      <a:pt x="13514" y="7470"/>
                      <a:pt x="13578" y="7460"/>
                      <a:pt x="13642" y="7449"/>
                    </a:cubicBezTo>
                    <a:cubicBezTo>
                      <a:pt x="13701" y="7442"/>
                      <a:pt x="13759" y="7434"/>
                      <a:pt x="13816" y="7424"/>
                    </a:cubicBezTo>
                    <a:cubicBezTo>
                      <a:pt x="13892" y="7411"/>
                      <a:pt x="13966" y="7398"/>
                      <a:pt x="14040" y="7385"/>
                    </a:cubicBezTo>
                    <a:lnTo>
                      <a:pt x="14181" y="7362"/>
                    </a:lnTo>
                    <a:cubicBezTo>
                      <a:pt x="14303" y="7342"/>
                      <a:pt x="14423" y="7319"/>
                      <a:pt x="14546" y="7294"/>
                    </a:cubicBezTo>
                    <a:cubicBezTo>
                      <a:pt x="15598" y="7092"/>
                      <a:pt x="16724" y="6903"/>
                      <a:pt x="17631" y="6290"/>
                    </a:cubicBezTo>
                    <a:cubicBezTo>
                      <a:pt x="19449" y="5062"/>
                      <a:pt x="20097" y="2929"/>
                      <a:pt x="20613" y="910"/>
                    </a:cubicBezTo>
                    <a:cubicBezTo>
                      <a:pt x="20752" y="361"/>
                      <a:pt x="20295" y="1"/>
                      <a:pt x="19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1"/>
              <p:cNvSpPr/>
              <p:nvPr/>
            </p:nvSpPr>
            <p:spPr>
              <a:xfrm>
                <a:off x="9693688" y="1097275"/>
                <a:ext cx="395625" cy="369925"/>
              </a:xfrm>
              <a:custGeom>
                <a:rect b="b" l="l" r="r" t="t"/>
                <a:pathLst>
                  <a:path extrusionOk="0" h="14797" w="15825">
                    <a:moveTo>
                      <a:pt x="7926" y="0"/>
                    </a:moveTo>
                    <a:cubicBezTo>
                      <a:pt x="6300" y="0"/>
                      <a:pt x="4664" y="546"/>
                      <a:pt x="3315" y="1676"/>
                    </a:cubicBezTo>
                    <a:cubicBezTo>
                      <a:pt x="3225" y="1751"/>
                      <a:pt x="3154" y="1814"/>
                      <a:pt x="3103" y="1868"/>
                    </a:cubicBezTo>
                    <a:cubicBezTo>
                      <a:pt x="294" y="4713"/>
                      <a:pt x="0" y="7644"/>
                      <a:pt x="1328" y="10550"/>
                    </a:cubicBezTo>
                    <a:cubicBezTo>
                      <a:pt x="1571" y="11084"/>
                      <a:pt x="2342" y="12900"/>
                      <a:pt x="4400" y="13982"/>
                    </a:cubicBezTo>
                    <a:cubicBezTo>
                      <a:pt x="5517" y="14569"/>
                      <a:pt x="6699" y="14797"/>
                      <a:pt x="7834" y="14797"/>
                    </a:cubicBezTo>
                    <a:cubicBezTo>
                      <a:pt x="10361" y="14797"/>
                      <a:pt x="12653" y="13669"/>
                      <a:pt x="13473" y="12874"/>
                    </a:cubicBezTo>
                    <a:cubicBezTo>
                      <a:pt x="15166" y="11235"/>
                      <a:pt x="15825" y="9531"/>
                      <a:pt x="15766" y="7836"/>
                    </a:cubicBezTo>
                    <a:cubicBezTo>
                      <a:pt x="15707" y="6181"/>
                      <a:pt x="14987" y="4531"/>
                      <a:pt x="13759" y="2905"/>
                    </a:cubicBezTo>
                    <a:cubicBezTo>
                      <a:pt x="12319" y="1002"/>
                      <a:pt x="10131" y="0"/>
                      <a:pt x="79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1"/>
              <p:cNvSpPr/>
              <p:nvPr/>
            </p:nvSpPr>
            <p:spPr>
              <a:xfrm>
                <a:off x="9245588" y="845200"/>
                <a:ext cx="675200" cy="631275"/>
              </a:xfrm>
              <a:custGeom>
                <a:rect b="b" l="l" r="r" t="t"/>
                <a:pathLst>
                  <a:path extrusionOk="0" h="25251" w="27008">
                    <a:moveTo>
                      <a:pt x="13525" y="0"/>
                    </a:moveTo>
                    <a:cubicBezTo>
                      <a:pt x="10750" y="0"/>
                      <a:pt x="7960" y="931"/>
                      <a:pt x="5657" y="2860"/>
                    </a:cubicBezTo>
                    <a:cubicBezTo>
                      <a:pt x="5506" y="2988"/>
                      <a:pt x="5383" y="3098"/>
                      <a:pt x="5294" y="3187"/>
                    </a:cubicBezTo>
                    <a:cubicBezTo>
                      <a:pt x="501" y="8041"/>
                      <a:pt x="0" y="13046"/>
                      <a:pt x="2266" y="18003"/>
                    </a:cubicBezTo>
                    <a:cubicBezTo>
                      <a:pt x="2682" y="18915"/>
                      <a:pt x="3997" y="22015"/>
                      <a:pt x="7511" y="23861"/>
                    </a:cubicBezTo>
                    <a:cubicBezTo>
                      <a:pt x="9416" y="24862"/>
                      <a:pt x="11432" y="25250"/>
                      <a:pt x="13367" y="25250"/>
                    </a:cubicBezTo>
                    <a:cubicBezTo>
                      <a:pt x="17680" y="25250"/>
                      <a:pt x="21593" y="23324"/>
                      <a:pt x="22993" y="21969"/>
                    </a:cubicBezTo>
                    <a:cubicBezTo>
                      <a:pt x="25881" y="19175"/>
                      <a:pt x="27007" y="16267"/>
                      <a:pt x="26905" y="13373"/>
                    </a:cubicBezTo>
                    <a:cubicBezTo>
                      <a:pt x="26808" y="10552"/>
                      <a:pt x="25577" y="7735"/>
                      <a:pt x="23481" y="4962"/>
                    </a:cubicBezTo>
                    <a:cubicBezTo>
                      <a:pt x="21023" y="1711"/>
                      <a:pt x="17288" y="0"/>
                      <a:pt x="13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1"/>
              <p:cNvSpPr/>
              <p:nvPr/>
            </p:nvSpPr>
            <p:spPr>
              <a:xfrm>
                <a:off x="9035688" y="1111600"/>
                <a:ext cx="483025" cy="451650"/>
              </a:xfrm>
              <a:custGeom>
                <a:rect b="b" l="l" r="r" t="t"/>
                <a:pathLst>
                  <a:path extrusionOk="0" h="18066" w="19321">
                    <a:moveTo>
                      <a:pt x="9676" y="1"/>
                    </a:moveTo>
                    <a:cubicBezTo>
                      <a:pt x="7690" y="1"/>
                      <a:pt x="5694" y="666"/>
                      <a:pt x="4045" y="2046"/>
                    </a:cubicBezTo>
                    <a:cubicBezTo>
                      <a:pt x="3938" y="2138"/>
                      <a:pt x="3851" y="2217"/>
                      <a:pt x="3787" y="2281"/>
                    </a:cubicBezTo>
                    <a:cubicBezTo>
                      <a:pt x="358" y="5754"/>
                      <a:pt x="0" y="9334"/>
                      <a:pt x="1619" y="12881"/>
                    </a:cubicBezTo>
                    <a:cubicBezTo>
                      <a:pt x="1918" y="13532"/>
                      <a:pt x="2858" y="15748"/>
                      <a:pt x="5370" y="17071"/>
                    </a:cubicBezTo>
                    <a:cubicBezTo>
                      <a:pt x="6734" y="17788"/>
                      <a:pt x="8176" y="18065"/>
                      <a:pt x="9561" y="18065"/>
                    </a:cubicBezTo>
                    <a:cubicBezTo>
                      <a:pt x="12647" y="18065"/>
                      <a:pt x="15447" y="16686"/>
                      <a:pt x="16448" y="15715"/>
                    </a:cubicBezTo>
                    <a:cubicBezTo>
                      <a:pt x="18514" y="13716"/>
                      <a:pt x="19321" y="11637"/>
                      <a:pt x="19247" y="9566"/>
                    </a:cubicBezTo>
                    <a:cubicBezTo>
                      <a:pt x="19178" y="7546"/>
                      <a:pt x="18297" y="5531"/>
                      <a:pt x="16798" y="3547"/>
                    </a:cubicBezTo>
                    <a:cubicBezTo>
                      <a:pt x="15040" y="1224"/>
                      <a:pt x="12368" y="1"/>
                      <a:pt x="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48" name="Google Shape;548;p11"/>
          <p:cNvGrpSpPr/>
          <p:nvPr/>
        </p:nvGrpSpPr>
        <p:grpSpPr>
          <a:xfrm flipH="1">
            <a:off x="25" y="3888311"/>
            <a:ext cx="9143936" cy="1255540"/>
            <a:chOff x="0" y="3887961"/>
            <a:chExt cx="9143936" cy="1255540"/>
          </a:xfrm>
        </p:grpSpPr>
        <p:sp>
          <p:nvSpPr>
            <p:cNvPr id="549" name="Google Shape;549;p11"/>
            <p:cNvSpPr/>
            <p:nvPr/>
          </p:nvSpPr>
          <p:spPr>
            <a:xfrm>
              <a:off x="0" y="3887961"/>
              <a:ext cx="9143936" cy="1255284"/>
            </a:xfrm>
            <a:custGeom>
              <a:rect b="b" l="l" r="r" t="t"/>
              <a:pathLst>
                <a:path extrusionOk="0" h="14538" w="105900">
                  <a:moveTo>
                    <a:pt x="80359" y="0"/>
                  </a:moveTo>
                  <a:cubicBezTo>
                    <a:pt x="79859" y="0"/>
                    <a:pt x="79416" y="13"/>
                    <a:pt x="79051" y="38"/>
                  </a:cubicBezTo>
                  <a:cubicBezTo>
                    <a:pt x="73620" y="419"/>
                    <a:pt x="72302" y="2058"/>
                    <a:pt x="66965" y="3348"/>
                  </a:cubicBezTo>
                  <a:cubicBezTo>
                    <a:pt x="57261" y="5724"/>
                    <a:pt x="47766" y="7362"/>
                    <a:pt x="37969" y="7362"/>
                  </a:cubicBezTo>
                  <a:cubicBezTo>
                    <a:pt x="34070" y="7362"/>
                    <a:pt x="30123" y="7103"/>
                    <a:pt x="26095" y="6527"/>
                  </a:cubicBezTo>
                  <a:cubicBezTo>
                    <a:pt x="23694" y="6165"/>
                    <a:pt x="21292" y="6002"/>
                    <a:pt x="18879" y="6002"/>
                  </a:cubicBezTo>
                  <a:cubicBezTo>
                    <a:pt x="16472" y="6002"/>
                    <a:pt x="14054" y="6165"/>
                    <a:pt x="11616" y="6453"/>
                  </a:cubicBezTo>
                  <a:cubicBezTo>
                    <a:pt x="7977" y="6815"/>
                    <a:pt x="4665" y="7755"/>
                    <a:pt x="942" y="8332"/>
                  </a:cubicBezTo>
                  <a:cubicBezTo>
                    <a:pt x="669" y="8384"/>
                    <a:pt x="390" y="8410"/>
                    <a:pt x="110" y="8410"/>
                  </a:cubicBezTo>
                  <a:cubicBezTo>
                    <a:pt x="73" y="8410"/>
                    <a:pt x="37" y="8410"/>
                    <a:pt x="0" y="8409"/>
                  </a:cubicBezTo>
                  <a:lnTo>
                    <a:pt x="0" y="10393"/>
                  </a:lnTo>
                  <a:cubicBezTo>
                    <a:pt x="2037" y="10426"/>
                    <a:pt x="4080" y="10553"/>
                    <a:pt x="6140" y="10553"/>
                  </a:cubicBezTo>
                  <a:cubicBezTo>
                    <a:pt x="6915" y="10553"/>
                    <a:pt x="7692" y="10535"/>
                    <a:pt x="8473" y="10488"/>
                  </a:cubicBezTo>
                  <a:cubicBezTo>
                    <a:pt x="10879" y="10343"/>
                    <a:pt x="13157" y="9618"/>
                    <a:pt x="15533" y="9618"/>
                  </a:cubicBezTo>
                  <a:cubicBezTo>
                    <a:pt x="15852" y="9618"/>
                    <a:pt x="16173" y="9631"/>
                    <a:pt x="16496" y="9660"/>
                  </a:cubicBezTo>
                  <a:cubicBezTo>
                    <a:pt x="17903" y="9744"/>
                    <a:pt x="19147" y="10406"/>
                    <a:pt x="20551" y="10735"/>
                  </a:cubicBezTo>
                  <a:cubicBezTo>
                    <a:pt x="21047" y="10901"/>
                    <a:pt x="21460" y="10819"/>
                    <a:pt x="21958" y="10901"/>
                  </a:cubicBezTo>
                  <a:cubicBezTo>
                    <a:pt x="26034" y="12083"/>
                    <a:pt x="30111" y="12675"/>
                    <a:pt x="34247" y="12675"/>
                  </a:cubicBezTo>
                  <a:cubicBezTo>
                    <a:pt x="35904" y="12675"/>
                    <a:pt x="37569" y="12580"/>
                    <a:pt x="39249" y="12390"/>
                  </a:cubicBezTo>
                  <a:cubicBezTo>
                    <a:pt x="41897" y="12061"/>
                    <a:pt x="44379" y="11895"/>
                    <a:pt x="47027" y="11813"/>
                  </a:cubicBezTo>
                  <a:cubicBezTo>
                    <a:pt x="47770" y="11813"/>
                    <a:pt x="48597" y="11647"/>
                    <a:pt x="49343" y="11563"/>
                  </a:cubicBezTo>
                  <a:cubicBezTo>
                    <a:pt x="50494" y="11515"/>
                    <a:pt x="51632" y="11488"/>
                    <a:pt x="52763" y="11488"/>
                  </a:cubicBezTo>
                  <a:cubicBezTo>
                    <a:pt x="55534" y="11488"/>
                    <a:pt x="58271" y="11649"/>
                    <a:pt x="61092" y="12061"/>
                  </a:cubicBezTo>
                  <a:cubicBezTo>
                    <a:pt x="66559" y="12873"/>
                    <a:pt x="71766" y="13621"/>
                    <a:pt x="77238" y="14538"/>
                  </a:cubicBezTo>
                  <a:lnTo>
                    <a:pt x="105900" y="14538"/>
                  </a:lnTo>
                  <a:lnTo>
                    <a:pt x="105900" y="4839"/>
                  </a:lnTo>
                  <a:cubicBezTo>
                    <a:pt x="100813" y="3726"/>
                    <a:pt x="95785" y="2336"/>
                    <a:pt x="90777" y="1026"/>
                  </a:cubicBezTo>
                  <a:cubicBezTo>
                    <a:pt x="88603" y="458"/>
                    <a:pt x="83425" y="0"/>
                    <a:pt x="80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11"/>
            <p:cNvSpPr/>
            <p:nvPr/>
          </p:nvSpPr>
          <p:spPr>
            <a:xfrm>
              <a:off x="0" y="4699000"/>
              <a:ext cx="6669201" cy="444502"/>
            </a:xfrm>
            <a:custGeom>
              <a:rect b="b" l="l" r="r" t="t"/>
              <a:pathLst>
                <a:path extrusionOk="0" h="4924" w="77239">
                  <a:moveTo>
                    <a:pt x="15535" y="1"/>
                  </a:moveTo>
                  <a:cubicBezTo>
                    <a:pt x="13157" y="1"/>
                    <a:pt x="10879" y="726"/>
                    <a:pt x="8473" y="871"/>
                  </a:cubicBezTo>
                  <a:cubicBezTo>
                    <a:pt x="7699" y="917"/>
                    <a:pt x="6929" y="934"/>
                    <a:pt x="6161" y="934"/>
                  </a:cubicBezTo>
                  <a:cubicBezTo>
                    <a:pt x="4094" y="934"/>
                    <a:pt x="2044" y="808"/>
                    <a:pt x="0" y="776"/>
                  </a:cubicBezTo>
                  <a:lnTo>
                    <a:pt x="0" y="4923"/>
                  </a:lnTo>
                  <a:lnTo>
                    <a:pt x="77238" y="4923"/>
                  </a:lnTo>
                  <a:cubicBezTo>
                    <a:pt x="71766" y="4006"/>
                    <a:pt x="66562" y="3258"/>
                    <a:pt x="61092" y="2446"/>
                  </a:cubicBezTo>
                  <a:cubicBezTo>
                    <a:pt x="58269" y="2033"/>
                    <a:pt x="55532" y="1871"/>
                    <a:pt x="52760" y="1871"/>
                  </a:cubicBezTo>
                  <a:cubicBezTo>
                    <a:pt x="51629" y="1871"/>
                    <a:pt x="50493" y="1898"/>
                    <a:pt x="49343" y="1946"/>
                  </a:cubicBezTo>
                  <a:cubicBezTo>
                    <a:pt x="48597" y="2030"/>
                    <a:pt x="47770" y="2196"/>
                    <a:pt x="47027" y="2196"/>
                  </a:cubicBezTo>
                  <a:cubicBezTo>
                    <a:pt x="44379" y="2278"/>
                    <a:pt x="41897" y="2444"/>
                    <a:pt x="39249" y="2773"/>
                  </a:cubicBezTo>
                  <a:cubicBezTo>
                    <a:pt x="37569" y="2963"/>
                    <a:pt x="35904" y="3058"/>
                    <a:pt x="34247" y="3058"/>
                  </a:cubicBezTo>
                  <a:cubicBezTo>
                    <a:pt x="30111" y="3058"/>
                    <a:pt x="26034" y="2466"/>
                    <a:pt x="21958" y="1284"/>
                  </a:cubicBezTo>
                  <a:cubicBezTo>
                    <a:pt x="21460" y="1202"/>
                    <a:pt x="21047" y="1284"/>
                    <a:pt x="20551" y="1121"/>
                  </a:cubicBezTo>
                  <a:cubicBezTo>
                    <a:pt x="19144" y="789"/>
                    <a:pt x="17903" y="127"/>
                    <a:pt x="16499" y="43"/>
                  </a:cubicBezTo>
                  <a:cubicBezTo>
                    <a:pt x="16175" y="14"/>
                    <a:pt x="15854" y="1"/>
                    <a:pt x="15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1"/>
            <p:cNvSpPr/>
            <p:nvPr/>
          </p:nvSpPr>
          <p:spPr>
            <a:xfrm>
              <a:off x="0" y="4907078"/>
              <a:ext cx="6669201" cy="236153"/>
            </a:xfrm>
            <a:custGeom>
              <a:rect b="b" l="l" r="r" t="t"/>
              <a:pathLst>
                <a:path extrusionOk="0" h="2616" w="77239">
                  <a:moveTo>
                    <a:pt x="15525" y="1"/>
                  </a:moveTo>
                  <a:cubicBezTo>
                    <a:pt x="13151" y="1"/>
                    <a:pt x="10876" y="384"/>
                    <a:pt x="8473" y="463"/>
                  </a:cubicBezTo>
                  <a:cubicBezTo>
                    <a:pt x="7706" y="487"/>
                    <a:pt x="6942" y="496"/>
                    <a:pt x="6181" y="496"/>
                  </a:cubicBezTo>
                  <a:cubicBezTo>
                    <a:pt x="4107" y="496"/>
                    <a:pt x="2051" y="429"/>
                    <a:pt x="0" y="412"/>
                  </a:cubicBezTo>
                  <a:lnTo>
                    <a:pt x="0" y="2616"/>
                  </a:lnTo>
                  <a:lnTo>
                    <a:pt x="77238" y="2616"/>
                  </a:lnTo>
                  <a:cubicBezTo>
                    <a:pt x="71766" y="2128"/>
                    <a:pt x="66562" y="1729"/>
                    <a:pt x="61092" y="1298"/>
                  </a:cubicBezTo>
                  <a:cubicBezTo>
                    <a:pt x="58275" y="1081"/>
                    <a:pt x="55543" y="994"/>
                    <a:pt x="52776" y="994"/>
                  </a:cubicBezTo>
                  <a:cubicBezTo>
                    <a:pt x="51640" y="994"/>
                    <a:pt x="50498" y="1009"/>
                    <a:pt x="49343" y="1035"/>
                  </a:cubicBezTo>
                  <a:cubicBezTo>
                    <a:pt x="48597" y="1078"/>
                    <a:pt x="47770" y="1168"/>
                    <a:pt x="47027" y="1168"/>
                  </a:cubicBezTo>
                  <a:cubicBezTo>
                    <a:pt x="44379" y="1211"/>
                    <a:pt x="41897" y="1298"/>
                    <a:pt x="39249" y="1474"/>
                  </a:cubicBezTo>
                  <a:cubicBezTo>
                    <a:pt x="37568" y="1575"/>
                    <a:pt x="35901" y="1625"/>
                    <a:pt x="34243" y="1625"/>
                  </a:cubicBezTo>
                  <a:cubicBezTo>
                    <a:pt x="30108" y="1625"/>
                    <a:pt x="26032" y="1311"/>
                    <a:pt x="21958" y="682"/>
                  </a:cubicBezTo>
                  <a:cubicBezTo>
                    <a:pt x="21460" y="639"/>
                    <a:pt x="21047" y="682"/>
                    <a:pt x="20551" y="596"/>
                  </a:cubicBezTo>
                  <a:cubicBezTo>
                    <a:pt x="19144" y="419"/>
                    <a:pt x="17903" y="67"/>
                    <a:pt x="16499" y="24"/>
                  </a:cubicBezTo>
                  <a:cubicBezTo>
                    <a:pt x="16172" y="8"/>
                    <a:pt x="15847" y="1"/>
                    <a:pt x="15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1"/>
          <p:cNvGrpSpPr/>
          <p:nvPr/>
        </p:nvGrpSpPr>
        <p:grpSpPr>
          <a:xfrm>
            <a:off x="954976" y="4603989"/>
            <a:ext cx="5939937" cy="681345"/>
            <a:chOff x="954976" y="4603989"/>
            <a:chExt cx="5939937" cy="681345"/>
          </a:xfrm>
        </p:grpSpPr>
        <p:grpSp>
          <p:nvGrpSpPr>
            <p:cNvPr id="553" name="Google Shape;553;p11"/>
            <p:cNvGrpSpPr/>
            <p:nvPr/>
          </p:nvGrpSpPr>
          <p:grpSpPr>
            <a:xfrm>
              <a:off x="5719240" y="4645126"/>
              <a:ext cx="1175673" cy="599066"/>
              <a:chOff x="7392100" y="4636038"/>
              <a:chExt cx="1188509" cy="605485"/>
            </a:xfrm>
          </p:grpSpPr>
          <p:sp>
            <p:nvSpPr>
              <p:cNvPr id="554" name="Google Shape;554;p11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55" name="Google Shape;555;p11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556" name="Google Shape;556;p11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7" name="Google Shape;557;p11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58" name="Google Shape;558;p11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59" name="Google Shape;559;p11"/>
            <p:cNvGrpSpPr/>
            <p:nvPr/>
          </p:nvGrpSpPr>
          <p:grpSpPr>
            <a:xfrm>
              <a:off x="954976" y="4603989"/>
              <a:ext cx="1856556" cy="681345"/>
              <a:chOff x="7392100" y="4635774"/>
              <a:chExt cx="1650565" cy="605748"/>
            </a:xfrm>
          </p:grpSpPr>
          <p:sp>
            <p:nvSpPr>
              <p:cNvPr id="560" name="Google Shape;560;p11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61" name="Google Shape;561;p11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562" name="Google Shape;562;p11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3" name="Google Shape;563;p11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4" name="Google Shape;564;p11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5" name="Google Shape;565;p11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66" name="Google Shape;566;p11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67" name="Google Shape;567;p11"/>
          <p:cNvGrpSpPr/>
          <p:nvPr/>
        </p:nvGrpSpPr>
        <p:grpSpPr>
          <a:xfrm>
            <a:off x="30" y="4251597"/>
            <a:ext cx="7386429" cy="1386131"/>
            <a:chOff x="30" y="4251597"/>
            <a:chExt cx="7386429" cy="1386131"/>
          </a:xfrm>
        </p:grpSpPr>
        <p:grpSp>
          <p:nvGrpSpPr>
            <p:cNvPr id="568" name="Google Shape;568;p11"/>
            <p:cNvGrpSpPr/>
            <p:nvPr/>
          </p:nvGrpSpPr>
          <p:grpSpPr>
            <a:xfrm rot="-2452990">
              <a:off x="324859" y="4321843"/>
              <a:ext cx="678922" cy="1245623"/>
              <a:chOff x="9427650" y="2266125"/>
              <a:chExt cx="679773" cy="1247184"/>
            </a:xfrm>
          </p:grpSpPr>
          <p:grpSp>
            <p:nvGrpSpPr>
              <p:cNvPr id="569" name="Google Shape;569;p11"/>
              <p:cNvGrpSpPr/>
              <p:nvPr/>
            </p:nvGrpSpPr>
            <p:grpSpPr>
              <a:xfrm>
                <a:off x="9427650" y="2266125"/>
                <a:ext cx="679773" cy="609666"/>
                <a:chOff x="9427650" y="2266125"/>
                <a:chExt cx="679773" cy="609666"/>
              </a:xfrm>
            </p:grpSpPr>
            <p:sp>
              <p:nvSpPr>
                <p:cNvPr id="570" name="Google Shape;570;p11"/>
                <p:cNvSpPr/>
                <p:nvPr/>
              </p:nvSpPr>
              <p:spPr>
                <a:xfrm>
                  <a:off x="9868899" y="2266125"/>
                  <a:ext cx="238523" cy="163697"/>
                </a:xfrm>
                <a:custGeom>
                  <a:rect b="b" l="l" r="r" t="t"/>
                  <a:pathLst>
                    <a:path extrusionOk="0" h="1422" w="2072">
                      <a:moveTo>
                        <a:pt x="1149" y="0"/>
                      </a:moveTo>
                      <a:cubicBezTo>
                        <a:pt x="1056" y="0"/>
                        <a:pt x="956" y="23"/>
                        <a:pt x="854" y="74"/>
                      </a:cubicBezTo>
                      <a:lnTo>
                        <a:pt x="838" y="81"/>
                      </a:lnTo>
                      <a:cubicBezTo>
                        <a:pt x="366" y="326"/>
                        <a:pt x="49" y="796"/>
                        <a:pt x="1" y="1327"/>
                      </a:cubicBezTo>
                      <a:cubicBezTo>
                        <a:pt x="230" y="1383"/>
                        <a:pt x="456" y="1421"/>
                        <a:pt x="677" y="1421"/>
                      </a:cubicBezTo>
                      <a:cubicBezTo>
                        <a:pt x="928" y="1421"/>
                        <a:pt x="1174" y="1372"/>
                        <a:pt x="1410" y="1246"/>
                      </a:cubicBezTo>
                      <a:cubicBezTo>
                        <a:pt x="1423" y="1238"/>
                        <a:pt x="1436" y="1233"/>
                        <a:pt x="1446" y="1225"/>
                      </a:cubicBezTo>
                      <a:cubicBezTo>
                        <a:pt x="2071" y="875"/>
                        <a:pt x="1731" y="0"/>
                        <a:pt x="11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1" name="Google Shape;571;p11"/>
                <p:cNvSpPr/>
                <p:nvPr/>
              </p:nvSpPr>
              <p:spPr>
                <a:xfrm>
                  <a:off x="9636130" y="2292142"/>
                  <a:ext cx="201110" cy="205945"/>
                </a:xfrm>
                <a:custGeom>
                  <a:rect b="b" l="l" r="r" t="t"/>
                  <a:pathLst>
                    <a:path extrusionOk="0" h="1789" w="1747">
                      <a:moveTo>
                        <a:pt x="859" y="0"/>
                      </a:moveTo>
                      <a:cubicBezTo>
                        <a:pt x="678" y="0"/>
                        <a:pt x="495" y="82"/>
                        <a:pt x="358" y="277"/>
                      </a:cubicBezTo>
                      <a:lnTo>
                        <a:pt x="350" y="289"/>
                      </a:lnTo>
                      <a:cubicBezTo>
                        <a:pt x="51" y="734"/>
                        <a:pt x="0" y="1298"/>
                        <a:pt x="212" y="1788"/>
                      </a:cubicBezTo>
                      <a:cubicBezTo>
                        <a:pt x="697" y="1655"/>
                        <a:pt x="1134" y="1459"/>
                        <a:pt x="1410" y="1038"/>
                      </a:cubicBezTo>
                      <a:cubicBezTo>
                        <a:pt x="1418" y="1025"/>
                        <a:pt x="1425" y="1015"/>
                        <a:pt x="1433" y="1004"/>
                      </a:cubicBezTo>
                      <a:cubicBezTo>
                        <a:pt x="1746" y="502"/>
                        <a:pt x="1309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2" name="Google Shape;572;p11"/>
                <p:cNvSpPr/>
                <p:nvPr/>
              </p:nvSpPr>
              <p:spPr>
                <a:xfrm>
                  <a:off x="9716367" y="2511443"/>
                  <a:ext cx="249690" cy="154718"/>
                </a:xfrm>
                <a:custGeom>
                  <a:rect b="b" l="l" r="r" t="t"/>
                  <a:pathLst>
                    <a:path extrusionOk="0" h="1344" w="2169">
                      <a:moveTo>
                        <a:pt x="1273" y="0"/>
                      </a:moveTo>
                      <a:cubicBezTo>
                        <a:pt x="1216" y="0"/>
                        <a:pt x="1156" y="8"/>
                        <a:pt x="1093" y="24"/>
                      </a:cubicBezTo>
                      <a:lnTo>
                        <a:pt x="1078" y="26"/>
                      </a:lnTo>
                      <a:cubicBezTo>
                        <a:pt x="565" y="172"/>
                        <a:pt x="159" y="565"/>
                        <a:pt x="0" y="1076"/>
                      </a:cubicBezTo>
                      <a:cubicBezTo>
                        <a:pt x="327" y="1231"/>
                        <a:pt x="654" y="1343"/>
                        <a:pt x="991" y="1343"/>
                      </a:cubicBezTo>
                      <a:cubicBezTo>
                        <a:pt x="1125" y="1343"/>
                        <a:pt x="1262" y="1325"/>
                        <a:pt x="1400" y="1285"/>
                      </a:cubicBezTo>
                      <a:lnTo>
                        <a:pt x="1441" y="1272"/>
                      </a:lnTo>
                      <a:cubicBezTo>
                        <a:pt x="2168" y="1044"/>
                        <a:pt x="1943" y="0"/>
                        <a:pt x="1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3" name="Google Shape;573;p11"/>
                <p:cNvSpPr/>
                <p:nvPr/>
              </p:nvSpPr>
              <p:spPr>
                <a:xfrm>
                  <a:off x="9427650" y="2540107"/>
                  <a:ext cx="172101" cy="223098"/>
                </a:xfrm>
                <a:custGeom>
                  <a:rect b="b" l="l" r="r" t="t"/>
                  <a:pathLst>
                    <a:path extrusionOk="0" h="1938" w="1495">
                      <a:moveTo>
                        <a:pt x="732" y="1"/>
                      </a:moveTo>
                      <a:cubicBezTo>
                        <a:pt x="475" y="1"/>
                        <a:pt x="223" y="142"/>
                        <a:pt x="134" y="467"/>
                      </a:cubicBezTo>
                      <a:lnTo>
                        <a:pt x="129" y="482"/>
                      </a:lnTo>
                      <a:cubicBezTo>
                        <a:pt x="1" y="1000"/>
                        <a:pt x="141" y="1549"/>
                        <a:pt x="506" y="1938"/>
                      </a:cubicBezTo>
                      <a:cubicBezTo>
                        <a:pt x="920" y="1649"/>
                        <a:pt x="1262" y="1317"/>
                        <a:pt x="1380" y="827"/>
                      </a:cubicBezTo>
                      <a:cubicBezTo>
                        <a:pt x="1385" y="814"/>
                        <a:pt x="1387" y="799"/>
                        <a:pt x="1390" y="786"/>
                      </a:cubicBezTo>
                      <a:cubicBezTo>
                        <a:pt x="1495" y="305"/>
                        <a:pt x="1109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4" name="Google Shape;574;p11"/>
                <p:cNvSpPr/>
                <p:nvPr/>
              </p:nvSpPr>
              <p:spPr>
                <a:xfrm>
                  <a:off x="9582600" y="2703000"/>
                  <a:ext cx="228854" cy="172791"/>
                </a:xfrm>
                <a:custGeom>
                  <a:rect b="b" l="l" r="r" t="t"/>
                  <a:pathLst>
                    <a:path extrusionOk="0" h="1501" w="1988">
                      <a:moveTo>
                        <a:pt x="1057" y="1"/>
                      </a:moveTo>
                      <a:cubicBezTo>
                        <a:pt x="940" y="1"/>
                        <a:pt x="817" y="37"/>
                        <a:pt x="695" y="119"/>
                      </a:cubicBezTo>
                      <a:lnTo>
                        <a:pt x="682" y="129"/>
                      </a:lnTo>
                      <a:cubicBezTo>
                        <a:pt x="248" y="438"/>
                        <a:pt x="1" y="946"/>
                        <a:pt x="24" y="1480"/>
                      </a:cubicBezTo>
                      <a:cubicBezTo>
                        <a:pt x="147" y="1493"/>
                        <a:pt x="268" y="1500"/>
                        <a:pt x="388" y="1500"/>
                      </a:cubicBezTo>
                      <a:cubicBezTo>
                        <a:pt x="756" y="1500"/>
                        <a:pt x="1102" y="1428"/>
                        <a:pt x="1413" y="1204"/>
                      </a:cubicBezTo>
                      <a:lnTo>
                        <a:pt x="1443" y="1179"/>
                      </a:lnTo>
                      <a:cubicBezTo>
                        <a:pt x="1987" y="765"/>
                        <a:pt x="159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75" name="Google Shape;575;p11"/>
              <p:cNvSpPr/>
              <p:nvPr/>
            </p:nvSpPr>
            <p:spPr>
              <a:xfrm>
                <a:off x="9473582" y="2336002"/>
                <a:ext cx="522518" cy="1177307"/>
              </a:xfrm>
              <a:custGeom>
                <a:rect b="b" l="l" r="r" t="t"/>
                <a:pathLst>
                  <a:path extrusionOk="0" h="10227" w="4539">
                    <a:moveTo>
                      <a:pt x="4461" y="1"/>
                    </a:moveTo>
                    <a:cubicBezTo>
                      <a:pt x="4453" y="1"/>
                      <a:pt x="4444" y="3"/>
                      <a:pt x="4436" y="8"/>
                    </a:cubicBezTo>
                    <a:cubicBezTo>
                      <a:pt x="3672" y="445"/>
                      <a:pt x="2970" y="983"/>
                      <a:pt x="2352" y="1609"/>
                    </a:cubicBezTo>
                    <a:cubicBezTo>
                      <a:pt x="1887" y="2076"/>
                      <a:pt x="1476" y="2597"/>
                      <a:pt x="1131" y="3159"/>
                    </a:cubicBezTo>
                    <a:cubicBezTo>
                      <a:pt x="1300" y="2347"/>
                      <a:pt x="1573" y="1558"/>
                      <a:pt x="1946" y="817"/>
                    </a:cubicBezTo>
                    <a:cubicBezTo>
                      <a:pt x="2064" y="585"/>
                      <a:pt x="2189" y="358"/>
                      <a:pt x="2324" y="136"/>
                    </a:cubicBezTo>
                    <a:cubicBezTo>
                      <a:pt x="2346" y="100"/>
                      <a:pt x="2314" y="68"/>
                      <a:pt x="2280" y="68"/>
                    </a:cubicBezTo>
                    <a:cubicBezTo>
                      <a:pt x="2263" y="68"/>
                      <a:pt x="2246" y="76"/>
                      <a:pt x="2235" y="95"/>
                    </a:cubicBezTo>
                    <a:cubicBezTo>
                      <a:pt x="1752" y="889"/>
                      <a:pt x="1384" y="1749"/>
                      <a:pt x="1147" y="2651"/>
                    </a:cubicBezTo>
                    <a:cubicBezTo>
                      <a:pt x="1080" y="2906"/>
                      <a:pt x="1022" y="3164"/>
                      <a:pt x="976" y="3422"/>
                    </a:cubicBezTo>
                    <a:cubicBezTo>
                      <a:pt x="976" y="3425"/>
                      <a:pt x="976" y="3425"/>
                      <a:pt x="976" y="3425"/>
                    </a:cubicBezTo>
                    <a:cubicBezTo>
                      <a:pt x="920" y="3529"/>
                      <a:pt x="863" y="3634"/>
                      <a:pt x="812" y="3739"/>
                    </a:cubicBezTo>
                    <a:cubicBezTo>
                      <a:pt x="536" y="4285"/>
                      <a:pt x="342" y="4870"/>
                      <a:pt x="233" y="5470"/>
                    </a:cubicBezTo>
                    <a:cubicBezTo>
                      <a:pt x="123" y="4668"/>
                      <a:pt x="115" y="3854"/>
                      <a:pt x="212" y="3047"/>
                    </a:cubicBezTo>
                    <a:cubicBezTo>
                      <a:pt x="243" y="2789"/>
                      <a:pt x="286" y="2533"/>
                      <a:pt x="337" y="2278"/>
                    </a:cubicBezTo>
                    <a:cubicBezTo>
                      <a:pt x="344" y="2245"/>
                      <a:pt x="319" y="2228"/>
                      <a:pt x="292" y="2228"/>
                    </a:cubicBezTo>
                    <a:cubicBezTo>
                      <a:pt x="269" y="2228"/>
                      <a:pt x="244" y="2242"/>
                      <a:pt x="238" y="2270"/>
                    </a:cubicBezTo>
                    <a:cubicBezTo>
                      <a:pt x="54" y="3182"/>
                      <a:pt x="0" y="4117"/>
                      <a:pt x="82" y="5044"/>
                    </a:cubicBezTo>
                    <a:cubicBezTo>
                      <a:pt x="105" y="5301"/>
                      <a:pt x="138" y="5559"/>
                      <a:pt x="182" y="5817"/>
                    </a:cubicBezTo>
                    <a:cubicBezTo>
                      <a:pt x="166" y="5950"/>
                      <a:pt x="156" y="6083"/>
                      <a:pt x="148" y="6216"/>
                    </a:cubicBezTo>
                    <a:cubicBezTo>
                      <a:pt x="123" y="6943"/>
                      <a:pt x="250" y="7666"/>
                      <a:pt x="526" y="8338"/>
                    </a:cubicBezTo>
                    <a:cubicBezTo>
                      <a:pt x="800" y="8999"/>
                      <a:pt x="1221" y="9602"/>
                      <a:pt x="1778" y="10054"/>
                    </a:cubicBezTo>
                    <a:cubicBezTo>
                      <a:pt x="1849" y="10110"/>
                      <a:pt x="1923" y="10164"/>
                      <a:pt x="1997" y="10217"/>
                    </a:cubicBezTo>
                    <a:cubicBezTo>
                      <a:pt x="2007" y="10224"/>
                      <a:pt x="2017" y="10227"/>
                      <a:pt x="2026" y="10227"/>
                    </a:cubicBezTo>
                    <a:cubicBezTo>
                      <a:pt x="2068" y="10227"/>
                      <a:pt x="2103" y="10172"/>
                      <a:pt x="2061" y="10141"/>
                    </a:cubicBezTo>
                    <a:cubicBezTo>
                      <a:pt x="1479" y="9735"/>
                      <a:pt x="1022" y="9168"/>
                      <a:pt x="718" y="8529"/>
                    </a:cubicBezTo>
                    <a:cubicBezTo>
                      <a:pt x="411" y="7881"/>
                      <a:pt x="250" y="7173"/>
                      <a:pt x="245" y="6458"/>
                    </a:cubicBezTo>
                    <a:cubicBezTo>
                      <a:pt x="243" y="6251"/>
                      <a:pt x="253" y="6045"/>
                      <a:pt x="276" y="5838"/>
                    </a:cubicBezTo>
                    <a:cubicBezTo>
                      <a:pt x="705" y="5031"/>
                      <a:pt x="1280" y="4306"/>
                      <a:pt x="1966" y="3703"/>
                    </a:cubicBezTo>
                    <a:cubicBezTo>
                      <a:pt x="2005" y="3669"/>
                      <a:pt x="1973" y="3613"/>
                      <a:pt x="1934" y="3613"/>
                    </a:cubicBezTo>
                    <a:cubicBezTo>
                      <a:pt x="1924" y="3613"/>
                      <a:pt x="1913" y="3617"/>
                      <a:pt x="1903" y="3626"/>
                    </a:cubicBezTo>
                    <a:cubicBezTo>
                      <a:pt x="1356" y="4106"/>
                      <a:pt x="881" y="4661"/>
                      <a:pt x="491" y="5273"/>
                    </a:cubicBezTo>
                    <a:cubicBezTo>
                      <a:pt x="427" y="5370"/>
                      <a:pt x="368" y="5473"/>
                      <a:pt x="312" y="5575"/>
                    </a:cubicBezTo>
                    <a:cubicBezTo>
                      <a:pt x="401" y="5041"/>
                      <a:pt x="557" y="4523"/>
                      <a:pt x="779" y="4032"/>
                    </a:cubicBezTo>
                    <a:cubicBezTo>
                      <a:pt x="868" y="3833"/>
                      <a:pt x="965" y="3642"/>
                      <a:pt x="1073" y="3453"/>
                    </a:cubicBezTo>
                    <a:cubicBezTo>
                      <a:pt x="1749" y="2845"/>
                      <a:pt x="2528" y="2362"/>
                      <a:pt x="3374" y="2028"/>
                    </a:cubicBezTo>
                    <a:cubicBezTo>
                      <a:pt x="3428" y="2007"/>
                      <a:pt x="3406" y="1932"/>
                      <a:pt x="3359" y="1932"/>
                    </a:cubicBezTo>
                    <a:cubicBezTo>
                      <a:pt x="3353" y="1932"/>
                      <a:pt x="3347" y="1933"/>
                      <a:pt x="3340" y="1936"/>
                    </a:cubicBezTo>
                    <a:cubicBezTo>
                      <a:pt x="2664" y="2201"/>
                      <a:pt x="2028" y="2561"/>
                      <a:pt x="1453" y="3006"/>
                    </a:cubicBezTo>
                    <a:cubicBezTo>
                      <a:pt x="1379" y="3065"/>
                      <a:pt x="1305" y="3126"/>
                      <a:pt x="1231" y="3187"/>
                    </a:cubicBezTo>
                    <a:cubicBezTo>
                      <a:pt x="1520" y="2727"/>
                      <a:pt x="1852" y="2293"/>
                      <a:pt x="2219" y="1890"/>
                    </a:cubicBezTo>
                    <a:cubicBezTo>
                      <a:pt x="2725" y="1336"/>
                      <a:pt x="3450" y="736"/>
                      <a:pt x="4216" y="253"/>
                    </a:cubicBezTo>
                    <a:cubicBezTo>
                      <a:pt x="4306" y="197"/>
                      <a:pt x="4398" y="143"/>
                      <a:pt x="4489" y="92"/>
                    </a:cubicBezTo>
                    <a:cubicBezTo>
                      <a:pt x="4539" y="62"/>
                      <a:pt x="4505" y="1"/>
                      <a:pt x="4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76" name="Google Shape;576;p11"/>
            <p:cNvGrpSpPr/>
            <p:nvPr/>
          </p:nvGrpSpPr>
          <p:grpSpPr>
            <a:xfrm flipH="1" rot="990890">
              <a:off x="6731652" y="4613921"/>
              <a:ext cx="528009" cy="968742"/>
              <a:chOff x="9427650" y="2266125"/>
              <a:chExt cx="679773" cy="1247184"/>
            </a:xfrm>
          </p:grpSpPr>
          <p:grpSp>
            <p:nvGrpSpPr>
              <p:cNvPr id="577" name="Google Shape;577;p11"/>
              <p:cNvGrpSpPr/>
              <p:nvPr/>
            </p:nvGrpSpPr>
            <p:grpSpPr>
              <a:xfrm>
                <a:off x="9427650" y="2266125"/>
                <a:ext cx="679773" cy="609666"/>
                <a:chOff x="9427650" y="2266125"/>
                <a:chExt cx="679773" cy="609666"/>
              </a:xfrm>
            </p:grpSpPr>
            <p:sp>
              <p:nvSpPr>
                <p:cNvPr id="578" name="Google Shape;578;p11"/>
                <p:cNvSpPr/>
                <p:nvPr/>
              </p:nvSpPr>
              <p:spPr>
                <a:xfrm>
                  <a:off x="9868899" y="2266125"/>
                  <a:ext cx="238523" cy="163697"/>
                </a:xfrm>
                <a:custGeom>
                  <a:rect b="b" l="l" r="r" t="t"/>
                  <a:pathLst>
                    <a:path extrusionOk="0" h="1422" w="2072">
                      <a:moveTo>
                        <a:pt x="1149" y="0"/>
                      </a:moveTo>
                      <a:cubicBezTo>
                        <a:pt x="1056" y="0"/>
                        <a:pt x="956" y="23"/>
                        <a:pt x="854" y="74"/>
                      </a:cubicBezTo>
                      <a:lnTo>
                        <a:pt x="838" y="81"/>
                      </a:lnTo>
                      <a:cubicBezTo>
                        <a:pt x="366" y="326"/>
                        <a:pt x="49" y="796"/>
                        <a:pt x="1" y="1327"/>
                      </a:cubicBezTo>
                      <a:cubicBezTo>
                        <a:pt x="230" y="1383"/>
                        <a:pt x="456" y="1421"/>
                        <a:pt x="677" y="1421"/>
                      </a:cubicBezTo>
                      <a:cubicBezTo>
                        <a:pt x="928" y="1421"/>
                        <a:pt x="1174" y="1372"/>
                        <a:pt x="1410" y="1246"/>
                      </a:cubicBezTo>
                      <a:cubicBezTo>
                        <a:pt x="1423" y="1238"/>
                        <a:pt x="1436" y="1233"/>
                        <a:pt x="1446" y="1225"/>
                      </a:cubicBezTo>
                      <a:cubicBezTo>
                        <a:pt x="2071" y="875"/>
                        <a:pt x="1731" y="0"/>
                        <a:pt x="11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79" name="Google Shape;579;p11"/>
                <p:cNvSpPr/>
                <p:nvPr/>
              </p:nvSpPr>
              <p:spPr>
                <a:xfrm>
                  <a:off x="9636130" y="2292142"/>
                  <a:ext cx="201110" cy="205945"/>
                </a:xfrm>
                <a:custGeom>
                  <a:rect b="b" l="l" r="r" t="t"/>
                  <a:pathLst>
                    <a:path extrusionOk="0" h="1789" w="1747">
                      <a:moveTo>
                        <a:pt x="859" y="0"/>
                      </a:moveTo>
                      <a:cubicBezTo>
                        <a:pt x="678" y="0"/>
                        <a:pt x="495" y="82"/>
                        <a:pt x="358" y="277"/>
                      </a:cubicBezTo>
                      <a:lnTo>
                        <a:pt x="350" y="289"/>
                      </a:lnTo>
                      <a:cubicBezTo>
                        <a:pt x="51" y="734"/>
                        <a:pt x="0" y="1298"/>
                        <a:pt x="212" y="1788"/>
                      </a:cubicBezTo>
                      <a:cubicBezTo>
                        <a:pt x="697" y="1655"/>
                        <a:pt x="1134" y="1459"/>
                        <a:pt x="1410" y="1038"/>
                      </a:cubicBezTo>
                      <a:cubicBezTo>
                        <a:pt x="1418" y="1025"/>
                        <a:pt x="1425" y="1015"/>
                        <a:pt x="1433" y="1004"/>
                      </a:cubicBezTo>
                      <a:cubicBezTo>
                        <a:pt x="1746" y="502"/>
                        <a:pt x="1309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0" name="Google Shape;580;p11"/>
                <p:cNvSpPr/>
                <p:nvPr/>
              </p:nvSpPr>
              <p:spPr>
                <a:xfrm>
                  <a:off x="9716367" y="2511443"/>
                  <a:ext cx="249690" cy="154718"/>
                </a:xfrm>
                <a:custGeom>
                  <a:rect b="b" l="l" r="r" t="t"/>
                  <a:pathLst>
                    <a:path extrusionOk="0" h="1344" w="2169">
                      <a:moveTo>
                        <a:pt x="1273" y="0"/>
                      </a:moveTo>
                      <a:cubicBezTo>
                        <a:pt x="1216" y="0"/>
                        <a:pt x="1156" y="8"/>
                        <a:pt x="1093" y="24"/>
                      </a:cubicBezTo>
                      <a:lnTo>
                        <a:pt x="1078" y="26"/>
                      </a:lnTo>
                      <a:cubicBezTo>
                        <a:pt x="565" y="172"/>
                        <a:pt x="159" y="565"/>
                        <a:pt x="0" y="1076"/>
                      </a:cubicBezTo>
                      <a:cubicBezTo>
                        <a:pt x="327" y="1231"/>
                        <a:pt x="654" y="1343"/>
                        <a:pt x="991" y="1343"/>
                      </a:cubicBezTo>
                      <a:cubicBezTo>
                        <a:pt x="1125" y="1343"/>
                        <a:pt x="1262" y="1325"/>
                        <a:pt x="1400" y="1285"/>
                      </a:cubicBezTo>
                      <a:lnTo>
                        <a:pt x="1441" y="1272"/>
                      </a:lnTo>
                      <a:cubicBezTo>
                        <a:pt x="2168" y="1044"/>
                        <a:pt x="1943" y="0"/>
                        <a:pt x="1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1" name="Google Shape;581;p11"/>
                <p:cNvSpPr/>
                <p:nvPr/>
              </p:nvSpPr>
              <p:spPr>
                <a:xfrm>
                  <a:off x="9427650" y="2540107"/>
                  <a:ext cx="172101" cy="223098"/>
                </a:xfrm>
                <a:custGeom>
                  <a:rect b="b" l="l" r="r" t="t"/>
                  <a:pathLst>
                    <a:path extrusionOk="0" h="1938" w="1495">
                      <a:moveTo>
                        <a:pt x="732" y="1"/>
                      </a:moveTo>
                      <a:cubicBezTo>
                        <a:pt x="475" y="1"/>
                        <a:pt x="223" y="142"/>
                        <a:pt x="134" y="467"/>
                      </a:cubicBezTo>
                      <a:lnTo>
                        <a:pt x="129" y="482"/>
                      </a:lnTo>
                      <a:cubicBezTo>
                        <a:pt x="1" y="1000"/>
                        <a:pt x="141" y="1549"/>
                        <a:pt x="506" y="1938"/>
                      </a:cubicBezTo>
                      <a:cubicBezTo>
                        <a:pt x="920" y="1649"/>
                        <a:pt x="1262" y="1317"/>
                        <a:pt x="1380" y="827"/>
                      </a:cubicBezTo>
                      <a:cubicBezTo>
                        <a:pt x="1385" y="814"/>
                        <a:pt x="1387" y="799"/>
                        <a:pt x="1390" y="786"/>
                      </a:cubicBezTo>
                      <a:cubicBezTo>
                        <a:pt x="1495" y="305"/>
                        <a:pt x="1109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2" name="Google Shape;582;p11"/>
                <p:cNvSpPr/>
                <p:nvPr/>
              </p:nvSpPr>
              <p:spPr>
                <a:xfrm>
                  <a:off x="9582600" y="2703000"/>
                  <a:ext cx="228854" cy="172791"/>
                </a:xfrm>
                <a:custGeom>
                  <a:rect b="b" l="l" r="r" t="t"/>
                  <a:pathLst>
                    <a:path extrusionOk="0" h="1501" w="1988">
                      <a:moveTo>
                        <a:pt x="1057" y="1"/>
                      </a:moveTo>
                      <a:cubicBezTo>
                        <a:pt x="940" y="1"/>
                        <a:pt x="817" y="37"/>
                        <a:pt x="695" y="119"/>
                      </a:cubicBezTo>
                      <a:lnTo>
                        <a:pt x="682" y="129"/>
                      </a:lnTo>
                      <a:cubicBezTo>
                        <a:pt x="248" y="438"/>
                        <a:pt x="1" y="946"/>
                        <a:pt x="24" y="1480"/>
                      </a:cubicBezTo>
                      <a:cubicBezTo>
                        <a:pt x="147" y="1493"/>
                        <a:pt x="268" y="1500"/>
                        <a:pt x="388" y="1500"/>
                      </a:cubicBezTo>
                      <a:cubicBezTo>
                        <a:pt x="756" y="1500"/>
                        <a:pt x="1102" y="1428"/>
                        <a:pt x="1413" y="1204"/>
                      </a:cubicBezTo>
                      <a:lnTo>
                        <a:pt x="1443" y="1179"/>
                      </a:lnTo>
                      <a:cubicBezTo>
                        <a:pt x="1987" y="765"/>
                        <a:pt x="159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583" name="Google Shape;583;p11"/>
              <p:cNvSpPr/>
              <p:nvPr/>
            </p:nvSpPr>
            <p:spPr>
              <a:xfrm>
                <a:off x="9473582" y="2336002"/>
                <a:ext cx="522518" cy="1177307"/>
              </a:xfrm>
              <a:custGeom>
                <a:rect b="b" l="l" r="r" t="t"/>
                <a:pathLst>
                  <a:path extrusionOk="0" h="10227" w="4539">
                    <a:moveTo>
                      <a:pt x="4461" y="1"/>
                    </a:moveTo>
                    <a:cubicBezTo>
                      <a:pt x="4453" y="1"/>
                      <a:pt x="4444" y="3"/>
                      <a:pt x="4436" y="8"/>
                    </a:cubicBezTo>
                    <a:cubicBezTo>
                      <a:pt x="3672" y="445"/>
                      <a:pt x="2970" y="983"/>
                      <a:pt x="2352" y="1609"/>
                    </a:cubicBezTo>
                    <a:cubicBezTo>
                      <a:pt x="1887" y="2076"/>
                      <a:pt x="1476" y="2597"/>
                      <a:pt x="1131" y="3159"/>
                    </a:cubicBezTo>
                    <a:cubicBezTo>
                      <a:pt x="1300" y="2347"/>
                      <a:pt x="1573" y="1558"/>
                      <a:pt x="1946" y="817"/>
                    </a:cubicBezTo>
                    <a:cubicBezTo>
                      <a:pt x="2064" y="585"/>
                      <a:pt x="2189" y="358"/>
                      <a:pt x="2324" y="136"/>
                    </a:cubicBezTo>
                    <a:cubicBezTo>
                      <a:pt x="2346" y="100"/>
                      <a:pt x="2314" y="68"/>
                      <a:pt x="2280" y="68"/>
                    </a:cubicBezTo>
                    <a:cubicBezTo>
                      <a:pt x="2263" y="68"/>
                      <a:pt x="2246" y="76"/>
                      <a:pt x="2235" y="95"/>
                    </a:cubicBezTo>
                    <a:cubicBezTo>
                      <a:pt x="1752" y="889"/>
                      <a:pt x="1384" y="1749"/>
                      <a:pt x="1147" y="2651"/>
                    </a:cubicBezTo>
                    <a:cubicBezTo>
                      <a:pt x="1080" y="2906"/>
                      <a:pt x="1022" y="3164"/>
                      <a:pt x="976" y="3422"/>
                    </a:cubicBezTo>
                    <a:cubicBezTo>
                      <a:pt x="976" y="3425"/>
                      <a:pt x="976" y="3425"/>
                      <a:pt x="976" y="3425"/>
                    </a:cubicBezTo>
                    <a:cubicBezTo>
                      <a:pt x="920" y="3529"/>
                      <a:pt x="863" y="3634"/>
                      <a:pt x="812" y="3739"/>
                    </a:cubicBezTo>
                    <a:cubicBezTo>
                      <a:pt x="536" y="4285"/>
                      <a:pt x="342" y="4870"/>
                      <a:pt x="233" y="5470"/>
                    </a:cubicBezTo>
                    <a:cubicBezTo>
                      <a:pt x="123" y="4668"/>
                      <a:pt x="115" y="3854"/>
                      <a:pt x="212" y="3047"/>
                    </a:cubicBezTo>
                    <a:cubicBezTo>
                      <a:pt x="243" y="2789"/>
                      <a:pt x="286" y="2533"/>
                      <a:pt x="337" y="2278"/>
                    </a:cubicBezTo>
                    <a:cubicBezTo>
                      <a:pt x="344" y="2245"/>
                      <a:pt x="319" y="2228"/>
                      <a:pt x="292" y="2228"/>
                    </a:cubicBezTo>
                    <a:cubicBezTo>
                      <a:pt x="269" y="2228"/>
                      <a:pt x="244" y="2242"/>
                      <a:pt x="238" y="2270"/>
                    </a:cubicBezTo>
                    <a:cubicBezTo>
                      <a:pt x="54" y="3182"/>
                      <a:pt x="0" y="4117"/>
                      <a:pt x="82" y="5044"/>
                    </a:cubicBezTo>
                    <a:cubicBezTo>
                      <a:pt x="105" y="5301"/>
                      <a:pt x="138" y="5559"/>
                      <a:pt x="182" y="5817"/>
                    </a:cubicBezTo>
                    <a:cubicBezTo>
                      <a:pt x="166" y="5950"/>
                      <a:pt x="156" y="6083"/>
                      <a:pt x="148" y="6216"/>
                    </a:cubicBezTo>
                    <a:cubicBezTo>
                      <a:pt x="123" y="6943"/>
                      <a:pt x="250" y="7666"/>
                      <a:pt x="526" y="8338"/>
                    </a:cubicBezTo>
                    <a:cubicBezTo>
                      <a:pt x="800" y="8999"/>
                      <a:pt x="1221" y="9602"/>
                      <a:pt x="1778" y="10054"/>
                    </a:cubicBezTo>
                    <a:cubicBezTo>
                      <a:pt x="1849" y="10110"/>
                      <a:pt x="1923" y="10164"/>
                      <a:pt x="1997" y="10217"/>
                    </a:cubicBezTo>
                    <a:cubicBezTo>
                      <a:pt x="2007" y="10224"/>
                      <a:pt x="2017" y="10227"/>
                      <a:pt x="2026" y="10227"/>
                    </a:cubicBezTo>
                    <a:cubicBezTo>
                      <a:pt x="2068" y="10227"/>
                      <a:pt x="2103" y="10172"/>
                      <a:pt x="2061" y="10141"/>
                    </a:cubicBezTo>
                    <a:cubicBezTo>
                      <a:pt x="1479" y="9735"/>
                      <a:pt x="1022" y="9168"/>
                      <a:pt x="718" y="8529"/>
                    </a:cubicBezTo>
                    <a:cubicBezTo>
                      <a:pt x="411" y="7881"/>
                      <a:pt x="250" y="7173"/>
                      <a:pt x="245" y="6458"/>
                    </a:cubicBezTo>
                    <a:cubicBezTo>
                      <a:pt x="243" y="6251"/>
                      <a:pt x="253" y="6045"/>
                      <a:pt x="276" y="5838"/>
                    </a:cubicBezTo>
                    <a:cubicBezTo>
                      <a:pt x="705" y="5031"/>
                      <a:pt x="1280" y="4306"/>
                      <a:pt x="1966" y="3703"/>
                    </a:cubicBezTo>
                    <a:cubicBezTo>
                      <a:pt x="2005" y="3669"/>
                      <a:pt x="1973" y="3613"/>
                      <a:pt x="1934" y="3613"/>
                    </a:cubicBezTo>
                    <a:cubicBezTo>
                      <a:pt x="1924" y="3613"/>
                      <a:pt x="1913" y="3617"/>
                      <a:pt x="1903" y="3626"/>
                    </a:cubicBezTo>
                    <a:cubicBezTo>
                      <a:pt x="1356" y="4106"/>
                      <a:pt x="881" y="4661"/>
                      <a:pt x="491" y="5273"/>
                    </a:cubicBezTo>
                    <a:cubicBezTo>
                      <a:pt x="427" y="5370"/>
                      <a:pt x="368" y="5473"/>
                      <a:pt x="312" y="5575"/>
                    </a:cubicBezTo>
                    <a:cubicBezTo>
                      <a:pt x="401" y="5041"/>
                      <a:pt x="557" y="4523"/>
                      <a:pt x="779" y="4032"/>
                    </a:cubicBezTo>
                    <a:cubicBezTo>
                      <a:pt x="868" y="3833"/>
                      <a:pt x="965" y="3642"/>
                      <a:pt x="1073" y="3453"/>
                    </a:cubicBezTo>
                    <a:cubicBezTo>
                      <a:pt x="1749" y="2845"/>
                      <a:pt x="2528" y="2362"/>
                      <a:pt x="3374" y="2028"/>
                    </a:cubicBezTo>
                    <a:cubicBezTo>
                      <a:pt x="3428" y="2007"/>
                      <a:pt x="3406" y="1932"/>
                      <a:pt x="3359" y="1932"/>
                    </a:cubicBezTo>
                    <a:cubicBezTo>
                      <a:pt x="3353" y="1932"/>
                      <a:pt x="3347" y="1933"/>
                      <a:pt x="3340" y="1936"/>
                    </a:cubicBezTo>
                    <a:cubicBezTo>
                      <a:pt x="2664" y="2201"/>
                      <a:pt x="2028" y="2561"/>
                      <a:pt x="1453" y="3006"/>
                    </a:cubicBezTo>
                    <a:cubicBezTo>
                      <a:pt x="1379" y="3065"/>
                      <a:pt x="1305" y="3126"/>
                      <a:pt x="1231" y="3187"/>
                    </a:cubicBezTo>
                    <a:cubicBezTo>
                      <a:pt x="1520" y="2727"/>
                      <a:pt x="1852" y="2293"/>
                      <a:pt x="2219" y="1890"/>
                    </a:cubicBezTo>
                    <a:cubicBezTo>
                      <a:pt x="2725" y="1336"/>
                      <a:pt x="3450" y="736"/>
                      <a:pt x="4216" y="253"/>
                    </a:cubicBezTo>
                    <a:cubicBezTo>
                      <a:pt x="4306" y="197"/>
                      <a:pt x="4398" y="143"/>
                      <a:pt x="4489" y="92"/>
                    </a:cubicBezTo>
                    <a:cubicBezTo>
                      <a:pt x="4539" y="62"/>
                      <a:pt x="4505" y="1"/>
                      <a:pt x="4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584" name="Google Shape;584;p11"/>
          <p:cNvGrpSpPr/>
          <p:nvPr/>
        </p:nvGrpSpPr>
        <p:grpSpPr>
          <a:xfrm>
            <a:off x="6894925" y="366913"/>
            <a:ext cx="1875916" cy="3567547"/>
            <a:chOff x="6894925" y="366913"/>
            <a:chExt cx="1875916" cy="3567547"/>
          </a:xfrm>
        </p:grpSpPr>
        <p:grpSp>
          <p:nvGrpSpPr>
            <p:cNvPr id="585" name="Google Shape;585;p11"/>
            <p:cNvGrpSpPr/>
            <p:nvPr/>
          </p:nvGrpSpPr>
          <p:grpSpPr>
            <a:xfrm>
              <a:off x="7539291" y="366913"/>
              <a:ext cx="1231550" cy="305076"/>
              <a:chOff x="7423141" y="139938"/>
              <a:chExt cx="1231550" cy="305076"/>
            </a:xfrm>
          </p:grpSpPr>
          <p:sp>
            <p:nvSpPr>
              <p:cNvPr id="586" name="Google Shape;586;p11"/>
              <p:cNvSpPr/>
              <p:nvPr/>
            </p:nvSpPr>
            <p:spPr>
              <a:xfrm>
                <a:off x="8430775" y="191100"/>
                <a:ext cx="202750" cy="202750"/>
              </a:xfrm>
              <a:custGeom>
                <a:rect b="b" l="l" r="r" t="t"/>
                <a:pathLst>
                  <a:path extrusionOk="0" h="8110" w="8110">
                    <a:moveTo>
                      <a:pt x="4055" y="1"/>
                    </a:moveTo>
                    <a:cubicBezTo>
                      <a:pt x="1816" y="1"/>
                      <a:pt x="1" y="1816"/>
                      <a:pt x="1" y="4055"/>
                    </a:cubicBezTo>
                    <a:cubicBezTo>
                      <a:pt x="1" y="6294"/>
                      <a:pt x="1816" y="8109"/>
                      <a:pt x="4055" y="8109"/>
                    </a:cubicBezTo>
                    <a:cubicBezTo>
                      <a:pt x="6294" y="8109"/>
                      <a:pt x="8109" y="6294"/>
                      <a:pt x="8109" y="4055"/>
                    </a:cubicBezTo>
                    <a:cubicBezTo>
                      <a:pt x="8109" y="1816"/>
                      <a:pt x="6294" y="1"/>
                      <a:pt x="40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87" name="Google Shape;587;p11"/>
              <p:cNvGrpSpPr/>
              <p:nvPr/>
            </p:nvGrpSpPr>
            <p:grpSpPr>
              <a:xfrm>
                <a:off x="7423141" y="139938"/>
                <a:ext cx="1231550" cy="305076"/>
                <a:chOff x="415175" y="3208013"/>
                <a:chExt cx="1171900" cy="290300"/>
              </a:xfrm>
            </p:grpSpPr>
            <p:sp>
              <p:nvSpPr>
                <p:cNvPr id="588" name="Google Shape;588;p11"/>
                <p:cNvSpPr/>
                <p:nvPr/>
              </p:nvSpPr>
              <p:spPr>
                <a:xfrm>
                  <a:off x="415175" y="3208013"/>
                  <a:ext cx="883600" cy="290300"/>
                </a:xfrm>
                <a:custGeom>
                  <a:rect b="b" l="l" r="r" t="t"/>
                  <a:pathLst>
                    <a:path extrusionOk="0" h="11612" w="35344">
                      <a:moveTo>
                        <a:pt x="15641" y="0"/>
                      </a:moveTo>
                      <a:cubicBezTo>
                        <a:pt x="10753" y="0"/>
                        <a:pt x="6583" y="3060"/>
                        <a:pt x="4933" y="7365"/>
                      </a:cubicBezTo>
                      <a:cubicBezTo>
                        <a:pt x="4671" y="7316"/>
                        <a:pt x="4411" y="7292"/>
                        <a:pt x="4156" y="7292"/>
                      </a:cubicBezTo>
                      <a:cubicBezTo>
                        <a:pt x="1910" y="7292"/>
                        <a:pt x="1" y="9120"/>
                        <a:pt x="8" y="11463"/>
                      </a:cubicBezTo>
                      <a:cubicBezTo>
                        <a:pt x="8" y="11512"/>
                        <a:pt x="13" y="11561"/>
                        <a:pt x="15" y="11612"/>
                      </a:cubicBezTo>
                      <a:lnTo>
                        <a:pt x="35341" y="11612"/>
                      </a:lnTo>
                      <a:cubicBezTo>
                        <a:pt x="35341" y="11561"/>
                        <a:pt x="35344" y="11512"/>
                        <a:pt x="35344" y="11463"/>
                      </a:cubicBezTo>
                      <a:cubicBezTo>
                        <a:pt x="35344" y="7896"/>
                        <a:pt x="32453" y="5008"/>
                        <a:pt x="28889" y="5008"/>
                      </a:cubicBezTo>
                      <a:cubicBezTo>
                        <a:pt x="28884" y="5008"/>
                        <a:pt x="28879" y="5008"/>
                        <a:pt x="28874" y="5008"/>
                      </a:cubicBezTo>
                      <a:cubicBezTo>
                        <a:pt x="27743" y="5008"/>
                        <a:pt x="26630" y="5309"/>
                        <a:pt x="25651" y="5879"/>
                      </a:cubicBezTo>
                      <a:cubicBezTo>
                        <a:pt x="23689" y="2373"/>
                        <a:pt x="19943" y="0"/>
                        <a:pt x="1564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89" name="Google Shape;589;p11"/>
                <p:cNvSpPr/>
                <p:nvPr/>
              </p:nvSpPr>
              <p:spPr>
                <a:xfrm>
                  <a:off x="1103600" y="3339488"/>
                  <a:ext cx="483475" cy="158825"/>
                </a:xfrm>
                <a:custGeom>
                  <a:rect b="b" l="l" r="r" t="t"/>
                  <a:pathLst>
                    <a:path extrusionOk="0" h="6353" w="19339">
                      <a:moveTo>
                        <a:pt x="8563" y="1"/>
                      </a:moveTo>
                      <a:cubicBezTo>
                        <a:pt x="8412" y="1"/>
                        <a:pt x="8260" y="6"/>
                        <a:pt x="8108" y="17"/>
                      </a:cubicBezTo>
                      <a:cubicBezTo>
                        <a:pt x="5677" y="191"/>
                        <a:pt x="3568" y="1756"/>
                        <a:pt x="2700" y="4031"/>
                      </a:cubicBezTo>
                      <a:cubicBezTo>
                        <a:pt x="2556" y="4004"/>
                        <a:pt x="2413" y="3991"/>
                        <a:pt x="2272" y="3991"/>
                      </a:cubicBezTo>
                      <a:cubicBezTo>
                        <a:pt x="1043" y="3991"/>
                        <a:pt x="1" y="4992"/>
                        <a:pt x="3" y="6271"/>
                      </a:cubicBezTo>
                      <a:cubicBezTo>
                        <a:pt x="3" y="6299"/>
                        <a:pt x="6" y="6327"/>
                        <a:pt x="8" y="6353"/>
                      </a:cubicBezTo>
                      <a:lnTo>
                        <a:pt x="19336" y="6353"/>
                      </a:lnTo>
                      <a:cubicBezTo>
                        <a:pt x="19336" y="6327"/>
                        <a:pt x="19339" y="6299"/>
                        <a:pt x="19339" y="6271"/>
                      </a:cubicBezTo>
                      <a:cubicBezTo>
                        <a:pt x="19339" y="4320"/>
                        <a:pt x="17758" y="2739"/>
                        <a:pt x="15807" y="2739"/>
                      </a:cubicBezTo>
                      <a:cubicBezTo>
                        <a:pt x="15184" y="2739"/>
                        <a:pt x="14571" y="2903"/>
                        <a:pt x="14035" y="3217"/>
                      </a:cubicBezTo>
                      <a:cubicBezTo>
                        <a:pt x="12922" y="1223"/>
                        <a:pt x="10822" y="1"/>
                        <a:pt x="856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590" name="Google Shape;590;p11"/>
            <p:cNvSpPr/>
            <p:nvPr/>
          </p:nvSpPr>
          <p:spPr>
            <a:xfrm>
              <a:off x="6894925" y="3700400"/>
              <a:ext cx="712180" cy="234059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594" name="Google Shape;594;p13"/>
          <p:cNvSpPr txBox="1"/>
          <p:nvPr>
            <p:ph idx="1" type="subTitle"/>
          </p:nvPr>
        </p:nvSpPr>
        <p:spPr>
          <a:xfrm>
            <a:off x="4982450" y="1379350"/>
            <a:ext cx="2406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5" name="Google Shape;595;p13"/>
          <p:cNvSpPr txBox="1"/>
          <p:nvPr>
            <p:ph hasCustomPrompt="1" idx="2" type="title"/>
          </p:nvPr>
        </p:nvSpPr>
        <p:spPr>
          <a:xfrm>
            <a:off x="713225" y="1379350"/>
            <a:ext cx="852300" cy="47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6" name="Google Shape;596;p13"/>
          <p:cNvSpPr txBox="1"/>
          <p:nvPr>
            <p:ph idx="3" type="subTitle"/>
          </p:nvPr>
        </p:nvSpPr>
        <p:spPr>
          <a:xfrm>
            <a:off x="1666789" y="1379350"/>
            <a:ext cx="32415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97" name="Google Shape;597;p13"/>
          <p:cNvSpPr txBox="1"/>
          <p:nvPr>
            <p:ph idx="4" type="subTitle"/>
          </p:nvPr>
        </p:nvSpPr>
        <p:spPr>
          <a:xfrm>
            <a:off x="4982450" y="1922057"/>
            <a:ext cx="2406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13"/>
          <p:cNvSpPr txBox="1"/>
          <p:nvPr>
            <p:ph hasCustomPrompt="1" idx="5" type="title"/>
          </p:nvPr>
        </p:nvSpPr>
        <p:spPr>
          <a:xfrm>
            <a:off x="713225" y="1922056"/>
            <a:ext cx="852300" cy="47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99" name="Google Shape;599;p13"/>
          <p:cNvSpPr txBox="1"/>
          <p:nvPr>
            <p:ph idx="6" type="subTitle"/>
          </p:nvPr>
        </p:nvSpPr>
        <p:spPr>
          <a:xfrm>
            <a:off x="1666789" y="1922053"/>
            <a:ext cx="32415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00" name="Google Shape;600;p13"/>
          <p:cNvSpPr txBox="1"/>
          <p:nvPr>
            <p:ph idx="7" type="subTitle"/>
          </p:nvPr>
        </p:nvSpPr>
        <p:spPr>
          <a:xfrm>
            <a:off x="4982450" y="2464763"/>
            <a:ext cx="2406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13"/>
          <p:cNvSpPr txBox="1"/>
          <p:nvPr>
            <p:ph hasCustomPrompt="1" idx="8" type="title"/>
          </p:nvPr>
        </p:nvSpPr>
        <p:spPr>
          <a:xfrm>
            <a:off x="713225" y="2464763"/>
            <a:ext cx="852300" cy="47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2" name="Google Shape;602;p13"/>
          <p:cNvSpPr txBox="1"/>
          <p:nvPr>
            <p:ph idx="9" type="subTitle"/>
          </p:nvPr>
        </p:nvSpPr>
        <p:spPr>
          <a:xfrm>
            <a:off x="1664751" y="2464757"/>
            <a:ext cx="32415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03" name="Google Shape;603;p13"/>
          <p:cNvSpPr txBox="1"/>
          <p:nvPr>
            <p:ph idx="13" type="subTitle"/>
          </p:nvPr>
        </p:nvSpPr>
        <p:spPr>
          <a:xfrm>
            <a:off x="4982450" y="3007470"/>
            <a:ext cx="2406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4" name="Google Shape;604;p13"/>
          <p:cNvSpPr txBox="1"/>
          <p:nvPr>
            <p:ph hasCustomPrompt="1" idx="14" type="title"/>
          </p:nvPr>
        </p:nvSpPr>
        <p:spPr>
          <a:xfrm>
            <a:off x="713225" y="3007469"/>
            <a:ext cx="852300" cy="47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5" name="Google Shape;605;p13"/>
          <p:cNvSpPr txBox="1"/>
          <p:nvPr>
            <p:ph idx="15" type="subTitle"/>
          </p:nvPr>
        </p:nvSpPr>
        <p:spPr>
          <a:xfrm>
            <a:off x="1664751" y="3007460"/>
            <a:ext cx="32415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06" name="Google Shape;606;p13"/>
          <p:cNvSpPr txBox="1"/>
          <p:nvPr>
            <p:ph idx="16" type="subTitle"/>
          </p:nvPr>
        </p:nvSpPr>
        <p:spPr>
          <a:xfrm>
            <a:off x="4982450" y="3550176"/>
            <a:ext cx="2406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13"/>
          <p:cNvSpPr txBox="1"/>
          <p:nvPr>
            <p:ph hasCustomPrompt="1" idx="17" type="title"/>
          </p:nvPr>
        </p:nvSpPr>
        <p:spPr>
          <a:xfrm>
            <a:off x="713225" y="3550176"/>
            <a:ext cx="852300" cy="475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8" name="Google Shape;608;p13"/>
          <p:cNvSpPr txBox="1"/>
          <p:nvPr>
            <p:ph idx="18" type="subTitle"/>
          </p:nvPr>
        </p:nvSpPr>
        <p:spPr>
          <a:xfrm>
            <a:off x="1664751" y="3550176"/>
            <a:ext cx="32415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609" name="Google Shape;609;p13"/>
          <p:cNvGrpSpPr/>
          <p:nvPr/>
        </p:nvGrpSpPr>
        <p:grpSpPr>
          <a:xfrm>
            <a:off x="6985835" y="4050827"/>
            <a:ext cx="1438164" cy="775845"/>
            <a:chOff x="6985835" y="4050827"/>
            <a:chExt cx="1438164" cy="775845"/>
          </a:xfrm>
        </p:grpSpPr>
        <p:grpSp>
          <p:nvGrpSpPr>
            <p:cNvPr id="610" name="Google Shape;610;p13"/>
            <p:cNvGrpSpPr/>
            <p:nvPr/>
          </p:nvGrpSpPr>
          <p:grpSpPr>
            <a:xfrm>
              <a:off x="7759739" y="4050827"/>
              <a:ext cx="664260" cy="775845"/>
              <a:chOff x="-4131839" y="1533067"/>
              <a:chExt cx="874026" cy="1020848"/>
            </a:xfrm>
          </p:grpSpPr>
          <p:sp>
            <p:nvSpPr>
              <p:cNvPr id="611" name="Google Shape;611;p13"/>
              <p:cNvSpPr/>
              <p:nvPr/>
            </p:nvSpPr>
            <p:spPr>
              <a:xfrm>
                <a:off x="-3491642" y="1864042"/>
                <a:ext cx="49033" cy="689874"/>
              </a:xfrm>
              <a:custGeom>
                <a:rect b="b" l="l" r="r" t="t"/>
                <a:pathLst>
                  <a:path extrusionOk="0" h="7485" w="532">
                    <a:moveTo>
                      <a:pt x="184" y="0"/>
                    </a:moveTo>
                    <a:lnTo>
                      <a:pt x="0" y="7485"/>
                    </a:lnTo>
                    <a:lnTo>
                      <a:pt x="531" y="7485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2" name="Google Shape;612;p13"/>
              <p:cNvSpPr/>
              <p:nvPr/>
            </p:nvSpPr>
            <p:spPr>
              <a:xfrm>
                <a:off x="-3467217" y="1796022"/>
                <a:ext cx="209405" cy="77697"/>
              </a:xfrm>
              <a:custGeom>
                <a:rect b="b" l="l" r="r" t="t"/>
                <a:pathLst>
                  <a:path extrusionOk="0" h="843" w="2272">
                    <a:moveTo>
                      <a:pt x="2271" y="0"/>
                    </a:moveTo>
                    <a:lnTo>
                      <a:pt x="21" y="623"/>
                    </a:lnTo>
                    <a:lnTo>
                      <a:pt x="1" y="843"/>
                    </a:lnTo>
                    <a:lnTo>
                      <a:pt x="1" y="843"/>
                    </a:lnTo>
                    <a:lnTo>
                      <a:pt x="22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3" name="Google Shape;613;p13"/>
              <p:cNvSpPr/>
              <p:nvPr/>
            </p:nvSpPr>
            <p:spPr>
              <a:xfrm>
                <a:off x="-3504637" y="1873627"/>
                <a:ext cx="52167" cy="220188"/>
              </a:xfrm>
              <a:custGeom>
                <a:rect b="b" l="l" r="r" t="t"/>
                <a:pathLst>
                  <a:path extrusionOk="0" h="2389" w="566">
                    <a:moveTo>
                      <a:pt x="407" y="1"/>
                    </a:moveTo>
                    <a:lnTo>
                      <a:pt x="1" y="2388"/>
                    </a:lnTo>
                    <a:lnTo>
                      <a:pt x="565" y="144"/>
                    </a:lnTo>
                    <a:lnTo>
                      <a:pt x="4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3"/>
              <p:cNvSpPr/>
              <p:nvPr/>
            </p:nvSpPr>
            <p:spPr>
              <a:xfrm>
                <a:off x="-3639202" y="1731228"/>
                <a:ext cx="172077" cy="146270"/>
              </a:xfrm>
              <a:custGeom>
                <a:rect b="b" l="l" r="r" t="t"/>
                <a:pathLst>
                  <a:path extrusionOk="0" h="1587" w="1867">
                    <a:moveTo>
                      <a:pt x="0" y="1"/>
                    </a:moveTo>
                    <a:lnTo>
                      <a:pt x="1642" y="1587"/>
                    </a:lnTo>
                    <a:lnTo>
                      <a:pt x="1867" y="15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5" name="Google Shape;615;p13"/>
              <p:cNvSpPr/>
              <p:nvPr/>
            </p:nvSpPr>
            <p:spPr>
              <a:xfrm>
                <a:off x="-3909899" y="1732242"/>
                <a:ext cx="58250" cy="820752"/>
              </a:xfrm>
              <a:custGeom>
                <a:rect b="b" l="l" r="r" t="t"/>
                <a:pathLst>
                  <a:path extrusionOk="0" h="8905" w="632">
                    <a:moveTo>
                      <a:pt x="218" y="0"/>
                    </a:moveTo>
                    <a:lnTo>
                      <a:pt x="1" y="8904"/>
                    </a:lnTo>
                    <a:lnTo>
                      <a:pt x="631" y="8904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6" name="Google Shape;616;p13"/>
              <p:cNvSpPr/>
              <p:nvPr/>
            </p:nvSpPr>
            <p:spPr>
              <a:xfrm>
                <a:off x="-4131839" y="1654083"/>
                <a:ext cx="256871" cy="85992"/>
              </a:xfrm>
              <a:custGeom>
                <a:rect b="b" l="l" r="r" t="t"/>
                <a:pathLst>
                  <a:path extrusionOk="0" h="933" w="2787">
                    <a:moveTo>
                      <a:pt x="1" y="0"/>
                    </a:moveTo>
                    <a:lnTo>
                      <a:pt x="2615" y="932"/>
                    </a:lnTo>
                    <a:lnTo>
                      <a:pt x="2787" y="7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7" name="Google Shape;617;p13"/>
              <p:cNvSpPr/>
              <p:nvPr/>
            </p:nvSpPr>
            <p:spPr>
              <a:xfrm>
                <a:off x="-3880221" y="1533067"/>
                <a:ext cx="192169" cy="188851"/>
              </a:xfrm>
              <a:custGeom>
                <a:rect b="b" l="l" r="r" t="t"/>
                <a:pathLst>
                  <a:path extrusionOk="0" h="2049" w="2085">
                    <a:moveTo>
                      <a:pt x="2084" y="1"/>
                    </a:moveTo>
                    <a:lnTo>
                      <a:pt x="0" y="1798"/>
                    </a:lnTo>
                    <a:lnTo>
                      <a:pt x="57" y="2049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8" name="Google Shape;618;p13"/>
              <p:cNvSpPr/>
              <p:nvPr/>
            </p:nvSpPr>
            <p:spPr>
              <a:xfrm>
                <a:off x="-3875060" y="1721827"/>
                <a:ext cx="69955" cy="256133"/>
              </a:xfrm>
              <a:custGeom>
                <a:rect b="b" l="l" r="r" t="t"/>
                <a:pathLst>
                  <a:path extrusionOk="0" h="2779" w="759">
                    <a:moveTo>
                      <a:pt x="1" y="1"/>
                    </a:moveTo>
                    <a:lnTo>
                      <a:pt x="759" y="2779"/>
                    </a:lnTo>
                    <a:lnTo>
                      <a:pt x="759" y="2779"/>
                    </a:lnTo>
                    <a:lnTo>
                      <a:pt x="248" y="1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19" name="Google Shape;619;p13"/>
            <p:cNvGrpSpPr/>
            <p:nvPr/>
          </p:nvGrpSpPr>
          <p:grpSpPr>
            <a:xfrm>
              <a:off x="7390442" y="4177776"/>
              <a:ext cx="248875" cy="642607"/>
              <a:chOff x="-4467237" y="1073150"/>
              <a:chExt cx="576232" cy="1487861"/>
            </a:xfrm>
          </p:grpSpPr>
          <p:sp>
            <p:nvSpPr>
              <p:cNvPr id="620" name="Google Shape;620;p13"/>
              <p:cNvSpPr/>
              <p:nvPr/>
            </p:nvSpPr>
            <p:spPr>
              <a:xfrm>
                <a:off x="-4307142" y="1398502"/>
                <a:ext cx="82398" cy="1162509"/>
              </a:xfrm>
              <a:custGeom>
                <a:rect b="b" l="l" r="r" t="t"/>
                <a:pathLst>
                  <a:path extrusionOk="0" h="12613" w="894">
                    <a:moveTo>
                      <a:pt x="309" y="0"/>
                    </a:moveTo>
                    <a:lnTo>
                      <a:pt x="0" y="12612"/>
                    </a:lnTo>
                    <a:lnTo>
                      <a:pt x="894" y="12612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3"/>
              <p:cNvSpPr/>
              <p:nvPr/>
            </p:nvSpPr>
            <p:spPr>
              <a:xfrm>
                <a:off x="-4467237" y="1073150"/>
                <a:ext cx="200649" cy="321849"/>
              </a:xfrm>
              <a:custGeom>
                <a:rect b="b" l="l" r="r" t="t"/>
                <a:pathLst>
                  <a:path extrusionOk="0" h="3492" w="2177">
                    <a:moveTo>
                      <a:pt x="1" y="1"/>
                    </a:moveTo>
                    <a:lnTo>
                      <a:pt x="1809" y="3492"/>
                    </a:lnTo>
                    <a:lnTo>
                      <a:pt x="2176" y="34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2" name="Google Shape;622;p13"/>
              <p:cNvSpPr/>
              <p:nvPr/>
            </p:nvSpPr>
            <p:spPr>
              <a:xfrm>
                <a:off x="-4266680" y="1362188"/>
                <a:ext cx="375675" cy="29033"/>
              </a:xfrm>
              <a:custGeom>
                <a:rect b="b" l="l" r="r" t="t"/>
                <a:pathLst>
                  <a:path extrusionOk="0" h="315" w="4076">
                    <a:moveTo>
                      <a:pt x="184" y="1"/>
                    </a:moveTo>
                    <a:lnTo>
                      <a:pt x="0" y="315"/>
                    </a:lnTo>
                    <a:lnTo>
                      <a:pt x="4076" y="157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3" name="Google Shape;623;p13"/>
              <p:cNvSpPr/>
              <p:nvPr/>
            </p:nvSpPr>
            <p:spPr>
              <a:xfrm>
                <a:off x="-4441799" y="1391129"/>
                <a:ext cx="188851" cy="332909"/>
              </a:xfrm>
              <a:custGeom>
                <a:rect b="b" l="l" r="r" t="t"/>
                <a:pathLst>
                  <a:path extrusionOk="0" h="3612" w="2049">
                    <a:moveTo>
                      <a:pt x="1900" y="1"/>
                    </a:moveTo>
                    <a:lnTo>
                      <a:pt x="1" y="3612"/>
                    </a:lnTo>
                    <a:lnTo>
                      <a:pt x="2049" y="358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4" name="Google Shape;624;p13"/>
            <p:cNvGrpSpPr/>
            <p:nvPr/>
          </p:nvGrpSpPr>
          <p:grpSpPr>
            <a:xfrm>
              <a:off x="6985835" y="4308997"/>
              <a:ext cx="187775" cy="484410"/>
              <a:chOff x="6818627" y="3971662"/>
              <a:chExt cx="256874" cy="662668"/>
            </a:xfrm>
          </p:grpSpPr>
          <p:sp>
            <p:nvSpPr>
              <p:cNvPr id="625" name="Google Shape;625;p13"/>
              <p:cNvSpPr/>
              <p:nvPr/>
            </p:nvSpPr>
            <p:spPr>
              <a:xfrm>
                <a:off x="6889931" y="4116666"/>
                <a:ext cx="36696" cy="517663"/>
              </a:xfrm>
              <a:custGeom>
                <a:rect b="b" l="l" r="r" t="t"/>
                <a:pathLst>
                  <a:path extrusionOk="0" h="5205" w="369">
                    <a:moveTo>
                      <a:pt x="129" y="1"/>
                    </a:moveTo>
                    <a:lnTo>
                      <a:pt x="1" y="5205"/>
                    </a:lnTo>
                    <a:lnTo>
                      <a:pt x="369" y="520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6" name="Google Shape;626;p13"/>
              <p:cNvSpPr/>
              <p:nvPr/>
            </p:nvSpPr>
            <p:spPr>
              <a:xfrm>
                <a:off x="6818627" y="3971662"/>
                <a:ext cx="89503" cy="143613"/>
              </a:xfrm>
              <a:custGeom>
                <a:rect b="b" l="l" r="r" t="t"/>
                <a:pathLst>
                  <a:path extrusionOk="0" h="1444" w="900">
                    <a:moveTo>
                      <a:pt x="0" y="0"/>
                    </a:moveTo>
                    <a:lnTo>
                      <a:pt x="746" y="1443"/>
                    </a:lnTo>
                    <a:lnTo>
                      <a:pt x="899" y="14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7" name="Google Shape;627;p13"/>
              <p:cNvSpPr/>
              <p:nvPr/>
            </p:nvSpPr>
            <p:spPr>
              <a:xfrm>
                <a:off x="6908031" y="4100455"/>
                <a:ext cx="167470" cy="13029"/>
              </a:xfrm>
              <a:custGeom>
                <a:rect b="b" l="l" r="r" t="t"/>
                <a:pathLst>
                  <a:path extrusionOk="0" h="131" w="1684">
                    <a:moveTo>
                      <a:pt x="74" y="0"/>
                    </a:moveTo>
                    <a:lnTo>
                      <a:pt x="0" y="130"/>
                    </a:lnTo>
                    <a:lnTo>
                      <a:pt x="1683" y="66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8" name="Google Shape;628;p13"/>
              <p:cNvSpPr/>
              <p:nvPr/>
            </p:nvSpPr>
            <p:spPr>
              <a:xfrm>
                <a:off x="6829765" y="4113384"/>
                <a:ext cx="84431" cy="148387"/>
              </a:xfrm>
              <a:custGeom>
                <a:rect b="b" l="l" r="r" t="t"/>
                <a:pathLst>
                  <a:path extrusionOk="0" h="1492" w="849">
                    <a:moveTo>
                      <a:pt x="787" y="0"/>
                    </a:moveTo>
                    <a:lnTo>
                      <a:pt x="1" y="1492"/>
                    </a:lnTo>
                    <a:lnTo>
                      <a:pt x="848" y="148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29" name="Google Shape;629;p13"/>
          <p:cNvGrpSpPr/>
          <p:nvPr/>
        </p:nvGrpSpPr>
        <p:grpSpPr>
          <a:xfrm>
            <a:off x="93024" y="4321488"/>
            <a:ext cx="5710111" cy="674276"/>
            <a:chOff x="93024" y="4321488"/>
            <a:chExt cx="5710111" cy="674276"/>
          </a:xfrm>
        </p:grpSpPr>
        <p:grpSp>
          <p:nvGrpSpPr>
            <p:cNvPr id="630" name="Google Shape;630;p13"/>
            <p:cNvGrpSpPr/>
            <p:nvPr/>
          </p:nvGrpSpPr>
          <p:grpSpPr>
            <a:xfrm>
              <a:off x="93024" y="4436426"/>
              <a:ext cx="409309" cy="504624"/>
              <a:chOff x="-2163212" y="2818438"/>
              <a:chExt cx="386250" cy="476150"/>
            </a:xfrm>
          </p:grpSpPr>
          <p:sp>
            <p:nvSpPr>
              <p:cNvPr id="631" name="Google Shape;631;p13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2" name="Google Shape;632;p13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3" name="Google Shape;633;p13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6" name="Google Shape;636;p13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7" name="Google Shape;637;p13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38" name="Google Shape;638;p13"/>
            <p:cNvGrpSpPr/>
            <p:nvPr/>
          </p:nvGrpSpPr>
          <p:grpSpPr>
            <a:xfrm>
              <a:off x="5393826" y="4468847"/>
              <a:ext cx="409309" cy="504529"/>
              <a:chOff x="-2163212" y="2818438"/>
              <a:chExt cx="386250" cy="476150"/>
            </a:xfrm>
          </p:grpSpPr>
          <p:sp>
            <p:nvSpPr>
              <p:cNvPr id="639" name="Google Shape;639;p13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13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13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13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13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46" name="Google Shape;646;p13"/>
            <p:cNvGrpSpPr/>
            <p:nvPr/>
          </p:nvGrpSpPr>
          <p:grpSpPr>
            <a:xfrm>
              <a:off x="4209871" y="4321488"/>
              <a:ext cx="546969" cy="674276"/>
              <a:chOff x="-2163212" y="2818438"/>
              <a:chExt cx="386250" cy="476150"/>
            </a:xfrm>
          </p:grpSpPr>
          <p:sp>
            <p:nvSpPr>
              <p:cNvPr id="647" name="Google Shape;647;p13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0" name="Google Shape;650;p13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1" name="Google Shape;651;p13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2" name="Google Shape;652;p13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3" name="Google Shape;653;p13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54" name="Google Shape;654;p13"/>
          <p:cNvGrpSpPr/>
          <p:nvPr/>
        </p:nvGrpSpPr>
        <p:grpSpPr>
          <a:xfrm>
            <a:off x="-100" y="4639179"/>
            <a:ext cx="9144142" cy="504597"/>
            <a:chOff x="-92" y="4470474"/>
            <a:chExt cx="9144142" cy="673424"/>
          </a:xfrm>
        </p:grpSpPr>
        <p:grpSp>
          <p:nvGrpSpPr>
            <p:cNvPr id="655" name="Google Shape;655;p13"/>
            <p:cNvGrpSpPr/>
            <p:nvPr/>
          </p:nvGrpSpPr>
          <p:grpSpPr>
            <a:xfrm flipH="1">
              <a:off x="-92" y="4470474"/>
              <a:ext cx="9144142" cy="673424"/>
              <a:chOff x="0" y="4620813"/>
              <a:chExt cx="6669201" cy="522683"/>
            </a:xfrm>
          </p:grpSpPr>
          <p:sp>
            <p:nvSpPr>
              <p:cNvPr id="656" name="Google Shape;656;p13"/>
              <p:cNvSpPr/>
              <p:nvPr/>
            </p:nvSpPr>
            <p:spPr>
              <a:xfrm>
                <a:off x="0" y="4620813"/>
                <a:ext cx="6669201" cy="522683"/>
              </a:xfrm>
              <a:custGeom>
                <a:rect b="b" l="l" r="r" t="t"/>
                <a:pathLst>
                  <a:path extrusionOk="0" h="4924" w="77239">
                    <a:moveTo>
                      <a:pt x="15535" y="1"/>
                    </a:moveTo>
                    <a:cubicBezTo>
                      <a:pt x="13157" y="1"/>
                      <a:pt x="10879" y="726"/>
                      <a:pt x="8473" y="871"/>
                    </a:cubicBezTo>
                    <a:cubicBezTo>
                      <a:pt x="7699" y="917"/>
                      <a:pt x="6929" y="934"/>
                      <a:pt x="6161" y="934"/>
                    </a:cubicBezTo>
                    <a:cubicBezTo>
                      <a:pt x="4094" y="934"/>
                      <a:pt x="2044" y="808"/>
                      <a:pt x="0" y="776"/>
                    </a:cubicBezTo>
                    <a:lnTo>
                      <a:pt x="0" y="4923"/>
                    </a:lnTo>
                    <a:lnTo>
                      <a:pt x="77238" y="4923"/>
                    </a:lnTo>
                    <a:cubicBezTo>
                      <a:pt x="71766" y="4006"/>
                      <a:pt x="66562" y="3258"/>
                      <a:pt x="61092" y="2446"/>
                    </a:cubicBezTo>
                    <a:cubicBezTo>
                      <a:pt x="58269" y="2033"/>
                      <a:pt x="55532" y="1871"/>
                      <a:pt x="52760" y="1871"/>
                    </a:cubicBezTo>
                    <a:cubicBezTo>
                      <a:pt x="51629" y="1871"/>
                      <a:pt x="50493" y="1898"/>
                      <a:pt x="49343" y="1946"/>
                    </a:cubicBezTo>
                    <a:cubicBezTo>
                      <a:pt x="48597" y="2030"/>
                      <a:pt x="47770" y="2196"/>
                      <a:pt x="47027" y="2196"/>
                    </a:cubicBezTo>
                    <a:cubicBezTo>
                      <a:pt x="44379" y="2278"/>
                      <a:pt x="41897" y="2444"/>
                      <a:pt x="39249" y="2773"/>
                    </a:cubicBezTo>
                    <a:cubicBezTo>
                      <a:pt x="37569" y="2963"/>
                      <a:pt x="35904" y="3058"/>
                      <a:pt x="34247" y="3058"/>
                    </a:cubicBezTo>
                    <a:cubicBezTo>
                      <a:pt x="30111" y="3058"/>
                      <a:pt x="26034" y="2466"/>
                      <a:pt x="21958" y="1284"/>
                    </a:cubicBezTo>
                    <a:cubicBezTo>
                      <a:pt x="21460" y="1202"/>
                      <a:pt x="21047" y="1284"/>
                      <a:pt x="20551" y="1121"/>
                    </a:cubicBezTo>
                    <a:cubicBezTo>
                      <a:pt x="19144" y="789"/>
                      <a:pt x="17903" y="127"/>
                      <a:pt x="16499" y="43"/>
                    </a:cubicBezTo>
                    <a:cubicBezTo>
                      <a:pt x="16175" y="14"/>
                      <a:pt x="15854" y="1"/>
                      <a:pt x="155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7" name="Google Shape;657;p13"/>
              <p:cNvSpPr/>
              <p:nvPr/>
            </p:nvSpPr>
            <p:spPr>
              <a:xfrm>
                <a:off x="0" y="4907078"/>
                <a:ext cx="6669201" cy="236153"/>
              </a:xfrm>
              <a:custGeom>
                <a:rect b="b" l="l" r="r" t="t"/>
                <a:pathLst>
                  <a:path extrusionOk="0" h="2616" w="77239">
                    <a:moveTo>
                      <a:pt x="15525" y="1"/>
                    </a:moveTo>
                    <a:cubicBezTo>
                      <a:pt x="13151" y="1"/>
                      <a:pt x="10876" y="384"/>
                      <a:pt x="8473" y="463"/>
                    </a:cubicBezTo>
                    <a:cubicBezTo>
                      <a:pt x="7706" y="487"/>
                      <a:pt x="6942" y="496"/>
                      <a:pt x="6181" y="496"/>
                    </a:cubicBezTo>
                    <a:cubicBezTo>
                      <a:pt x="4107" y="496"/>
                      <a:pt x="2051" y="429"/>
                      <a:pt x="0" y="412"/>
                    </a:cubicBezTo>
                    <a:lnTo>
                      <a:pt x="0" y="2616"/>
                    </a:lnTo>
                    <a:lnTo>
                      <a:pt x="77238" y="2616"/>
                    </a:lnTo>
                    <a:cubicBezTo>
                      <a:pt x="71766" y="2128"/>
                      <a:pt x="66562" y="1729"/>
                      <a:pt x="61092" y="1298"/>
                    </a:cubicBezTo>
                    <a:cubicBezTo>
                      <a:pt x="58275" y="1081"/>
                      <a:pt x="55543" y="994"/>
                      <a:pt x="52776" y="994"/>
                    </a:cubicBezTo>
                    <a:cubicBezTo>
                      <a:pt x="51640" y="994"/>
                      <a:pt x="50498" y="1009"/>
                      <a:pt x="49343" y="1035"/>
                    </a:cubicBezTo>
                    <a:cubicBezTo>
                      <a:pt x="48597" y="1078"/>
                      <a:pt x="47770" y="1168"/>
                      <a:pt x="47027" y="1168"/>
                    </a:cubicBezTo>
                    <a:cubicBezTo>
                      <a:pt x="44379" y="1211"/>
                      <a:pt x="41897" y="1298"/>
                      <a:pt x="39249" y="1474"/>
                    </a:cubicBezTo>
                    <a:cubicBezTo>
                      <a:pt x="37568" y="1575"/>
                      <a:pt x="35901" y="1625"/>
                      <a:pt x="34243" y="1625"/>
                    </a:cubicBezTo>
                    <a:cubicBezTo>
                      <a:pt x="30108" y="1625"/>
                      <a:pt x="26032" y="1311"/>
                      <a:pt x="21958" y="682"/>
                    </a:cubicBezTo>
                    <a:cubicBezTo>
                      <a:pt x="21460" y="639"/>
                      <a:pt x="21047" y="682"/>
                      <a:pt x="20551" y="596"/>
                    </a:cubicBezTo>
                    <a:cubicBezTo>
                      <a:pt x="19144" y="419"/>
                      <a:pt x="17903" y="67"/>
                      <a:pt x="16499" y="24"/>
                    </a:cubicBezTo>
                    <a:cubicBezTo>
                      <a:pt x="16172" y="8"/>
                      <a:pt x="15847" y="1"/>
                      <a:pt x="155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58" name="Google Shape;658;p13"/>
            <p:cNvSpPr/>
            <p:nvPr/>
          </p:nvSpPr>
          <p:spPr>
            <a:xfrm rot="10800000">
              <a:off x="-82" y="4799735"/>
              <a:ext cx="6169226" cy="340807"/>
            </a:xfrm>
            <a:custGeom>
              <a:rect b="b" l="l" r="r" t="t"/>
              <a:pathLst>
                <a:path extrusionOk="0" h="14051" w="74067">
                  <a:moveTo>
                    <a:pt x="0" y="1"/>
                  </a:moveTo>
                  <a:cubicBezTo>
                    <a:pt x="5477" y="1220"/>
                    <a:pt x="10773" y="3099"/>
                    <a:pt x="16039" y="5008"/>
                  </a:cubicBezTo>
                  <a:cubicBezTo>
                    <a:pt x="19785" y="6366"/>
                    <a:pt x="23797" y="7319"/>
                    <a:pt x="27806" y="7319"/>
                  </a:cubicBezTo>
                  <a:cubicBezTo>
                    <a:pt x="28694" y="7319"/>
                    <a:pt x="29582" y="7272"/>
                    <a:pt x="30467" y="7172"/>
                  </a:cubicBezTo>
                  <a:cubicBezTo>
                    <a:pt x="33688" y="6811"/>
                    <a:pt x="36939" y="6639"/>
                    <a:pt x="40188" y="6639"/>
                  </a:cubicBezTo>
                  <a:cubicBezTo>
                    <a:pt x="42197" y="6639"/>
                    <a:pt x="44206" y="6704"/>
                    <a:pt x="46206" y="6832"/>
                  </a:cubicBezTo>
                  <a:cubicBezTo>
                    <a:pt x="51323" y="7160"/>
                    <a:pt x="56617" y="7481"/>
                    <a:pt x="60598" y="11095"/>
                  </a:cubicBezTo>
                  <a:cubicBezTo>
                    <a:pt x="63054" y="13327"/>
                    <a:pt x="66169" y="14051"/>
                    <a:pt x="69476" y="14051"/>
                  </a:cubicBezTo>
                  <a:cubicBezTo>
                    <a:pt x="70981" y="14051"/>
                    <a:pt x="72526" y="13901"/>
                    <a:pt x="74067" y="13675"/>
                  </a:cubicBezTo>
                  <a:lnTo>
                    <a:pt x="740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13"/>
            <p:cNvSpPr/>
            <p:nvPr/>
          </p:nvSpPr>
          <p:spPr>
            <a:xfrm rot="10800000">
              <a:off x="2103955" y="5009662"/>
              <a:ext cx="7039965" cy="130880"/>
            </a:xfrm>
            <a:custGeom>
              <a:rect b="b" l="l" r="r" t="t"/>
              <a:pathLst>
                <a:path extrusionOk="0" h="5396" w="84521">
                  <a:moveTo>
                    <a:pt x="0" y="1"/>
                  </a:moveTo>
                  <a:lnTo>
                    <a:pt x="0" y="5251"/>
                  </a:lnTo>
                  <a:cubicBezTo>
                    <a:pt x="1757" y="5338"/>
                    <a:pt x="3519" y="5396"/>
                    <a:pt x="5235" y="5396"/>
                  </a:cubicBezTo>
                  <a:cubicBezTo>
                    <a:pt x="9010" y="5396"/>
                    <a:pt x="12566" y="5117"/>
                    <a:pt x="15368" y="4261"/>
                  </a:cubicBezTo>
                  <a:cubicBezTo>
                    <a:pt x="19910" y="2873"/>
                    <a:pt x="25953" y="2749"/>
                    <a:pt x="31792" y="2623"/>
                  </a:cubicBezTo>
                  <a:cubicBezTo>
                    <a:pt x="34074" y="2574"/>
                    <a:pt x="36365" y="2549"/>
                    <a:pt x="38657" y="2549"/>
                  </a:cubicBezTo>
                  <a:cubicBezTo>
                    <a:pt x="42365" y="2549"/>
                    <a:pt x="46075" y="2615"/>
                    <a:pt x="49751" y="2755"/>
                  </a:cubicBezTo>
                  <a:cubicBezTo>
                    <a:pt x="50761" y="2793"/>
                    <a:pt x="51774" y="2811"/>
                    <a:pt x="52788" y="2811"/>
                  </a:cubicBezTo>
                  <a:cubicBezTo>
                    <a:pt x="57363" y="2811"/>
                    <a:pt x="61942" y="2444"/>
                    <a:pt x="66216" y="1924"/>
                  </a:cubicBezTo>
                  <a:cubicBezTo>
                    <a:pt x="72227" y="1190"/>
                    <a:pt x="78270" y="469"/>
                    <a:pt x="845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0" name="Google Shape;660;p13"/>
          <p:cNvGrpSpPr/>
          <p:nvPr/>
        </p:nvGrpSpPr>
        <p:grpSpPr>
          <a:xfrm>
            <a:off x="794706" y="4737716"/>
            <a:ext cx="7286558" cy="501025"/>
            <a:chOff x="794706" y="4737716"/>
            <a:chExt cx="7286558" cy="501025"/>
          </a:xfrm>
        </p:grpSpPr>
        <p:grpSp>
          <p:nvGrpSpPr>
            <p:cNvPr id="661" name="Google Shape;661;p13"/>
            <p:cNvGrpSpPr/>
            <p:nvPr/>
          </p:nvGrpSpPr>
          <p:grpSpPr>
            <a:xfrm>
              <a:off x="6867769" y="4793396"/>
              <a:ext cx="1213495" cy="445346"/>
              <a:chOff x="7392100" y="4635774"/>
              <a:chExt cx="1650565" cy="605748"/>
            </a:xfrm>
          </p:grpSpPr>
          <p:sp>
            <p:nvSpPr>
              <p:cNvPr id="662" name="Google Shape;662;p13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63" name="Google Shape;663;p13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664" name="Google Shape;664;p13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3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3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7" name="Google Shape;667;p13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8" name="Google Shape;668;p13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9" name="Google Shape;669;p13"/>
            <p:cNvGrpSpPr/>
            <p:nvPr/>
          </p:nvGrpSpPr>
          <p:grpSpPr>
            <a:xfrm>
              <a:off x="794706" y="4737716"/>
              <a:ext cx="901603" cy="459321"/>
              <a:chOff x="7392100" y="4636038"/>
              <a:chExt cx="1188509" cy="605485"/>
            </a:xfrm>
          </p:grpSpPr>
          <p:sp>
            <p:nvSpPr>
              <p:cNvPr id="670" name="Google Shape;670;p13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1" name="Google Shape;671;p13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672" name="Google Shape;672;p13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3" name="Google Shape;673;p13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4" name="Google Shape;674;p13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75" name="Google Shape;675;p13"/>
          <p:cNvGrpSpPr/>
          <p:nvPr/>
        </p:nvGrpSpPr>
        <p:grpSpPr>
          <a:xfrm>
            <a:off x="1783739" y="4251776"/>
            <a:ext cx="7967309" cy="1248257"/>
            <a:chOff x="1783739" y="4251776"/>
            <a:chExt cx="7967309" cy="1248257"/>
          </a:xfrm>
        </p:grpSpPr>
        <p:grpSp>
          <p:nvGrpSpPr>
            <p:cNvPr id="676" name="Google Shape;676;p13"/>
            <p:cNvGrpSpPr/>
            <p:nvPr/>
          </p:nvGrpSpPr>
          <p:grpSpPr>
            <a:xfrm rot="-3117278">
              <a:off x="2078406" y="4457903"/>
              <a:ext cx="555369" cy="1018939"/>
              <a:chOff x="9427650" y="2266125"/>
              <a:chExt cx="679773" cy="1247184"/>
            </a:xfrm>
          </p:grpSpPr>
          <p:grpSp>
            <p:nvGrpSpPr>
              <p:cNvPr id="677" name="Google Shape;677;p13"/>
              <p:cNvGrpSpPr/>
              <p:nvPr/>
            </p:nvGrpSpPr>
            <p:grpSpPr>
              <a:xfrm>
                <a:off x="9427650" y="2266125"/>
                <a:ext cx="679773" cy="609666"/>
                <a:chOff x="9427650" y="2266125"/>
                <a:chExt cx="679773" cy="609666"/>
              </a:xfrm>
            </p:grpSpPr>
            <p:sp>
              <p:nvSpPr>
                <p:cNvPr id="678" name="Google Shape;678;p13"/>
                <p:cNvSpPr/>
                <p:nvPr/>
              </p:nvSpPr>
              <p:spPr>
                <a:xfrm>
                  <a:off x="9868899" y="2266125"/>
                  <a:ext cx="238523" cy="163697"/>
                </a:xfrm>
                <a:custGeom>
                  <a:rect b="b" l="l" r="r" t="t"/>
                  <a:pathLst>
                    <a:path extrusionOk="0" h="1422" w="2072">
                      <a:moveTo>
                        <a:pt x="1149" y="0"/>
                      </a:moveTo>
                      <a:cubicBezTo>
                        <a:pt x="1056" y="0"/>
                        <a:pt x="956" y="23"/>
                        <a:pt x="854" y="74"/>
                      </a:cubicBezTo>
                      <a:lnTo>
                        <a:pt x="838" y="81"/>
                      </a:lnTo>
                      <a:cubicBezTo>
                        <a:pt x="366" y="326"/>
                        <a:pt x="49" y="796"/>
                        <a:pt x="1" y="1327"/>
                      </a:cubicBezTo>
                      <a:cubicBezTo>
                        <a:pt x="230" y="1383"/>
                        <a:pt x="456" y="1421"/>
                        <a:pt x="677" y="1421"/>
                      </a:cubicBezTo>
                      <a:cubicBezTo>
                        <a:pt x="928" y="1421"/>
                        <a:pt x="1174" y="1372"/>
                        <a:pt x="1410" y="1246"/>
                      </a:cubicBezTo>
                      <a:cubicBezTo>
                        <a:pt x="1423" y="1238"/>
                        <a:pt x="1436" y="1233"/>
                        <a:pt x="1446" y="1225"/>
                      </a:cubicBezTo>
                      <a:cubicBezTo>
                        <a:pt x="2071" y="875"/>
                        <a:pt x="1731" y="0"/>
                        <a:pt x="11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3"/>
                <p:cNvSpPr/>
                <p:nvPr/>
              </p:nvSpPr>
              <p:spPr>
                <a:xfrm>
                  <a:off x="9636130" y="2292142"/>
                  <a:ext cx="201110" cy="205945"/>
                </a:xfrm>
                <a:custGeom>
                  <a:rect b="b" l="l" r="r" t="t"/>
                  <a:pathLst>
                    <a:path extrusionOk="0" h="1789" w="1747">
                      <a:moveTo>
                        <a:pt x="859" y="0"/>
                      </a:moveTo>
                      <a:cubicBezTo>
                        <a:pt x="678" y="0"/>
                        <a:pt x="495" y="82"/>
                        <a:pt x="358" y="277"/>
                      </a:cubicBezTo>
                      <a:lnTo>
                        <a:pt x="350" y="289"/>
                      </a:lnTo>
                      <a:cubicBezTo>
                        <a:pt x="51" y="734"/>
                        <a:pt x="0" y="1298"/>
                        <a:pt x="212" y="1788"/>
                      </a:cubicBezTo>
                      <a:cubicBezTo>
                        <a:pt x="697" y="1655"/>
                        <a:pt x="1134" y="1459"/>
                        <a:pt x="1410" y="1038"/>
                      </a:cubicBezTo>
                      <a:cubicBezTo>
                        <a:pt x="1418" y="1025"/>
                        <a:pt x="1425" y="1015"/>
                        <a:pt x="1433" y="1004"/>
                      </a:cubicBezTo>
                      <a:cubicBezTo>
                        <a:pt x="1746" y="502"/>
                        <a:pt x="1309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3"/>
                <p:cNvSpPr/>
                <p:nvPr/>
              </p:nvSpPr>
              <p:spPr>
                <a:xfrm>
                  <a:off x="9716367" y="2511443"/>
                  <a:ext cx="249690" cy="154718"/>
                </a:xfrm>
                <a:custGeom>
                  <a:rect b="b" l="l" r="r" t="t"/>
                  <a:pathLst>
                    <a:path extrusionOk="0" h="1344" w="2169">
                      <a:moveTo>
                        <a:pt x="1273" y="0"/>
                      </a:moveTo>
                      <a:cubicBezTo>
                        <a:pt x="1216" y="0"/>
                        <a:pt x="1156" y="8"/>
                        <a:pt x="1093" y="24"/>
                      </a:cubicBezTo>
                      <a:lnTo>
                        <a:pt x="1078" y="26"/>
                      </a:lnTo>
                      <a:cubicBezTo>
                        <a:pt x="565" y="172"/>
                        <a:pt x="159" y="565"/>
                        <a:pt x="0" y="1076"/>
                      </a:cubicBezTo>
                      <a:cubicBezTo>
                        <a:pt x="327" y="1231"/>
                        <a:pt x="654" y="1343"/>
                        <a:pt x="991" y="1343"/>
                      </a:cubicBezTo>
                      <a:cubicBezTo>
                        <a:pt x="1125" y="1343"/>
                        <a:pt x="1262" y="1325"/>
                        <a:pt x="1400" y="1285"/>
                      </a:cubicBezTo>
                      <a:lnTo>
                        <a:pt x="1441" y="1272"/>
                      </a:lnTo>
                      <a:cubicBezTo>
                        <a:pt x="2168" y="1044"/>
                        <a:pt x="1943" y="0"/>
                        <a:pt x="1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3"/>
                <p:cNvSpPr/>
                <p:nvPr/>
              </p:nvSpPr>
              <p:spPr>
                <a:xfrm>
                  <a:off x="9427650" y="2540107"/>
                  <a:ext cx="172101" cy="223098"/>
                </a:xfrm>
                <a:custGeom>
                  <a:rect b="b" l="l" r="r" t="t"/>
                  <a:pathLst>
                    <a:path extrusionOk="0" h="1938" w="1495">
                      <a:moveTo>
                        <a:pt x="732" y="1"/>
                      </a:moveTo>
                      <a:cubicBezTo>
                        <a:pt x="475" y="1"/>
                        <a:pt x="223" y="142"/>
                        <a:pt x="134" y="467"/>
                      </a:cubicBezTo>
                      <a:lnTo>
                        <a:pt x="129" y="482"/>
                      </a:lnTo>
                      <a:cubicBezTo>
                        <a:pt x="1" y="1000"/>
                        <a:pt x="141" y="1549"/>
                        <a:pt x="506" y="1938"/>
                      </a:cubicBezTo>
                      <a:cubicBezTo>
                        <a:pt x="920" y="1649"/>
                        <a:pt x="1262" y="1317"/>
                        <a:pt x="1380" y="827"/>
                      </a:cubicBezTo>
                      <a:cubicBezTo>
                        <a:pt x="1385" y="814"/>
                        <a:pt x="1387" y="799"/>
                        <a:pt x="1390" y="786"/>
                      </a:cubicBezTo>
                      <a:cubicBezTo>
                        <a:pt x="1495" y="305"/>
                        <a:pt x="1109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3"/>
                <p:cNvSpPr/>
                <p:nvPr/>
              </p:nvSpPr>
              <p:spPr>
                <a:xfrm>
                  <a:off x="9582600" y="2703000"/>
                  <a:ext cx="228854" cy="172791"/>
                </a:xfrm>
                <a:custGeom>
                  <a:rect b="b" l="l" r="r" t="t"/>
                  <a:pathLst>
                    <a:path extrusionOk="0" h="1501" w="1988">
                      <a:moveTo>
                        <a:pt x="1057" y="1"/>
                      </a:moveTo>
                      <a:cubicBezTo>
                        <a:pt x="940" y="1"/>
                        <a:pt x="817" y="37"/>
                        <a:pt x="695" y="119"/>
                      </a:cubicBezTo>
                      <a:lnTo>
                        <a:pt x="682" y="129"/>
                      </a:lnTo>
                      <a:cubicBezTo>
                        <a:pt x="248" y="438"/>
                        <a:pt x="1" y="946"/>
                        <a:pt x="24" y="1480"/>
                      </a:cubicBezTo>
                      <a:cubicBezTo>
                        <a:pt x="147" y="1493"/>
                        <a:pt x="268" y="1500"/>
                        <a:pt x="388" y="1500"/>
                      </a:cubicBezTo>
                      <a:cubicBezTo>
                        <a:pt x="756" y="1500"/>
                        <a:pt x="1102" y="1428"/>
                        <a:pt x="1413" y="1204"/>
                      </a:cubicBezTo>
                      <a:lnTo>
                        <a:pt x="1443" y="1179"/>
                      </a:lnTo>
                      <a:cubicBezTo>
                        <a:pt x="1987" y="765"/>
                        <a:pt x="159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83" name="Google Shape;683;p13"/>
              <p:cNvSpPr/>
              <p:nvPr/>
            </p:nvSpPr>
            <p:spPr>
              <a:xfrm>
                <a:off x="9473582" y="2336002"/>
                <a:ext cx="522518" cy="1177307"/>
              </a:xfrm>
              <a:custGeom>
                <a:rect b="b" l="l" r="r" t="t"/>
                <a:pathLst>
                  <a:path extrusionOk="0" h="10227" w="4539">
                    <a:moveTo>
                      <a:pt x="4461" y="1"/>
                    </a:moveTo>
                    <a:cubicBezTo>
                      <a:pt x="4453" y="1"/>
                      <a:pt x="4444" y="3"/>
                      <a:pt x="4436" y="8"/>
                    </a:cubicBezTo>
                    <a:cubicBezTo>
                      <a:pt x="3672" y="445"/>
                      <a:pt x="2970" y="983"/>
                      <a:pt x="2352" y="1609"/>
                    </a:cubicBezTo>
                    <a:cubicBezTo>
                      <a:pt x="1887" y="2076"/>
                      <a:pt x="1476" y="2597"/>
                      <a:pt x="1131" y="3159"/>
                    </a:cubicBezTo>
                    <a:cubicBezTo>
                      <a:pt x="1300" y="2347"/>
                      <a:pt x="1573" y="1558"/>
                      <a:pt x="1946" y="817"/>
                    </a:cubicBezTo>
                    <a:cubicBezTo>
                      <a:pt x="2064" y="585"/>
                      <a:pt x="2189" y="358"/>
                      <a:pt x="2324" y="136"/>
                    </a:cubicBezTo>
                    <a:cubicBezTo>
                      <a:pt x="2346" y="100"/>
                      <a:pt x="2314" y="68"/>
                      <a:pt x="2280" y="68"/>
                    </a:cubicBezTo>
                    <a:cubicBezTo>
                      <a:pt x="2263" y="68"/>
                      <a:pt x="2246" y="76"/>
                      <a:pt x="2235" y="95"/>
                    </a:cubicBezTo>
                    <a:cubicBezTo>
                      <a:pt x="1752" y="889"/>
                      <a:pt x="1384" y="1749"/>
                      <a:pt x="1147" y="2651"/>
                    </a:cubicBezTo>
                    <a:cubicBezTo>
                      <a:pt x="1080" y="2906"/>
                      <a:pt x="1022" y="3164"/>
                      <a:pt x="976" y="3422"/>
                    </a:cubicBezTo>
                    <a:cubicBezTo>
                      <a:pt x="976" y="3425"/>
                      <a:pt x="976" y="3425"/>
                      <a:pt x="976" y="3425"/>
                    </a:cubicBezTo>
                    <a:cubicBezTo>
                      <a:pt x="920" y="3529"/>
                      <a:pt x="863" y="3634"/>
                      <a:pt x="812" y="3739"/>
                    </a:cubicBezTo>
                    <a:cubicBezTo>
                      <a:pt x="536" y="4285"/>
                      <a:pt x="342" y="4870"/>
                      <a:pt x="233" y="5470"/>
                    </a:cubicBezTo>
                    <a:cubicBezTo>
                      <a:pt x="123" y="4668"/>
                      <a:pt x="115" y="3854"/>
                      <a:pt x="212" y="3047"/>
                    </a:cubicBezTo>
                    <a:cubicBezTo>
                      <a:pt x="243" y="2789"/>
                      <a:pt x="286" y="2533"/>
                      <a:pt x="337" y="2278"/>
                    </a:cubicBezTo>
                    <a:cubicBezTo>
                      <a:pt x="344" y="2245"/>
                      <a:pt x="319" y="2228"/>
                      <a:pt x="292" y="2228"/>
                    </a:cubicBezTo>
                    <a:cubicBezTo>
                      <a:pt x="269" y="2228"/>
                      <a:pt x="244" y="2242"/>
                      <a:pt x="238" y="2270"/>
                    </a:cubicBezTo>
                    <a:cubicBezTo>
                      <a:pt x="54" y="3182"/>
                      <a:pt x="0" y="4117"/>
                      <a:pt x="82" y="5044"/>
                    </a:cubicBezTo>
                    <a:cubicBezTo>
                      <a:pt x="105" y="5301"/>
                      <a:pt x="138" y="5559"/>
                      <a:pt x="182" y="5817"/>
                    </a:cubicBezTo>
                    <a:cubicBezTo>
                      <a:pt x="166" y="5950"/>
                      <a:pt x="156" y="6083"/>
                      <a:pt x="148" y="6216"/>
                    </a:cubicBezTo>
                    <a:cubicBezTo>
                      <a:pt x="123" y="6943"/>
                      <a:pt x="250" y="7666"/>
                      <a:pt x="526" y="8338"/>
                    </a:cubicBezTo>
                    <a:cubicBezTo>
                      <a:pt x="800" y="8999"/>
                      <a:pt x="1221" y="9602"/>
                      <a:pt x="1778" y="10054"/>
                    </a:cubicBezTo>
                    <a:cubicBezTo>
                      <a:pt x="1849" y="10110"/>
                      <a:pt x="1923" y="10164"/>
                      <a:pt x="1997" y="10217"/>
                    </a:cubicBezTo>
                    <a:cubicBezTo>
                      <a:pt x="2007" y="10224"/>
                      <a:pt x="2017" y="10227"/>
                      <a:pt x="2026" y="10227"/>
                    </a:cubicBezTo>
                    <a:cubicBezTo>
                      <a:pt x="2068" y="10227"/>
                      <a:pt x="2103" y="10172"/>
                      <a:pt x="2061" y="10141"/>
                    </a:cubicBezTo>
                    <a:cubicBezTo>
                      <a:pt x="1479" y="9735"/>
                      <a:pt x="1022" y="9168"/>
                      <a:pt x="718" y="8529"/>
                    </a:cubicBezTo>
                    <a:cubicBezTo>
                      <a:pt x="411" y="7881"/>
                      <a:pt x="250" y="7173"/>
                      <a:pt x="245" y="6458"/>
                    </a:cubicBezTo>
                    <a:cubicBezTo>
                      <a:pt x="243" y="6251"/>
                      <a:pt x="253" y="6045"/>
                      <a:pt x="276" y="5838"/>
                    </a:cubicBezTo>
                    <a:cubicBezTo>
                      <a:pt x="705" y="5031"/>
                      <a:pt x="1280" y="4306"/>
                      <a:pt x="1966" y="3703"/>
                    </a:cubicBezTo>
                    <a:cubicBezTo>
                      <a:pt x="2005" y="3669"/>
                      <a:pt x="1973" y="3613"/>
                      <a:pt x="1934" y="3613"/>
                    </a:cubicBezTo>
                    <a:cubicBezTo>
                      <a:pt x="1924" y="3613"/>
                      <a:pt x="1913" y="3617"/>
                      <a:pt x="1903" y="3626"/>
                    </a:cubicBezTo>
                    <a:cubicBezTo>
                      <a:pt x="1356" y="4106"/>
                      <a:pt x="881" y="4661"/>
                      <a:pt x="491" y="5273"/>
                    </a:cubicBezTo>
                    <a:cubicBezTo>
                      <a:pt x="427" y="5370"/>
                      <a:pt x="368" y="5473"/>
                      <a:pt x="312" y="5575"/>
                    </a:cubicBezTo>
                    <a:cubicBezTo>
                      <a:pt x="401" y="5041"/>
                      <a:pt x="557" y="4523"/>
                      <a:pt x="779" y="4032"/>
                    </a:cubicBezTo>
                    <a:cubicBezTo>
                      <a:pt x="868" y="3833"/>
                      <a:pt x="965" y="3642"/>
                      <a:pt x="1073" y="3453"/>
                    </a:cubicBezTo>
                    <a:cubicBezTo>
                      <a:pt x="1749" y="2845"/>
                      <a:pt x="2528" y="2362"/>
                      <a:pt x="3374" y="2028"/>
                    </a:cubicBezTo>
                    <a:cubicBezTo>
                      <a:pt x="3428" y="2007"/>
                      <a:pt x="3406" y="1932"/>
                      <a:pt x="3359" y="1932"/>
                    </a:cubicBezTo>
                    <a:cubicBezTo>
                      <a:pt x="3353" y="1932"/>
                      <a:pt x="3347" y="1933"/>
                      <a:pt x="3340" y="1936"/>
                    </a:cubicBezTo>
                    <a:cubicBezTo>
                      <a:pt x="2664" y="2201"/>
                      <a:pt x="2028" y="2561"/>
                      <a:pt x="1453" y="3006"/>
                    </a:cubicBezTo>
                    <a:cubicBezTo>
                      <a:pt x="1379" y="3065"/>
                      <a:pt x="1305" y="3126"/>
                      <a:pt x="1231" y="3187"/>
                    </a:cubicBezTo>
                    <a:cubicBezTo>
                      <a:pt x="1520" y="2727"/>
                      <a:pt x="1852" y="2293"/>
                      <a:pt x="2219" y="1890"/>
                    </a:cubicBezTo>
                    <a:cubicBezTo>
                      <a:pt x="2725" y="1336"/>
                      <a:pt x="3450" y="736"/>
                      <a:pt x="4216" y="253"/>
                    </a:cubicBezTo>
                    <a:cubicBezTo>
                      <a:pt x="4306" y="197"/>
                      <a:pt x="4398" y="143"/>
                      <a:pt x="4489" y="92"/>
                    </a:cubicBezTo>
                    <a:cubicBezTo>
                      <a:pt x="4539" y="62"/>
                      <a:pt x="4505" y="1"/>
                      <a:pt x="4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84" name="Google Shape;684;p13"/>
            <p:cNvGrpSpPr/>
            <p:nvPr/>
          </p:nvGrpSpPr>
          <p:grpSpPr>
            <a:xfrm rot="-4315347">
              <a:off x="8714235" y="4144935"/>
              <a:ext cx="678888" cy="1245560"/>
              <a:chOff x="9427650" y="2266125"/>
              <a:chExt cx="679773" cy="1247184"/>
            </a:xfrm>
          </p:grpSpPr>
          <p:grpSp>
            <p:nvGrpSpPr>
              <p:cNvPr id="685" name="Google Shape;685;p13"/>
              <p:cNvGrpSpPr/>
              <p:nvPr/>
            </p:nvGrpSpPr>
            <p:grpSpPr>
              <a:xfrm>
                <a:off x="9427650" y="2266125"/>
                <a:ext cx="679773" cy="609666"/>
                <a:chOff x="9427650" y="2266125"/>
                <a:chExt cx="679773" cy="609666"/>
              </a:xfrm>
            </p:grpSpPr>
            <p:sp>
              <p:nvSpPr>
                <p:cNvPr id="686" name="Google Shape;686;p13"/>
                <p:cNvSpPr/>
                <p:nvPr/>
              </p:nvSpPr>
              <p:spPr>
                <a:xfrm>
                  <a:off x="9868899" y="2266125"/>
                  <a:ext cx="238523" cy="163697"/>
                </a:xfrm>
                <a:custGeom>
                  <a:rect b="b" l="l" r="r" t="t"/>
                  <a:pathLst>
                    <a:path extrusionOk="0" h="1422" w="2072">
                      <a:moveTo>
                        <a:pt x="1149" y="0"/>
                      </a:moveTo>
                      <a:cubicBezTo>
                        <a:pt x="1056" y="0"/>
                        <a:pt x="956" y="23"/>
                        <a:pt x="854" y="74"/>
                      </a:cubicBezTo>
                      <a:lnTo>
                        <a:pt x="838" y="81"/>
                      </a:lnTo>
                      <a:cubicBezTo>
                        <a:pt x="366" y="326"/>
                        <a:pt x="49" y="796"/>
                        <a:pt x="1" y="1327"/>
                      </a:cubicBezTo>
                      <a:cubicBezTo>
                        <a:pt x="230" y="1383"/>
                        <a:pt x="456" y="1421"/>
                        <a:pt x="677" y="1421"/>
                      </a:cubicBezTo>
                      <a:cubicBezTo>
                        <a:pt x="928" y="1421"/>
                        <a:pt x="1174" y="1372"/>
                        <a:pt x="1410" y="1246"/>
                      </a:cubicBezTo>
                      <a:cubicBezTo>
                        <a:pt x="1423" y="1238"/>
                        <a:pt x="1436" y="1233"/>
                        <a:pt x="1446" y="1225"/>
                      </a:cubicBezTo>
                      <a:cubicBezTo>
                        <a:pt x="2071" y="875"/>
                        <a:pt x="1731" y="0"/>
                        <a:pt x="11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3"/>
                <p:cNvSpPr/>
                <p:nvPr/>
              </p:nvSpPr>
              <p:spPr>
                <a:xfrm>
                  <a:off x="9636130" y="2292142"/>
                  <a:ext cx="201110" cy="205945"/>
                </a:xfrm>
                <a:custGeom>
                  <a:rect b="b" l="l" r="r" t="t"/>
                  <a:pathLst>
                    <a:path extrusionOk="0" h="1789" w="1747">
                      <a:moveTo>
                        <a:pt x="859" y="0"/>
                      </a:moveTo>
                      <a:cubicBezTo>
                        <a:pt x="678" y="0"/>
                        <a:pt x="495" y="82"/>
                        <a:pt x="358" y="277"/>
                      </a:cubicBezTo>
                      <a:lnTo>
                        <a:pt x="350" y="289"/>
                      </a:lnTo>
                      <a:cubicBezTo>
                        <a:pt x="51" y="734"/>
                        <a:pt x="0" y="1298"/>
                        <a:pt x="212" y="1788"/>
                      </a:cubicBezTo>
                      <a:cubicBezTo>
                        <a:pt x="697" y="1655"/>
                        <a:pt x="1134" y="1459"/>
                        <a:pt x="1410" y="1038"/>
                      </a:cubicBezTo>
                      <a:cubicBezTo>
                        <a:pt x="1418" y="1025"/>
                        <a:pt x="1425" y="1015"/>
                        <a:pt x="1433" y="1004"/>
                      </a:cubicBezTo>
                      <a:cubicBezTo>
                        <a:pt x="1746" y="502"/>
                        <a:pt x="1309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3"/>
                <p:cNvSpPr/>
                <p:nvPr/>
              </p:nvSpPr>
              <p:spPr>
                <a:xfrm>
                  <a:off x="9716367" y="2511443"/>
                  <a:ext cx="249690" cy="154718"/>
                </a:xfrm>
                <a:custGeom>
                  <a:rect b="b" l="l" r="r" t="t"/>
                  <a:pathLst>
                    <a:path extrusionOk="0" h="1344" w="2169">
                      <a:moveTo>
                        <a:pt x="1273" y="0"/>
                      </a:moveTo>
                      <a:cubicBezTo>
                        <a:pt x="1216" y="0"/>
                        <a:pt x="1156" y="8"/>
                        <a:pt x="1093" y="24"/>
                      </a:cubicBezTo>
                      <a:lnTo>
                        <a:pt x="1078" y="26"/>
                      </a:lnTo>
                      <a:cubicBezTo>
                        <a:pt x="565" y="172"/>
                        <a:pt x="159" y="565"/>
                        <a:pt x="0" y="1076"/>
                      </a:cubicBezTo>
                      <a:cubicBezTo>
                        <a:pt x="327" y="1231"/>
                        <a:pt x="654" y="1343"/>
                        <a:pt x="991" y="1343"/>
                      </a:cubicBezTo>
                      <a:cubicBezTo>
                        <a:pt x="1125" y="1343"/>
                        <a:pt x="1262" y="1325"/>
                        <a:pt x="1400" y="1285"/>
                      </a:cubicBezTo>
                      <a:lnTo>
                        <a:pt x="1441" y="1272"/>
                      </a:lnTo>
                      <a:cubicBezTo>
                        <a:pt x="2168" y="1044"/>
                        <a:pt x="1943" y="0"/>
                        <a:pt x="1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3"/>
                <p:cNvSpPr/>
                <p:nvPr/>
              </p:nvSpPr>
              <p:spPr>
                <a:xfrm>
                  <a:off x="9427650" y="2540107"/>
                  <a:ext cx="172101" cy="223098"/>
                </a:xfrm>
                <a:custGeom>
                  <a:rect b="b" l="l" r="r" t="t"/>
                  <a:pathLst>
                    <a:path extrusionOk="0" h="1938" w="1495">
                      <a:moveTo>
                        <a:pt x="732" y="1"/>
                      </a:moveTo>
                      <a:cubicBezTo>
                        <a:pt x="475" y="1"/>
                        <a:pt x="223" y="142"/>
                        <a:pt x="134" y="467"/>
                      </a:cubicBezTo>
                      <a:lnTo>
                        <a:pt x="129" y="482"/>
                      </a:lnTo>
                      <a:cubicBezTo>
                        <a:pt x="1" y="1000"/>
                        <a:pt x="141" y="1549"/>
                        <a:pt x="506" y="1938"/>
                      </a:cubicBezTo>
                      <a:cubicBezTo>
                        <a:pt x="920" y="1649"/>
                        <a:pt x="1262" y="1317"/>
                        <a:pt x="1380" y="827"/>
                      </a:cubicBezTo>
                      <a:cubicBezTo>
                        <a:pt x="1385" y="814"/>
                        <a:pt x="1387" y="799"/>
                        <a:pt x="1390" y="786"/>
                      </a:cubicBezTo>
                      <a:cubicBezTo>
                        <a:pt x="1495" y="305"/>
                        <a:pt x="1109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3"/>
                <p:cNvSpPr/>
                <p:nvPr/>
              </p:nvSpPr>
              <p:spPr>
                <a:xfrm>
                  <a:off x="9582600" y="2703000"/>
                  <a:ext cx="228854" cy="172791"/>
                </a:xfrm>
                <a:custGeom>
                  <a:rect b="b" l="l" r="r" t="t"/>
                  <a:pathLst>
                    <a:path extrusionOk="0" h="1501" w="1988">
                      <a:moveTo>
                        <a:pt x="1057" y="1"/>
                      </a:moveTo>
                      <a:cubicBezTo>
                        <a:pt x="940" y="1"/>
                        <a:pt x="817" y="37"/>
                        <a:pt x="695" y="119"/>
                      </a:cubicBezTo>
                      <a:lnTo>
                        <a:pt x="682" y="129"/>
                      </a:lnTo>
                      <a:cubicBezTo>
                        <a:pt x="248" y="438"/>
                        <a:pt x="1" y="946"/>
                        <a:pt x="24" y="1480"/>
                      </a:cubicBezTo>
                      <a:cubicBezTo>
                        <a:pt x="147" y="1493"/>
                        <a:pt x="268" y="1500"/>
                        <a:pt x="388" y="1500"/>
                      </a:cubicBezTo>
                      <a:cubicBezTo>
                        <a:pt x="756" y="1500"/>
                        <a:pt x="1102" y="1428"/>
                        <a:pt x="1413" y="1204"/>
                      </a:cubicBezTo>
                      <a:lnTo>
                        <a:pt x="1443" y="1179"/>
                      </a:lnTo>
                      <a:cubicBezTo>
                        <a:pt x="1987" y="765"/>
                        <a:pt x="159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1" name="Google Shape;691;p13"/>
              <p:cNvSpPr/>
              <p:nvPr/>
            </p:nvSpPr>
            <p:spPr>
              <a:xfrm>
                <a:off x="9473582" y="2336002"/>
                <a:ext cx="522518" cy="1177307"/>
              </a:xfrm>
              <a:custGeom>
                <a:rect b="b" l="l" r="r" t="t"/>
                <a:pathLst>
                  <a:path extrusionOk="0" h="10227" w="4539">
                    <a:moveTo>
                      <a:pt x="4461" y="1"/>
                    </a:moveTo>
                    <a:cubicBezTo>
                      <a:pt x="4453" y="1"/>
                      <a:pt x="4444" y="3"/>
                      <a:pt x="4436" y="8"/>
                    </a:cubicBezTo>
                    <a:cubicBezTo>
                      <a:pt x="3672" y="445"/>
                      <a:pt x="2970" y="983"/>
                      <a:pt x="2352" y="1609"/>
                    </a:cubicBezTo>
                    <a:cubicBezTo>
                      <a:pt x="1887" y="2076"/>
                      <a:pt x="1476" y="2597"/>
                      <a:pt x="1131" y="3159"/>
                    </a:cubicBezTo>
                    <a:cubicBezTo>
                      <a:pt x="1300" y="2347"/>
                      <a:pt x="1573" y="1558"/>
                      <a:pt x="1946" y="817"/>
                    </a:cubicBezTo>
                    <a:cubicBezTo>
                      <a:pt x="2064" y="585"/>
                      <a:pt x="2189" y="358"/>
                      <a:pt x="2324" y="136"/>
                    </a:cubicBezTo>
                    <a:cubicBezTo>
                      <a:pt x="2346" y="100"/>
                      <a:pt x="2314" y="68"/>
                      <a:pt x="2280" y="68"/>
                    </a:cubicBezTo>
                    <a:cubicBezTo>
                      <a:pt x="2263" y="68"/>
                      <a:pt x="2246" y="76"/>
                      <a:pt x="2235" y="95"/>
                    </a:cubicBezTo>
                    <a:cubicBezTo>
                      <a:pt x="1752" y="889"/>
                      <a:pt x="1384" y="1749"/>
                      <a:pt x="1147" y="2651"/>
                    </a:cubicBezTo>
                    <a:cubicBezTo>
                      <a:pt x="1080" y="2906"/>
                      <a:pt x="1022" y="3164"/>
                      <a:pt x="976" y="3422"/>
                    </a:cubicBezTo>
                    <a:cubicBezTo>
                      <a:pt x="976" y="3425"/>
                      <a:pt x="976" y="3425"/>
                      <a:pt x="976" y="3425"/>
                    </a:cubicBezTo>
                    <a:cubicBezTo>
                      <a:pt x="920" y="3529"/>
                      <a:pt x="863" y="3634"/>
                      <a:pt x="812" y="3739"/>
                    </a:cubicBezTo>
                    <a:cubicBezTo>
                      <a:pt x="536" y="4285"/>
                      <a:pt x="342" y="4870"/>
                      <a:pt x="233" y="5470"/>
                    </a:cubicBezTo>
                    <a:cubicBezTo>
                      <a:pt x="123" y="4668"/>
                      <a:pt x="115" y="3854"/>
                      <a:pt x="212" y="3047"/>
                    </a:cubicBezTo>
                    <a:cubicBezTo>
                      <a:pt x="243" y="2789"/>
                      <a:pt x="286" y="2533"/>
                      <a:pt x="337" y="2278"/>
                    </a:cubicBezTo>
                    <a:cubicBezTo>
                      <a:pt x="344" y="2245"/>
                      <a:pt x="319" y="2228"/>
                      <a:pt x="292" y="2228"/>
                    </a:cubicBezTo>
                    <a:cubicBezTo>
                      <a:pt x="269" y="2228"/>
                      <a:pt x="244" y="2242"/>
                      <a:pt x="238" y="2270"/>
                    </a:cubicBezTo>
                    <a:cubicBezTo>
                      <a:pt x="54" y="3182"/>
                      <a:pt x="0" y="4117"/>
                      <a:pt x="82" y="5044"/>
                    </a:cubicBezTo>
                    <a:cubicBezTo>
                      <a:pt x="105" y="5301"/>
                      <a:pt x="138" y="5559"/>
                      <a:pt x="182" y="5817"/>
                    </a:cubicBezTo>
                    <a:cubicBezTo>
                      <a:pt x="166" y="5950"/>
                      <a:pt x="156" y="6083"/>
                      <a:pt x="148" y="6216"/>
                    </a:cubicBezTo>
                    <a:cubicBezTo>
                      <a:pt x="123" y="6943"/>
                      <a:pt x="250" y="7666"/>
                      <a:pt x="526" y="8338"/>
                    </a:cubicBezTo>
                    <a:cubicBezTo>
                      <a:pt x="800" y="8999"/>
                      <a:pt x="1221" y="9602"/>
                      <a:pt x="1778" y="10054"/>
                    </a:cubicBezTo>
                    <a:cubicBezTo>
                      <a:pt x="1849" y="10110"/>
                      <a:pt x="1923" y="10164"/>
                      <a:pt x="1997" y="10217"/>
                    </a:cubicBezTo>
                    <a:cubicBezTo>
                      <a:pt x="2007" y="10224"/>
                      <a:pt x="2017" y="10227"/>
                      <a:pt x="2026" y="10227"/>
                    </a:cubicBezTo>
                    <a:cubicBezTo>
                      <a:pt x="2068" y="10227"/>
                      <a:pt x="2103" y="10172"/>
                      <a:pt x="2061" y="10141"/>
                    </a:cubicBezTo>
                    <a:cubicBezTo>
                      <a:pt x="1479" y="9735"/>
                      <a:pt x="1022" y="9168"/>
                      <a:pt x="718" y="8529"/>
                    </a:cubicBezTo>
                    <a:cubicBezTo>
                      <a:pt x="411" y="7881"/>
                      <a:pt x="250" y="7173"/>
                      <a:pt x="245" y="6458"/>
                    </a:cubicBezTo>
                    <a:cubicBezTo>
                      <a:pt x="243" y="6251"/>
                      <a:pt x="253" y="6045"/>
                      <a:pt x="276" y="5838"/>
                    </a:cubicBezTo>
                    <a:cubicBezTo>
                      <a:pt x="705" y="5031"/>
                      <a:pt x="1280" y="4306"/>
                      <a:pt x="1966" y="3703"/>
                    </a:cubicBezTo>
                    <a:cubicBezTo>
                      <a:pt x="2005" y="3669"/>
                      <a:pt x="1973" y="3613"/>
                      <a:pt x="1934" y="3613"/>
                    </a:cubicBezTo>
                    <a:cubicBezTo>
                      <a:pt x="1924" y="3613"/>
                      <a:pt x="1913" y="3617"/>
                      <a:pt x="1903" y="3626"/>
                    </a:cubicBezTo>
                    <a:cubicBezTo>
                      <a:pt x="1356" y="4106"/>
                      <a:pt x="881" y="4661"/>
                      <a:pt x="491" y="5273"/>
                    </a:cubicBezTo>
                    <a:cubicBezTo>
                      <a:pt x="427" y="5370"/>
                      <a:pt x="368" y="5473"/>
                      <a:pt x="312" y="5575"/>
                    </a:cubicBezTo>
                    <a:cubicBezTo>
                      <a:pt x="401" y="5041"/>
                      <a:pt x="557" y="4523"/>
                      <a:pt x="779" y="4032"/>
                    </a:cubicBezTo>
                    <a:cubicBezTo>
                      <a:pt x="868" y="3833"/>
                      <a:pt x="965" y="3642"/>
                      <a:pt x="1073" y="3453"/>
                    </a:cubicBezTo>
                    <a:cubicBezTo>
                      <a:pt x="1749" y="2845"/>
                      <a:pt x="2528" y="2362"/>
                      <a:pt x="3374" y="2028"/>
                    </a:cubicBezTo>
                    <a:cubicBezTo>
                      <a:pt x="3428" y="2007"/>
                      <a:pt x="3406" y="1932"/>
                      <a:pt x="3359" y="1932"/>
                    </a:cubicBezTo>
                    <a:cubicBezTo>
                      <a:pt x="3353" y="1932"/>
                      <a:pt x="3347" y="1933"/>
                      <a:pt x="3340" y="1936"/>
                    </a:cubicBezTo>
                    <a:cubicBezTo>
                      <a:pt x="2664" y="2201"/>
                      <a:pt x="2028" y="2561"/>
                      <a:pt x="1453" y="3006"/>
                    </a:cubicBezTo>
                    <a:cubicBezTo>
                      <a:pt x="1379" y="3065"/>
                      <a:pt x="1305" y="3126"/>
                      <a:pt x="1231" y="3187"/>
                    </a:cubicBezTo>
                    <a:cubicBezTo>
                      <a:pt x="1520" y="2727"/>
                      <a:pt x="1852" y="2293"/>
                      <a:pt x="2219" y="1890"/>
                    </a:cubicBezTo>
                    <a:cubicBezTo>
                      <a:pt x="2725" y="1336"/>
                      <a:pt x="3450" y="736"/>
                      <a:pt x="4216" y="253"/>
                    </a:cubicBezTo>
                    <a:cubicBezTo>
                      <a:pt x="4306" y="197"/>
                      <a:pt x="4398" y="143"/>
                      <a:pt x="4489" y="92"/>
                    </a:cubicBezTo>
                    <a:cubicBezTo>
                      <a:pt x="4539" y="62"/>
                      <a:pt x="4505" y="1"/>
                      <a:pt x="4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2" name="Google Shape;692;p13"/>
          <p:cNvGrpSpPr/>
          <p:nvPr/>
        </p:nvGrpSpPr>
        <p:grpSpPr>
          <a:xfrm>
            <a:off x="262454" y="185278"/>
            <a:ext cx="8633465" cy="3603821"/>
            <a:chOff x="262454" y="185278"/>
            <a:chExt cx="8633465" cy="3603821"/>
          </a:xfrm>
        </p:grpSpPr>
        <p:grpSp>
          <p:nvGrpSpPr>
            <p:cNvPr id="693" name="Google Shape;693;p13"/>
            <p:cNvGrpSpPr/>
            <p:nvPr/>
          </p:nvGrpSpPr>
          <p:grpSpPr>
            <a:xfrm>
              <a:off x="262454" y="185278"/>
              <a:ext cx="901543" cy="223328"/>
              <a:chOff x="415175" y="3208013"/>
              <a:chExt cx="1171900" cy="290300"/>
            </a:xfrm>
          </p:grpSpPr>
          <p:sp>
            <p:nvSpPr>
              <p:cNvPr id="694" name="Google Shape;694;p13"/>
              <p:cNvSpPr/>
              <p:nvPr/>
            </p:nvSpPr>
            <p:spPr>
              <a:xfrm>
                <a:off x="415175" y="3208013"/>
                <a:ext cx="883600" cy="290300"/>
              </a:xfrm>
              <a:custGeom>
                <a:rect b="b" l="l" r="r" t="t"/>
                <a:pathLst>
                  <a:path extrusionOk="0" h="11612" w="35344">
                    <a:moveTo>
                      <a:pt x="15641" y="0"/>
                    </a:moveTo>
                    <a:cubicBezTo>
                      <a:pt x="10753" y="0"/>
                      <a:pt x="6583" y="3060"/>
                      <a:pt x="4933" y="7365"/>
                    </a:cubicBezTo>
                    <a:cubicBezTo>
                      <a:pt x="4671" y="7316"/>
                      <a:pt x="4411" y="7292"/>
                      <a:pt x="4156" y="7292"/>
                    </a:cubicBezTo>
                    <a:cubicBezTo>
                      <a:pt x="1910" y="7292"/>
                      <a:pt x="1" y="9120"/>
                      <a:pt x="8" y="11463"/>
                    </a:cubicBezTo>
                    <a:cubicBezTo>
                      <a:pt x="8" y="11512"/>
                      <a:pt x="13" y="11561"/>
                      <a:pt x="15" y="11612"/>
                    </a:cubicBezTo>
                    <a:lnTo>
                      <a:pt x="35341" y="11612"/>
                    </a:lnTo>
                    <a:cubicBezTo>
                      <a:pt x="35341" y="11561"/>
                      <a:pt x="35344" y="11512"/>
                      <a:pt x="35344" y="11463"/>
                    </a:cubicBezTo>
                    <a:cubicBezTo>
                      <a:pt x="35344" y="7896"/>
                      <a:pt x="32453" y="5008"/>
                      <a:pt x="28889" y="5008"/>
                    </a:cubicBezTo>
                    <a:cubicBezTo>
                      <a:pt x="28884" y="5008"/>
                      <a:pt x="28879" y="5008"/>
                      <a:pt x="28874" y="5008"/>
                    </a:cubicBezTo>
                    <a:cubicBezTo>
                      <a:pt x="27743" y="5008"/>
                      <a:pt x="26630" y="5309"/>
                      <a:pt x="25651" y="5879"/>
                    </a:cubicBezTo>
                    <a:cubicBezTo>
                      <a:pt x="23689" y="2373"/>
                      <a:pt x="19943" y="0"/>
                      <a:pt x="156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3"/>
              <p:cNvSpPr/>
              <p:nvPr/>
            </p:nvSpPr>
            <p:spPr>
              <a:xfrm>
                <a:off x="1103600" y="3339488"/>
                <a:ext cx="483475" cy="158825"/>
              </a:xfrm>
              <a:custGeom>
                <a:rect b="b" l="l" r="r" t="t"/>
                <a:pathLst>
                  <a:path extrusionOk="0" h="6353" w="19339">
                    <a:moveTo>
                      <a:pt x="8563" y="1"/>
                    </a:moveTo>
                    <a:cubicBezTo>
                      <a:pt x="8412" y="1"/>
                      <a:pt x="8260" y="6"/>
                      <a:pt x="8108" y="17"/>
                    </a:cubicBezTo>
                    <a:cubicBezTo>
                      <a:pt x="5677" y="191"/>
                      <a:pt x="3568" y="1756"/>
                      <a:pt x="2700" y="4031"/>
                    </a:cubicBezTo>
                    <a:cubicBezTo>
                      <a:pt x="2556" y="4004"/>
                      <a:pt x="2413" y="3991"/>
                      <a:pt x="2272" y="3991"/>
                    </a:cubicBezTo>
                    <a:cubicBezTo>
                      <a:pt x="1043" y="3991"/>
                      <a:pt x="1" y="4992"/>
                      <a:pt x="3" y="6271"/>
                    </a:cubicBezTo>
                    <a:cubicBezTo>
                      <a:pt x="3" y="6299"/>
                      <a:pt x="6" y="6327"/>
                      <a:pt x="8" y="6353"/>
                    </a:cubicBezTo>
                    <a:lnTo>
                      <a:pt x="19336" y="6353"/>
                    </a:lnTo>
                    <a:cubicBezTo>
                      <a:pt x="19336" y="6327"/>
                      <a:pt x="19339" y="6299"/>
                      <a:pt x="19339" y="6271"/>
                    </a:cubicBezTo>
                    <a:cubicBezTo>
                      <a:pt x="19339" y="4320"/>
                      <a:pt x="17758" y="2739"/>
                      <a:pt x="15807" y="2739"/>
                    </a:cubicBezTo>
                    <a:cubicBezTo>
                      <a:pt x="15184" y="2739"/>
                      <a:pt x="14571" y="2903"/>
                      <a:pt x="14035" y="3217"/>
                    </a:cubicBezTo>
                    <a:cubicBezTo>
                      <a:pt x="12922" y="1223"/>
                      <a:pt x="10822" y="1"/>
                      <a:pt x="85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96" name="Google Shape;696;p13"/>
            <p:cNvSpPr/>
            <p:nvPr/>
          </p:nvSpPr>
          <p:spPr>
            <a:xfrm>
              <a:off x="7806229" y="258250"/>
              <a:ext cx="856206" cy="281254"/>
            </a:xfrm>
            <a:custGeom>
              <a:rect b="b" l="l" r="r" t="t"/>
              <a:pathLst>
                <a:path extrusionOk="0" h="14068" w="42821">
                  <a:moveTo>
                    <a:pt x="18947" y="0"/>
                  </a:moveTo>
                  <a:cubicBezTo>
                    <a:pt x="13026" y="0"/>
                    <a:pt x="7975" y="3708"/>
                    <a:pt x="5978" y="8925"/>
                  </a:cubicBezTo>
                  <a:cubicBezTo>
                    <a:pt x="5660" y="8865"/>
                    <a:pt x="5345" y="8837"/>
                    <a:pt x="5035" y="8837"/>
                  </a:cubicBezTo>
                  <a:cubicBezTo>
                    <a:pt x="2313" y="8837"/>
                    <a:pt x="1" y="11051"/>
                    <a:pt x="10" y="13889"/>
                  </a:cubicBezTo>
                  <a:cubicBezTo>
                    <a:pt x="10" y="13951"/>
                    <a:pt x="18" y="14009"/>
                    <a:pt x="20" y="14068"/>
                  </a:cubicBezTo>
                  <a:lnTo>
                    <a:pt x="42816" y="14068"/>
                  </a:lnTo>
                  <a:cubicBezTo>
                    <a:pt x="42816" y="14009"/>
                    <a:pt x="42821" y="13948"/>
                    <a:pt x="42821" y="13889"/>
                  </a:cubicBezTo>
                  <a:cubicBezTo>
                    <a:pt x="42821" y="9569"/>
                    <a:pt x="39320" y="6068"/>
                    <a:pt x="34999" y="6068"/>
                  </a:cubicBezTo>
                  <a:cubicBezTo>
                    <a:pt x="33623" y="6068"/>
                    <a:pt x="32267" y="6430"/>
                    <a:pt x="31077" y="7125"/>
                  </a:cubicBezTo>
                  <a:cubicBezTo>
                    <a:pt x="28702" y="2876"/>
                    <a:pt x="24162" y="0"/>
                    <a:pt x="189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8348987" y="3609451"/>
              <a:ext cx="546931" cy="179648"/>
            </a:xfrm>
            <a:custGeom>
              <a:rect b="b" l="l" r="r" t="t"/>
              <a:pathLst>
                <a:path extrusionOk="0" h="14068" w="42821">
                  <a:moveTo>
                    <a:pt x="18947" y="0"/>
                  </a:moveTo>
                  <a:cubicBezTo>
                    <a:pt x="13026" y="0"/>
                    <a:pt x="7975" y="3708"/>
                    <a:pt x="5978" y="8925"/>
                  </a:cubicBezTo>
                  <a:cubicBezTo>
                    <a:pt x="5660" y="8865"/>
                    <a:pt x="5345" y="8837"/>
                    <a:pt x="5035" y="8837"/>
                  </a:cubicBezTo>
                  <a:cubicBezTo>
                    <a:pt x="2313" y="8837"/>
                    <a:pt x="1" y="11051"/>
                    <a:pt x="10" y="13889"/>
                  </a:cubicBezTo>
                  <a:cubicBezTo>
                    <a:pt x="10" y="13951"/>
                    <a:pt x="18" y="14009"/>
                    <a:pt x="20" y="14068"/>
                  </a:cubicBezTo>
                  <a:lnTo>
                    <a:pt x="42816" y="14068"/>
                  </a:lnTo>
                  <a:cubicBezTo>
                    <a:pt x="42816" y="14009"/>
                    <a:pt x="42821" y="13948"/>
                    <a:pt x="42821" y="13889"/>
                  </a:cubicBezTo>
                  <a:cubicBezTo>
                    <a:pt x="42821" y="9569"/>
                    <a:pt x="39320" y="6068"/>
                    <a:pt x="34999" y="6068"/>
                  </a:cubicBezTo>
                  <a:cubicBezTo>
                    <a:pt x="33623" y="6068"/>
                    <a:pt x="32267" y="6430"/>
                    <a:pt x="31077" y="7125"/>
                  </a:cubicBezTo>
                  <a:cubicBezTo>
                    <a:pt x="28702" y="2876"/>
                    <a:pt x="24162" y="0"/>
                    <a:pt x="189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700" name="Google Shape;700;p14"/>
          <p:cNvGrpSpPr/>
          <p:nvPr/>
        </p:nvGrpSpPr>
        <p:grpSpPr>
          <a:xfrm>
            <a:off x="8366489" y="3876150"/>
            <a:ext cx="713235" cy="929545"/>
            <a:chOff x="8430764" y="3511425"/>
            <a:chExt cx="713235" cy="929545"/>
          </a:xfrm>
        </p:grpSpPr>
        <p:grpSp>
          <p:nvGrpSpPr>
            <p:cNvPr id="701" name="Google Shape;701;p14"/>
            <p:cNvGrpSpPr/>
            <p:nvPr/>
          </p:nvGrpSpPr>
          <p:grpSpPr>
            <a:xfrm>
              <a:off x="8656480" y="3846875"/>
              <a:ext cx="487519" cy="594005"/>
              <a:chOff x="-404085" y="2113159"/>
              <a:chExt cx="452917" cy="551844"/>
            </a:xfrm>
          </p:grpSpPr>
          <p:sp>
            <p:nvSpPr>
              <p:cNvPr id="702" name="Google Shape;702;p14"/>
              <p:cNvSpPr/>
              <p:nvPr/>
            </p:nvSpPr>
            <p:spPr>
              <a:xfrm>
                <a:off x="-305160" y="2202197"/>
                <a:ext cx="32872" cy="462498"/>
              </a:xfrm>
              <a:custGeom>
                <a:rect b="b" l="l" r="r" t="t"/>
                <a:pathLst>
                  <a:path extrusionOk="0" h="7485" w="532">
                    <a:moveTo>
                      <a:pt x="184" y="0"/>
                    </a:moveTo>
                    <a:lnTo>
                      <a:pt x="0" y="7485"/>
                    </a:lnTo>
                    <a:lnTo>
                      <a:pt x="531" y="7485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4"/>
              <p:cNvSpPr/>
              <p:nvPr/>
            </p:nvSpPr>
            <p:spPr>
              <a:xfrm>
                <a:off x="-288786" y="2156596"/>
                <a:ext cx="140387" cy="52089"/>
              </a:xfrm>
              <a:custGeom>
                <a:rect b="b" l="l" r="r" t="t"/>
                <a:pathLst>
                  <a:path extrusionOk="0" h="843" w="2272">
                    <a:moveTo>
                      <a:pt x="2271" y="0"/>
                    </a:moveTo>
                    <a:lnTo>
                      <a:pt x="21" y="623"/>
                    </a:lnTo>
                    <a:lnTo>
                      <a:pt x="1" y="843"/>
                    </a:lnTo>
                    <a:lnTo>
                      <a:pt x="1" y="843"/>
                    </a:lnTo>
                    <a:lnTo>
                      <a:pt x="22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4"/>
              <p:cNvSpPr/>
              <p:nvPr/>
            </p:nvSpPr>
            <p:spPr>
              <a:xfrm>
                <a:off x="-313873" y="2208623"/>
                <a:ext cx="34973" cy="147616"/>
              </a:xfrm>
              <a:custGeom>
                <a:rect b="b" l="l" r="r" t="t"/>
                <a:pathLst>
                  <a:path extrusionOk="0" h="2389" w="566">
                    <a:moveTo>
                      <a:pt x="407" y="1"/>
                    </a:moveTo>
                    <a:lnTo>
                      <a:pt x="1" y="2388"/>
                    </a:lnTo>
                    <a:lnTo>
                      <a:pt x="565" y="144"/>
                    </a:lnTo>
                    <a:lnTo>
                      <a:pt x="4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>
                <a:off x="-404085" y="2113159"/>
                <a:ext cx="115362" cy="98061"/>
              </a:xfrm>
              <a:custGeom>
                <a:rect b="b" l="l" r="r" t="t"/>
                <a:pathLst>
                  <a:path extrusionOk="0" h="1587" w="1867">
                    <a:moveTo>
                      <a:pt x="0" y="1"/>
                    </a:moveTo>
                    <a:lnTo>
                      <a:pt x="1642" y="1587"/>
                    </a:lnTo>
                    <a:lnTo>
                      <a:pt x="1867" y="15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>
                <a:off x="-66468" y="2343385"/>
                <a:ext cx="22801" cy="321617"/>
              </a:xfrm>
              <a:custGeom>
                <a:rect b="b" l="l" r="r" t="t"/>
                <a:pathLst>
                  <a:path extrusionOk="0" h="5205" w="369">
                    <a:moveTo>
                      <a:pt x="129" y="1"/>
                    </a:moveTo>
                    <a:lnTo>
                      <a:pt x="1" y="5205"/>
                    </a:lnTo>
                    <a:lnTo>
                      <a:pt x="369" y="520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7" name="Google Shape;707;p14"/>
              <p:cNvSpPr/>
              <p:nvPr/>
            </p:nvSpPr>
            <p:spPr>
              <a:xfrm>
                <a:off x="-110771" y="2253297"/>
                <a:ext cx="55611" cy="89225"/>
              </a:xfrm>
              <a:custGeom>
                <a:rect b="b" l="l" r="r" t="t"/>
                <a:pathLst>
                  <a:path extrusionOk="0" h="1444" w="900">
                    <a:moveTo>
                      <a:pt x="0" y="0"/>
                    </a:moveTo>
                    <a:lnTo>
                      <a:pt x="746" y="1443"/>
                    </a:lnTo>
                    <a:lnTo>
                      <a:pt x="899" y="14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8" name="Google Shape;708;p14"/>
              <p:cNvSpPr/>
              <p:nvPr/>
            </p:nvSpPr>
            <p:spPr>
              <a:xfrm>
                <a:off x="-55223" y="2333314"/>
                <a:ext cx="104054" cy="8094"/>
              </a:xfrm>
              <a:custGeom>
                <a:rect b="b" l="l" r="r" t="t"/>
                <a:pathLst>
                  <a:path extrusionOk="0" h="131" w="1684">
                    <a:moveTo>
                      <a:pt x="74" y="0"/>
                    </a:moveTo>
                    <a:lnTo>
                      <a:pt x="0" y="130"/>
                    </a:lnTo>
                    <a:lnTo>
                      <a:pt x="1683" y="66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>
                <a:off x="-103851" y="2341346"/>
                <a:ext cx="52460" cy="92191"/>
              </a:xfrm>
              <a:custGeom>
                <a:rect b="b" l="l" r="r" t="t"/>
                <a:pathLst>
                  <a:path extrusionOk="0" h="1492" w="849">
                    <a:moveTo>
                      <a:pt x="787" y="0"/>
                    </a:moveTo>
                    <a:lnTo>
                      <a:pt x="1" y="1492"/>
                    </a:lnTo>
                    <a:lnTo>
                      <a:pt x="848" y="148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0" name="Google Shape;710;p14"/>
            <p:cNvGrpSpPr/>
            <p:nvPr/>
          </p:nvGrpSpPr>
          <p:grpSpPr>
            <a:xfrm>
              <a:off x="8430764" y="3511425"/>
              <a:ext cx="360002" cy="929545"/>
              <a:chOff x="-959200" y="1671983"/>
              <a:chExt cx="386309" cy="997473"/>
            </a:xfrm>
          </p:grpSpPr>
          <p:sp>
            <p:nvSpPr>
              <p:cNvPr id="711" name="Google Shape;711;p14"/>
              <p:cNvSpPr/>
              <p:nvPr/>
            </p:nvSpPr>
            <p:spPr>
              <a:xfrm>
                <a:off x="-851872" y="1890099"/>
                <a:ext cx="55240" cy="779357"/>
              </a:xfrm>
              <a:custGeom>
                <a:rect b="b" l="l" r="r" t="t"/>
                <a:pathLst>
                  <a:path extrusionOk="0" h="12613" w="894">
                    <a:moveTo>
                      <a:pt x="309" y="0"/>
                    </a:moveTo>
                    <a:lnTo>
                      <a:pt x="0" y="12612"/>
                    </a:lnTo>
                    <a:lnTo>
                      <a:pt x="894" y="12612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4"/>
              <p:cNvSpPr/>
              <p:nvPr/>
            </p:nvSpPr>
            <p:spPr>
              <a:xfrm>
                <a:off x="-959200" y="1671983"/>
                <a:ext cx="134517" cy="215771"/>
              </a:xfrm>
              <a:custGeom>
                <a:rect b="b" l="l" r="r" t="t"/>
                <a:pathLst>
                  <a:path extrusionOk="0" h="3492" w="2177">
                    <a:moveTo>
                      <a:pt x="1" y="1"/>
                    </a:moveTo>
                    <a:lnTo>
                      <a:pt x="1809" y="3492"/>
                    </a:lnTo>
                    <a:lnTo>
                      <a:pt x="2176" y="34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4"/>
              <p:cNvSpPr/>
              <p:nvPr/>
            </p:nvSpPr>
            <p:spPr>
              <a:xfrm>
                <a:off x="-824746" y="1865754"/>
                <a:ext cx="251856" cy="19464"/>
              </a:xfrm>
              <a:custGeom>
                <a:rect b="b" l="l" r="r" t="t"/>
                <a:pathLst>
                  <a:path extrusionOk="0" h="315" w="4076">
                    <a:moveTo>
                      <a:pt x="184" y="1"/>
                    </a:moveTo>
                    <a:lnTo>
                      <a:pt x="0" y="315"/>
                    </a:lnTo>
                    <a:lnTo>
                      <a:pt x="4076" y="157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4"/>
              <p:cNvSpPr/>
              <p:nvPr/>
            </p:nvSpPr>
            <p:spPr>
              <a:xfrm>
                <a:off x="-942146" y="1885156"/>
                <a:ext cx="126608" cy="223185"/>
              </a:xfrm>
              <a:custGeom>
                <a:rect b="b" l="l" r="r" t="t"/>
                <a:pathLst>
                  <a:path extrusionOk="0" h="3612" w="2049">
                    <a:moveTo>
                      <a:pt x="1900" y="1"/>
                    </a:moveTo>
                    <a:lnTo>
                      <a:pt x="1" y="3612"/>
                    </a:lnTo>
                    <a:lnTo>
                      <a:pt x="2049" y="358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15" name="Google Shape;715;p14"/>
          <p:cNvGrpSpPr/>
          <p:nvPr/>
        </p:nvGrpSpPr>
        <p:grpSpPr>
          <a:xfrm>
            <a:off x="2118826" y="4558261"/>
            <a:ext cx="2075056" cy="463191"/>
            <a:chOff x="2118826" y="4558261"/>
            <a:chExt cx="2075056" cy="463191"/>
          </a:xfrm>
        </p:grpSpPr>
        <p:grpSp>
          <p:nvGrpSpPr>
            <p:cNvPr id="716" name="Google Shape;716;p14"/>
            <p:cNvGrpSpPr/>
            <p:nvPr/>
          </p:nvGrpSpPr>
          <p:grpSpPr>
            <a:xfrm>
              <a:off x="2118826" y="4558261"/>
              <a:ext cx="299035" cy="368683"/>
              <a:chOff x="-2163212" y="2818438"/>
              <a:chExt cx="386250" cy="476150"/>
            </a:xfrm>
          </p:grpSpPr>
          <p:sp>
            <p:nvSpPr>
              <p:cNvPr id="717" name="Google Shape;717;p14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4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4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24" name="Google Shape;724;p14"/>
            <p:cNvGrpSpPr/>
            <p:nvPr/>
          </p:nvGrpSpPr>
          <p:grpSpPr>
            <a:xfrm>
              <a:off x="3969046" y="4744238"/>
              <a:ext cx="224836" cy="277215"/>
              <a:chOff x="-2163212" y="2818438"/>
              <a:chExt cx="386250" cy="476150"/>
            </a:xfrm>
          </p:grpSpPr>
          <p:sp>
            <p:nvSpPr>
              <p:cNvPr id="725" name="Google Shape;725;p14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4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4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4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4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4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4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32" name="Google Shape;732;p14"/>
          <p:cNvGrpSpPr/>
          <p:nvPr/>
        </p:nvGrpSpPr>
        <p:grpSpPr>
          <a:xfrm>
            <a:off x="-112" y="4693495"/>
            <a:ext cx="9144212" cy="450007"/>
            <a:chOff x="-112" y="4693495"/>
            <a:chExt cx="9144212" cy="450007"/>
          </a:xfrm>
        </p:grpSpPr>
        <p:sp>
          <p:nvSpPr>
            <p:cNvPr id="733" name="Google Shape;733;p14"/>
            <p:cNvSpPr/>
            <p:nvPr/>
          </p:nvSpPr>
          <p:spPr>
            <a:xfrm flipH="1">
              <a:off x="-112" y="4693495"/>
              <a:ext cx="9144212" cy="450007"/>
            </a:xfrm>
            <a:custGeom>
              <a:rect b="b" l="l" r="r" t="t"/>
              <a:pathLst>
                <a:path extrusionOk="0" h="17743" w="236422">
                  <a:moveTo>
                    <a:pt x="236421" y="1"/>
                  </a:moveTo>
                  <a:cubicBezTo>
                    <a:pt x="208902" y="907"/>
                    <a:pt x="172479" y="9368"/>
                    <a:pt x="155427" y="11238"/>
                  </a:cubicBezTo>
                  <a:cubicBezTo>
                    <a:pt x="146774" y="12186"/>
                    <a:pt x="138691" y="12582"/>
                    <a:pt x="131013" y="12582"/>
                  </a:cubicBezTo>
                  <a:cubicBezTo>
                    <a:pt x="91689" y="12582"/>
                    <a:pt x="62965" y="2185"/>
                    <a:pt x="22502" y="2185"/>
                  </a:cubicBezTo>
                  <a:cubicBezTo>
                    <a:pt x="16412" y="2185"/>
                    <a:pt x="10057" y="2420"/>
                    <a:pt x="3359" y="2962"/>
                  </a:cubicBezTo>
                  <a:cubicBezTo>
                    <a:pt x="2237" y="3043"/>
                    <a:pt x="1119" y="3142"/>
                    <a:pt x="1" y="3255"/>
                  </a:cubicBezTo>
                  <a:lnTo>
                    <a:pt x="1" y="17743"/>
                  </a:lnTo>
                  <a:lnTo>
                    <a:pt x="236421" y="17743"/>
                  </a:lnTo>
                  <a:lnTo>
                    <a:pt x="2364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14"/>
            <p:cNvSpPr/>
            <p:nvPr/>
          </p:nvSpPr>
          <p:spPr>
            <a:xfrm flipH="1">
              <a:off x="-112" y="4820923"/>
              <a:ext cx="9144212" cy="322578"/>
            </a:xfrm>
            <a:custGeom>
              <a:rect b="b" l="l" r="r" t="t"/>
              <a:pathLst>
                <a:path extrusionOk="0" h="13019" w="236422">
                  <a:moveTo>
                    <a:pt x="1" y="1"/>
                  </a:moveTo>
                  <a:lnTo>
                    <a:pt x="1" y="13019"/>
                  </a:lnTo>
                  <a:lnTo>
                    <a:pt x="236421" y="13019"/>
                  </a:lnTo>
                  <a:lnTo>
                    <a:pt x="236421" y="3183"/>
                  </a:lnTo>
                  <a:cubicBezTo>
                    <a:pt x="235308" y="3075"/>
                    <a:pt x="234190" y="2976"/>
                    <a:pt x="233068" y="2895"/>
                  </a:cubicBezTo>
                  <a:cubicBezTo>
                    <a:pt x="224233" y="2196"/>
                    <a:pt x="215453" y="1905"/>
                    <a:pt x="206711" y="1905"/>
                  </a:cubicBezTo>
                  <a:cubicBezTo>
                    <a:pt x="162712" y="1905"/>
                    <a:pt x="119694" y="9284"/>
                    <a:pt x="75590" y="9284"/>
                  </a:cubicBezTo>
                  <a:cubicBezTo>
                    <a:pt x="69056" y="9284"/>
                    <a:pt x="62498" y="9122"/>
                    <a:pt x="55910" y="8750"/>
                  </a:cubicBezTo>
                  <a:cubicBezTo>
                    <a:pt x="36698" y="7799"/>
                    <a:pt x="17933" y="474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5" name="Google Shape;735;p14"/>
          <p:cNvGrpSpPr/>
          <p:nvPr/>
        </p:nvGrpSpPr>
        <p:grpSpPr>
          <a:xfrm>
            <a:off x="89938" y="4805709"/>
            <a:ext cx="8876937" cy="393504"/>
            <a:chOff x="89938" y="4805709"/>
            <a:chExt cx="8876937" cy="393504"/>
          </a:xfrm>
        </p:grpSpPr>
        <p:grpSp>
          <p:nvGrpSpPr>
            <p:cNvPr id="736" name="Google Shape;736;p14"/>
            <p:cNvGrpSpPr/>
            <p:nvPr/>
          </p:nvGrpSpPr>
          <p:grpSpPr>
            <a:xfrm>
              <a:off x="89938" y="4805709"/>
              <a:ext cx="772293" cy="393504"/>
              <a:chOff x="7392100" y="4636038"/>
              <a:chExt cx="1188509" cy="605485"/>
            </a:xfrm>
          </p:grpSpPr>
          <p:sp>
            <p:nvSpPr>
              <p:cNvPr id="737" name="Google Shape;737;p14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38" name="Google Shape;738;p14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739" name="Google Shape;739;p14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0" name="Google Shape;740;p14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1" name="Google Shape;741;p14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42" name="Google Shape;742;p14"/>
            <p:cNvGrpSpPr/>
            <p:nvPr/>
          </p:nvGrpSpPr>
          <p:grpSpPr>
            <a:xfrm>
              <a:off x="7894668" y="4805711"/>
              <a:ext cx="1072207" cy="393494"/>
              <a:chOff x="7392100" y="4635774"/>
              <a:chExt cx="1650565" cy="605748"/>
            </a:xfrm>
          </p:grpSpPr>
          <p:sp>
            <p:nvSpPr>
              <p:cNvPr id="743" name="Google Shape;743;p14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44" name="Google Shape;744;p14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745" name="Google Shape;745;p14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6" name="Google Shape;746;p14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7" name="Google Shape;747;p14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8" name="Google Shape;748;p14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49" name="Google Shape;749;p14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750" name="Google Shape;750;p14"/>
          <p:cNvGrpSpPr/>
          <p:nvPr/>
        </p:nvGrpSpPr>
        <p:grpSpPr>
          <a:xfrm flipH="1" rot="-936062">
            <a:off x="696791" y="4544965"/>
            <a:ext cx="498701" cy="914970"/>
            <a:chOff x="9427650" y="2266125"/>
            <a:chExt cx="679773" cy="1247184"/>
          </a:xfrm>
        </p:grpSpPr>
        <p:grpSp>
          <p:nvGrpSpPr>
            <p:cNvPr id="751" name="Google Shape;751;p14"/>
            <p:cNvGrpSpPr/>
            <p:nvPr/>
          </p:nvGrpSpPr>
          <p:grpSpPr>
            <a:xfrm>
              <a:off x="9427650" y="2266125"/>
              <a:ext cx="679773" cy="609666"/>
              <a:chOff x="9427650" y="2266125"/>
              <a:chExt cx="679773" cy="609666"/>
            </a:xfrm>
          </p:grpSpPr>
          <p:sp>
            <p:nvSpPr>
              <p:cNvPr id="752" name="Google Shape;752;p14"/>
              <p:cNvSpPr/>
              <p:nvPr/>
            </p:nvSpPr>
            <p:spPr>
              <a:xfrm>
                <a:off x="9868899" y="2266125"/>
                <a:ext cx="238523" cy="163697"/>
              </a:xfrm>
              <a:custGeom>
                <a:rect b="b" l="l" r="r" t="t"/>
                <a:pathLst>
                  <a:path extrusionOk="0" h="1422" w="2072">
                    <a:moveTo>
                      <a:pt x="1149" y="0"/>
                    </a:moveTo>
                    <a:cubicBezTo>
                      <a:pt x="1056" y="0"/>
                      <a:pt x="956" y="23"/>
                      <a:pt x="854" y="74"/>
                    </a:cubicBezTo>
                    <a:lnTo>
                      <a:pt x="838" y="81"/>
                    </a:lnTo>
                    <a:cubicBezTo>
                      <a:pt x="366" y="326"/>
                      <a:pt x="49" y="796"/>
                      <a:pt x="1" y="1327"/>
                    </a:cubicBezTo>
                    <a:cubicBezTo>
                      <a:pt x="230" y="1383"/>
                      <a:pt x="456" y="1421"/>
                      <a:pt x="677" y="1421"/>
                    </a:cubicBezTo>
                    <a:cubicBezTo>
                      <a:pt x="928" y="1421"/>
                      <a:pt x="1174" y="1372"/>
                      <a:pt x="1410" y="1246"/>
                    </a:cubicBezTo>
                    <a:cubicBezTo>
                      <a:pt x="1423" y="1238"/>
                      <a:pt x="1436" y="1233"/>
                      <a:pt x="1446" y="1225"/>
                    </a:cubicBezTo>
                    <a:cubicBezTo>
                      <a:pt x="2071" y="875"/>
                      <a:pt x="1731" y="0"/>
                      <a:pt x="1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>
                <a:off x="9636130" y="2292142"/>
                <a:ext cx="201110" cy="205945"/>
              </a:xfrm>
              <a:custGeom>
                <a:rect b="b" l="l" r="r" t="t"/>
                <a:pathLst>
                  <a:path extrusionOk="0" h="1789" w="1747">
                    <a:moveTo>
                      <a:pt x="859" y="0"/>
                    </a:moveTo>
                    <a:cubicBezTo>
                      <a:pt x="678" y="0"/>
                      <a:pt x="495" y="82"/>
                      <a:pt x="358" y="277"/>
                    </a:cubicBezTo>
                    <a:lnTo>
                      <a:pt x="350" y="289"/>
                    </a:lnTo>
                    <a:cubicBezTo>
                      <a:pt x="51" y="734"/>
                      <a:pt x="0" y="1298"/>
                      <a:pt x="212" y="1788"/>
                    </a:cubicBezTo>
                    <a:cubicBezTo>
                      <a:pt x="697" y="1655"/>
                      <a:pt x="1134" y="1459"/>
                      <a:pt x="1410" y="1038"/>
                    </a:cubicBezTo>
                    <a:cubicBezTo>
                      <a:pt x="1418" y="1025"/>
                      <a:pt x="1425" y="1015"/>
                      <a:pt x="1433" y="1004"/>
                    </a:cubicBezTo>
                    <a:cubicBezTo>
                      <a:pt x="1746" y="502"/>
                      <a:pt x="1309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>
                <a:off x="9716367" y="2511443"/>
                <a:ext cx="249690" cy="154718"/>
              </a:xfrm>
              <a:custGeom>
                <a:rect b="b" l="l" r="r" t="t"/>
                <a:pathLst>
                  <a:path extrusionOk="0" h="1344" w="2169">
                    <a:moveTo>
                      <a:pt x="1273" y="0"/>
                    </a:moveTo>
                    <a:cubicBezTo>
                      <a:pt x="1216" y="0"/>
                      <a:pt x="1156" y="8"/>
                      <a:pt x="1093" y="24"/>
                    </a:cubicBezTo>
                    <a:lnTo>
                      <a:pt x="1078" y="26"/>
                    </a:lnTo>
                    <a:cubicBezTo>
                      <a:pt x="565" y="172"/>
                      <a:pt x="159" y="565"/>
                      <a:pt x="0" y="1076"/>
                    </a:cubicBezTo>
                    <a:cubicBezTo>
                      <a:pt x="327" y="1231"/>
                      <a:pt x="654" y="1343"/>
                      <a:pt x="991" y="1343"/>
                    </a:cubicBezTo>
                    <a:cubicBezTo>
                      <a:pt x="1125" y="1343"/>
                      <a:pt x="1262" y="1325"/>
                      <a:pt x="1400" y="1285"/>
                    </a:cubicBezTo>
                    <a:lnTo>
                      <a:pt x="1441" y="1272"/>
                    </a:lnTo>
                    <a:cubicBezTo>
                      <a:pt x="2168" y="1044"/>
                      <a:pt x="1943" y="0"/>
                      <a:pt x="12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5" name="Google Shape;755;p14"/>
              <p:cNvSpPr/>
              <p:nvPr/>
            </p:nvSpPr>
            <p:spPr>
              <a:xfrm>
                <a:off x="9427650" y="2540107"/>
                <a:ext cx="172101" cy="223098"/>
              </a:xfrm>
              <a:custGeom>
                <a:rect b="b" l="l" r="r" t="t"/>
                <a:pathLst>
                  <a:path extrusionOk="0" h="1938" w="1495">
                    <a:moveTo>
                      <a:pt x="732" y="1"/>
                    </a:moveTo>
                    <a:cubicBezTo>
                      <a:pt x="475" y="1"/>
                      <a:pt x="223" y="142"/>
                      <a:pt x="134" y="467"/>
                    </a:cubicBezTo>
                    <a:lnTo>
                      <a:pt x="129" y="482"/>
                    </a:lnTo>
                    <a:cubicBezTo>
                      <a:pt x="1" y="1000"/>
                      <a:pt x="141" y="1549"/>
                      <a:pt x="506" y="1938"/>
                    </a:cubicBezTo>
                    <a:cubicBezTo>
                      <a:pt x="920" y="1649"/>
                      <a:pt x="1262" y="1317"/>
                      <a:pt x="1380" y="827"/>
                    </a:cubicBezTo>
                    <a:cubicBezTo>
                      <a:pt x="1385" y="814"/>
                      <a:pt x="1387" y="799"/>
                      <a:pt x="1390" y="786"/>
                    </a:cubicBezTo>
                    <a:cubicBezTo>
                      <a:pt x="1495" y="305"/>
                      <a:pt x="1109" y="1"/>
                      <a:pt x="7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6" name="Google Shape;756;p14"/>
              <p:cNvSpPr/>
              <p:nvPr/>
            </p:nvSpPr>
            <p:spPr>
              <a:xfrm>
                <a:off x="9582600" y="2703000"/>
                <a:ext cx="228854" cy="172791"/>
              </a:xfrm>
              <a:custGeom>
                <a:rect b="b" l="l" r="r" t="t"/>
                <a:pathLst>
                  <a:path extrusionOk="0" h="1501" w="1988">
                    <a:moveTo>
                      <a:pt x="1057" y="1"/>
                    </a:moveTo>
                    <a:cubicBezTo>
                      <a:pt x="940" y="1"/>
                      <a:pt x="817" y="37"/>
                      <a:pt x="695" y="119"/>
                    </a:cubicBezTo>
                    <a:lnTo>
                      <a:pt x="682" y="129"/>
                    </a:lnTo>
                    <a:cubicBezTo>
                      <a:pt x="248" y="438"/>
                      <a:pt x="1" y="946"/>
                      <a:pt x="24" y="1480"/>
                    </a:cubicBezTo>
                    <a:cubicBezTo>
                      <a:pt x="147" y="1493"/>
                      <a:pt x="268" y="1500"/>
                      <a:pt x="388" y="1500"/>
                    </a:cubicBezTo>
                    <a:cubicBezTo>
                      <a:pt x="756" y="1500"/>
                      <a:pt x="1102" y="1428"/>
                      <a:pt x="1413" y="1204"/>
                    </a:cubicBezTo>
                    <a:lnTo>
                      <a:pt x="1443" y="1179"/>
                    </a:lnTo>
                    <a:cubicBezTo>
                      <a:pt x="1987" y="765"/>
                      <a:pt x="1595" y="1"/>
                      <a:pt x="10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7" name="Google Shape;757;p14"/>
            <p:cNvSpPr/>
            <p:nvPr/>
          </p:nvSpPr>
          <p:spPr>
            <a:xfrm>
              <a:off x="9473582" y="2336002"/>
              <a:ext cx="522518" cy="1177307"/>
            </a:xfrm>
            <a:custGeom>
              <a:rect b="b" l="l" r="r" t="t"/>
              <a:pathLst>
                <a:path extrusionOk="0" h="10227" w="4539">
                  <a:moveTo>
                    <a:pt x="4461" y="1"/>
                  </a:moveTo>
                  <a:cubicBezTo>
                    <a:pt x="4453" y="1"/>
                    <a:pt x="4444" y="3"/>
                    <a:pt x="4436" y="8"/>
                  </a:cubicBezTo>
                  <a:cubicBezTo>
                    <a:pt x="3672" y="445"/>
                    <a:pt x="2970" y="983"/>
                    <a:pt x="2352" y="1609"/>
                  </a:cubicBezTo>
                  <a:cubicBezTo>
                    <a:pt x="1887" y="2076"/>
                    <a:pt x="1476" y="2597"/>
                    <a:pt x="1131" y="3159"/>
                  </a:cubicBezTo>
                  <a:cubicBezTo>
                    <a:pt x="1300" y="2347"/>
                    <a:pt x="1573" y="1558"/>
                    <a:pt x="1946" y="817"/>
                  </a:cubicBezTo>
                  <a:cubicBezTo>
                    <a:pt x="2064" y="585"/>
                    <a:pt x="2189" y="358"/>
                    <a:pt x="2324" y="136"/>
                  </a:cubicBezTo>
                  <a:cubicBezTo>
                    <a:pt x="2346" y="100"/>
                    <a:pt x="2314" y="68"/>
                    <a:pt x="2280" y="68"/>
                  </a:cubicBezTo>
                  <a:cubicBezTo>
                    <a:pt x="2263" y="68"/>
                    <a:pt x="2246" y="76"/>
                    <a:pt x="2235" y="95"/>
                  </a:cubicBezTo>
                  <a:cubicBezTo>
                    <a:pt x="1752" y="889"/>
                    <a:pt x="1384" y="1749"/>
                    <a:pt x="1147" y="2651"/>
                  </a:cubicBezTo>
                  <a:cubicBezTo>
                    <a:pt x="1080" y="2906"/>
                    <a:pt x="1022" y="3164"/>
                    <a:pt x="976" y="3422"/>
                  </a:cubicBezTo>
                  <a:cubicBezTo>
                    <a:pt x="976" y="3425"/>
                    <a:pt x="976" y="3425"/>
                    <a:pt x="976" y="3425"/>
                  </a:cubicBezTo>
                  <a:cubicBezTo>
                    <a:pt x="920" y="3529"/>
                    <a:pt x="863" y="3634"/>
                    <a:pt x="812" y="3739"/>
                  </a:cubicBezTo>
                  <a:cubicBezTo>
                    <a:pt x="536" y="4285"/>
                    <a:pt x="342" y="4870"/>
                    <a:pt x="233" y="5470"/>
                  </a:cubicBezTo>
                  <a:cubicBezTo>
                    <a:pt x="123" y="4668"/>
                    <a:pt x="115" y="3854"/>
                    <a:pt x="212" y="3047"/>
                  </a:cubicBezTo>
                  <a:cubicBezTo>
                    <a:pt x="243" y="2789"/>
                    <a:pt x="286" y="2533"/>
                    <a:pt x="337" y="2278"/>
                  </a:cubicBezTo>
                  <a:cubicBezTo>
                    <a:pt x="344" y="2245"/>
                    <a:pt x="319" y="2228"/>
                    <a:pt x="292" y="2228"/>
                  </a:cubicBezTo>
                  <a:cubicBezTo>
                    <a:pt x="269" y="2228"/>
                    <a:pt x="244" y="2242"/>
                    <a:pt x="238" y="2270"/>
                  </a:cubicBezTo>
                  <a:cubicBezTo>
                    <a:pt x="54" y="3182"/>
                    <a:pt x="0" y="4117"/>
                    <a:pt x="82" y="5044"/>
                  </a:cubicBezTo>
                  <a:cubicBezTo>
                    <a:pt x="105" y="5301"/>
                    <a:pt x="138" y="5559"/>
                    <a:pt x="182" y="5817"/>
                  </a:cubicBezTo>
                  <a:cubicBezTo>
                    <a:pt x="166" y="5950"/>
                    <a:pt x="156" y="6083"/>
                    <a:pt x="148" y="6216"/>
                  </a:cubicBezTo>
                  <a:cubicBezTo>
                    <a:pt x="123" y="6943"/>
                    <a:pt x="250" y="7666"/>
                    <a:pt x="526" y="8338"/>
                  </a:cubicBezTo>
                  <a:cubicBezTo>
                    <a:pt x="800" y="8999"/>
                    <a:pt x="1221" y="9602"/>
                    <a:pt x="1778" y="10054"/>
                  </a:cubicBezTo>
                  <a:cubicBezTo>
                    <a:pt x="1849" y="10110"/>
                    <a:pt x="1923" y="10164"/>
                    <a:pt x="1997" y="10217"/>
                  </a:cubicBezTo>
                  <a:cubicBezTo>
                    <a:pt x="2007" y="10224"/>
                    <a:pt x="2017" y="10227"/>
                    <a:pt x="2026" y="10227"/>
                  </a:cubicBezTo>
                  <a:cubicBezTo>
                    <a:pt x="2068" y="10227"/>
                    <a:pt x="2103" y="10172"/>
                    <a:pt x="2061" y="10141"/>
                  </a:cubicBezTo>
                  <a:cubicBezTo>
                    <a:pt x="1479" y="9735"/>
                    <a:pt x="1022" y="9168"/>
                    <a:pt x="718" y="8529"/>
                  </a:cubicBezTo>
                  <a:cubicBezTo>
                    <a:pt x="411" y="7881"/>
                    <a:pt x="250" y="7173"/>
                    <a:pt x="245" y="6458"/>
                  </a:cubicBezTo>
                  <a:cubicBezTo>
                    <a:pt x="243" y="6251"/>
                    <a:pt x="253" y="6045"/>
                    <a:pt x="276" y="5838"/>
                  </a:cubicBezTo>
                  <a:cubicBezTo>
                    <a:pt x="705" y="5031"/>
                    <a:pt x="1280" y="4306"/>
                    <a:pt x="1966" y="3703"/>
                  </a:cubicBezTo>
                  <a:cubicBezTo>
                    <a:pt x="2005" y="3669"/>
                    <a:pt x="1973" y="3613"/>
                    <a:pt x="1934" y="3613"/>
                  </a:cubicBezTo>
                  <a:cubicBezTo>
                    <a:pt x="1924" y="3613"/>
                    <a:pt x="1913" y="3617"/>
                    <a:pt x="1903" y="3626"/>
                  </a:cubicBezTo>
                  <a:cubicBezTo>
                    <a:pt x="1356" y="4106"/>
                    <a:pt x="881" y="4661"/>
                    <a:pt x="491" y="5273"/>
                  </a:cubicBezTo>
                  <a:cubicBezTo>
                    <a:pt x="427" y="5370"/>
                    <a:pt x="368" y="5473"/>
                    <a:pt x="312" y="5575"/>
                  </a:cubicBezTo>
                  <a:cubicBezTo>
                    <a:pt x="401" y="5041"/>
                    <a:pt x="557" y="4523"/>
                    <a:pt x="779" y="4032"/>
                  </a:cubicBezTo>
                  <a:cubicBezTo>
                    <a:pt x="868" y="3833"/>
                    <a:pt x="965" y="3642"/>
                    <a:pt x="1073" y="3453"/>
                  </a:cubicBezTo>
                  <a:cubicBezTo>
                    <a:pt x="1749" y="2845"/>
                    <a:pt x="2528" y="2362"/>
                    <a:pt x="3374" y="2028"/>
                  </a:cubicBezTo>
                  <a:cubicBezTo>
                    <a:pt x="3428" y="2007"/>
                    <a:pt x="3406" y="1932"/>
                    <a:pt x="3359" y="1932"/>
                  </a:cubicBezTo>
                  <a:cubicBezTo>
                    <a:pt x="3353" y="1932"/>
                    <a:pt x="3347" y="1933"/>
                    <a:pt x="3340" y="1936"/>
                  </a:cubicBezTo>
                  <a:cubicBezTo>
                    <a:pt x="2664" y="2201"/>
                    <a:pt x="2028" y="2561"/>
                    <a:pt x="1453" y="3006"/>
                  </a:cubicBezTo>
                  <a:cubicBezTo>
                    <a:pt x="1379" y="3065"/>
                    <a:pt x="1305" y="3126"/>
                    <a:pt x="1231" y="3187"/>
                  </a:cubicBezTo>
                  <a:cubicBezTo>
                    <a:pt x="1520" y="2727"/>
                    <a:pt x="1852" y="2293"/>
                    <a:pt x="2219" y="1890"/>
                  </a:cubicBezTo>
                  <a:cubicBezTo>
                    <a:pt x="2725" y="1336"/>
                    <a:pt x="3450" y="736"/>
                    <a:pt x="4216" y="253"/>
                  </a:cubicBezTo>
                  <a:cubicBezTo>
                    <a:pt x="4306" y="197"/>
                    <a:pt x="4398" y="143"/>
                    <a:pt x="4489" y="92"/>
                  </a:cubicBezTo>
                  <a:cubicBezTo>
                    <a:pt x="4539" y="62"/>
                    <a:pt x="4505" y="1"/>
                    <a:pt x="4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8" name="Google Shape;758;p14"/>
          <p:cNvGrpSpPr/>
          <p:nvPr/>
        </p:nvGrpSpPr>
        <p:grpSpPr>
          <a:xfrm>
            <a:off x="223100" y="124103"/>
            <a:ext cx="8755472" cy="4178797"/>
            <a:chOff x="223100" y="124103"/>
            <a:chExt cx="8755472" cy="4178797"/>
          </a:xfrm>
        </p:grpSpPr>
        <p:grpSp>
          <p:nvGrpSpPr>
            <p:cNvPr id="759" name="Google Shape;759;p14"/>
            <p:cNvGrpSpPr/>
            <p:nvPr/>
          </p:nvGrpSpPr>
          <p:grpSpPr>
            <a:xfrm>
              <a:off x="8077029" y="124103"/>
              <a:ext cx="901543" cy="223328"/>
              <a:chOff x="415175" y="3208013"/>
              <a:chExt cx="1171900" cy="290300"/>
            </a:xfrm>
          </p:grpSpPr>
          <p:sp>
            <p:nvSpPr>
              <p:cNvPr id="760" name="Google Shape;760;p14"/>
              <p:cNvSpPr/>
              <p:nvPr/>
            </p:nvSpPr>
            <p:spPr>
              <a:xfrm>
                <a:off x="415175" y="3208013"/>
                <a:ext cx="883600" cy="290300"/>
              </a:xfrm>
              <a:custGeom>
                <a:rect b="b" l="l" r="r" t="t"/>
                <a:pathLst>
                  <a:path extrusionOk="0" h="11612" w="35344">
                    <a:moveTo>
                      <a:pt x="15641" y="0"/>
                    </a:moveTo>
                    <a:cubicBezTo>
                      <a:pt x="10753" y="0"/>
                      <a:pt x="6583" y="3060"/>
                      <a:pt x="4933" y="7365"/>
                    </a:cubicBezTo>
                    <a:cubicBezTo>
                      <a:pt x="4671" y="7316"/>
                      <a:pt x="4411" y="7292"/>
                      <a:pt x="4156" y="7292"/>
                    </a:cubicBezTo>
                    <a:cubicBezTo>
                      <a:pt x="1910" y="7292"/>
                      <a:pt x="1" y="9120"/>
                      <a:pt x="8" y="11463"/>
                    </a:cubicBezTo>
                    <a:cubicBezTo>
                      <a:pt x="8" y="11512"/>
                      <a:pt x="13" y="11561"/>
                      <a:pt x="15" y="11612"/>
                    </a:cubicBezTo>
                    <a:lnTo>
                      <a:pt x="35341" y="11612"/>
                    </a:lnTo>
                    <a:cubicBezTo>
                      <a:pt x="35341" y="11561"/>
                      <a:pt x="35344" y="11512"/>
                      <a:pt x="35344" y="11463"/>
                    </a:cubicBezTo>
                    <a:cubicBezTo>
                      <a:pt x="35344" y="7896"/>
                      <a:pt x="32453" y="5008"/>
                      <a:pt x="28889" y="5008"/>
                    </a:cubicBezTo>
                    <a:cubicBezTo>
                      <a:pt x="28884" y="5008"/>
                      <a:pt x="28879" y="5008"/>
                      <a:pt x="28874" y="5008"/>
                    </a:cubicBezTo>
                    <a:cubicBezTo>
                      <a:pt x="27743" y="5008"/>
                      <a:pt x="26630" y="5309"/>
                      <a:pt x="25651" y="5879"/>
                    </a:cubicBezTo>
                    <a:cubicBezTo>
                      <a:pt x="23689" y="2373"/>
                      <a:pt x="19943" y="0"/>
                      <a:pt x="156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4"/>
              <p:cNvSpPr/>
              <p:nvPr/>
            </p:nvSpPr>
            <p:spPr>
              <a:xfrm>
                <a:off x="1103600" y="3339488"/>
                <a:ext cx="483475" cy="158825"/>
              </a:xfrm>
              <a:custGeom>
                <a:rect b="b" l="l" r="r" t="t"/>
                <a:pathLst>
                  <a:path extrusionOk="0" h="6353" w="19339">
                    <a:moveTo>
                      <a:pt x="8563" y="1"/>
                    </a:moveTo>
                    <a:cubicBezTo>
                      <a:pt x="8412" y="1"/>
                      <a:pt x="8260" y="6"/>
                      <a:pt x="8108" y="17"/>
                    </a:cubicBezTo>
                    <a:cubicBezTo>
                      <a:pt x="5677" y="191"/>
                      <a:pt x="3568" y="1756"/>
                      <a:pt x="2700" y="4031"/>
                    </a:cubicBezTo>
                    <a:cubicBezTo>
                      <a:pt x="2556" y="4004"/>
                      <a:pt x="2413" y="3991"/>
                      <a:pt x="2272" y="3991"/>
                    </a:cubicBezTo>
                    <a:cubicBezTo>
                      <a:pt x="1043" y="3991"/>
                      <a:pt x="1" y="4992"/>
                      <a:pt x="3" y="6271"/>
                    </a:cubicBezTo>
                    <a:cubicBezTo>
                      <a:pt x="3" y="6299"/>
                      <a:pt x="6" y="6327"/>
                      <a:pt x="8" y="6353"/>
                    </a:cubicBezTo>
                    <a:lnTo>
                      <a:pt x="19336" y="6353"/>
                    </a:lnTo>
                    <a:cubicBezTo>
                      <a:pt x="19336" y="6327"/>
                      <a:pt x="19339" y="6299"/>
                      <a:pt x="19339" y="6271"/>
                    </a:cubicBezTo>
                    <a:cubicBezTo>
                      <a:pt x="19339" y="4320"/>
                      <a:pt x="17758" y="2739"/>
                      <a:pt x="15807" y="2739"/>
                    </a:cubicBezTo>
                    <a:cubicBezTo>
                      <a:pt x="15184" y="2739"/>
                      <a:pt x="14571" y="2903"/>
                      <a:pt x="14035" y="3217"/>
                    </a:cubicBezTo>
                    <a:cubicBezTo>
                      <a:pt x="12922" y="1223"/>
                      <a:pt x="10822" y="1"/>
                      <a:pt x="85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62" name="Google Shape;762;p14"/>
            <p:cNvSpPr/>
            <p:nvPr/>
          </p:nvSpPr>
          <p:spPr>
            <a:xfrm>
              <a:off x="223100" y="4213975"/>
              <a:ext cx="270575" cy="88925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765" name="Google Shape;765;p15"/>
          <p:cNvGrpSpPr/>
          <p:nvPr/>
        </p:nvGrpSpPr>
        <p:grpSpPr>
          <a:xfrm>
            <a:off x="172876" y="4238599"/>
            <a:ext cx="299035" cy="368683"/>
            <a:chOff x="-2163212" y="2818438"/>
            <a:chExt cx="386250" cy="476150"/>
          </a:xfrm>
        </p:grpSpPr>
        <p:sp>
          <p:nvSpPr>
            <p:cNvPr id="766" name="Google Shape;766;p15"/>
            <p:cNvSpPr/>
            <p:nvPr/>
          </p:nvSpPr>
          <p:spPr>
            <a:xfrm>
              <a:off x="-1986437" y="3145363"/>
              <a:ext cx="44825" cy="149225"/>
            </a:xfrm>
            <a:custGeom>
              <a:rect b="b" l="l" r="r" t="t"/>
              <a:pathLst>
                <a:path extrusionOk="0" h="5969" w="1793">
                  <a:moveTo>
                    <a:pt x="766" y="1"/>
                  </a:moveTo>
                  <a:cubicBezTo>
                    <a:pt x="396" y="1"/>
                    <a:pt x="0" y="208"/>
                    <a:pt x="33" y="453"/>
                  </a:cubicBezTo>
                  <a:cubicBezTo>
                    <a:pt x="192" y="1671"/>
                    <a:pt x="273" y="2896"/>
                    <a:pt x="276" y="4125"/>
                  </a:cubicBezTo>
                  <a:cubicBezTo>
                    <a:pt x="255" y="4125"/>
                    <a:pt x="225" y="5034"/>
                    <a:pt x="181" y="5968"/>
                  </a:cubicBezTo>
                  <a:lnTo>
                    <a:pt x="1688" y="5968"/>
                  </a:lnTo>
                  <a:cubicBezTo>
                    <a:pt x="1729" y="5299"/>
                    <a:pt x="1747" y="4628"/>
                    <a:pt x="1742" y="3956"/>
                  </a:cubicBezTo>
                  <a:lnTo>
                    <a:pt x="1742" y="3956"/>
                  </a:lnTo>
                  <a:cubicBezTo>
                    <a:pt x="1742" y="3956"/>
                    <a:pt x="1742" y="3956"/>
                    <a:pt x="1742" y="3956"/>
                  </a:cubicBezTo>
                  <a:cubicBezTo>
                    <a:pt x="1793" y="3956"/>
                    <a:pt x="1780" y="3055"/>
                    <a:pt x="1721" y="3052"/>
                  </a:cubicBezTo>
                  <a:cubicBezTo>
                    <a:pt x="1685" y="2184"/>
                    <a:pt x="1614" y="1318"/>
                    <a:pt x="1502" y="453"/>
                  </a:cubicBezTo>
                  <a:cubicBezTo>
                    <a:pt x="1468" y="210"/>
                    <a:pt x="1187" y="1"/>
                    <a:pt x="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15"/>
            <p:cNvSpPr/>
            <p:nvPr/>
          </p:nvSpPr>
          <p:spPr>
            <a:xfrm>
              <a:off x="-1986387" y="3145363"/>
              <a:ext cx="44775" cy="149225"/>
            </a:xfrm>
            <a:custGeom>
              <a:rect b="b" l="l" r="r" t="t"/>
              <a:pathLst>
                <a:path extrusionOk="0" h="5969" w="1791">
                  <a:moveTo>
                    <a:pt x="767" y="1"/>
                  </a:moveTo>
                  <a:cubicBezTo>
                    <a:pt x="394" y="1"/>
                    <a:pt x="1" y="208"/>
                    <a:pt x="31" y="453"/>
                  </a:cubicBezTo>
                  <a:cubicBezTo>
                    <a:pt x="190" y="1671"/>
                    <a:pt x="271" y="2896"/>
                    <a:pt x="274" y="4125"/>
                  </a:cubicBezTo>
                  <a:cubicBezTo>
                    <a:pt x="238" y="4125"/>
                    <a:pt x="230" y="5029"/>
                    <a:pt x="264" y="5029"/>
                  </a:cubicBezTo>
                  <a:cubicBezTo>
                    <a:pt x="253" y="5343"/>
                    <a:pt x="238" y="5657"/>
                    <a:pt x="220" y="5968"/>
                  </a:cubicBezTo>
                  <a:lnTo>
                    <a:pt x="1689" y="5968"/>
                  </a:lnTo>
                  <a:cubicBezTo>
                    <a:pt x="1727" y="5299"/>
                    <a:pt x="1745" y="4628"/>
                    <a:pt x="1740" y="3956"/>
                  </a:cubicBezTo>
                  <a:lnTo>
                    <a:pt x="1740" y="3956"/>
                  </a:lnTo>
                  <a:cubicBezTo>
                    <a:pt x="1740" y="3956"/>
                    <a:pt x="1740" y="3956"/>
                    <a:pt x="1740" y="3956"/>
                  </a:cubicBezTo>
                  <a:cubicBezTo>
                    <a:pt x="1791" y="3956"/>
                    <a:pt x="1778" y="3052"/>
                    <a:pt x="1719" y="3052"/>
                  </a:cubicBezTo>
                  <a:cubicBezTo>
                    <a:pt x="1686" y="2184"/>
                    <a:pt x="1612" y="1318"/>
                    <a:pt x="1500" y="453"/>
                  </a:cubicBezTo>
                  <a:cubicBezTo>
                    <a:pt x="1469" y="210"/>
                    <a:pt x="11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5"/>
            <p:cNvSpPr/>
            <p:nvPr/>
          </p:nvSpPr>
          <p:spPr>
            <a:xfrm>
              <a:off x="-1986387" y="3145363"/>
              <a:ext cx="44775" cy="149225"/>
            </a:xfrm>
            <a:custGeom>
              <a:rect b="b" l="l" r="r" t="t"/>
              <a:pathLst>
                <a:path extrusionOk="0" h="5969" w="1791">
                  <a:moveTo>
                    <a:pt x="767" y="1"/>
                  </a:moveTo>
                  <a:cubicBezTo>
                    <a:pt x="394" y="1"/>
                    <a:pt x="1" y="208"/>
                    <a:pt x="31" y="453"/>
                  </a:cubicBezTo>
                  <a:cubicBezTo>
                    <a:pt x="190" y="1671"/>
                    <a:pt x="271" y="2896"/>
                    <a:pt x="274" y="4125"/>
                  </a:cubicBezTo>
                  <a:cubicBezTo>
                    <a:pt x="238" y="4125"/>
                    <a:pt x="230" y="5029"/>
                    <a:pt x="264" y="5029"/>
                  </a:cubicBezTo>
                  <a:cubicBezTo>
                    <a:pt x="253" y="5343"/>
                    <a:pt x="238" y="5657"/>
                    <a:pt x="220" y="5968"/>
                  </a:cubicBezTo>
                  <a:lnTo>
                    <a:pt x="1689" y="5968"/>
                  </a:lnTo>
                  <a:cubicBezTo>
                    <a:pt x="1727" y="5299"/>
                    <a:pt x="1745" y="4628"/>
                    <a:pt x="1740" y="3956"/>
                  </a:cubicBezTo>
                  <a:lnTo>
                    <a:pt x="1740" y="3956"/>
                  </a:lnTo>
                  <a:cubicBezTo>
                    <a:pt x="1740" y="3956"/>
                    <a:pt x="1740" y="3956"/>
                    <a:pt x="1740" y="3956"/>
                  </a:cubicBezTo>
                  <a:cubicBezTo>
                    <a:pt x="1791" y="3956"/>
                    <a:pt x="1778" y="3052"/>
                    <a:pt x="1719" y="3052"/>
                  </a:cubicBezTo>
                  <a:cubicBezTo>
                    <a:pt x="1686" y="2184"/>
                    <a:pt x="1612" y="1318"/>
                    <a:pt x="1500" y="453"/>
                  </a:cubicBezTo>
                  <a:cubicBezTo>
                    <a:pt x="1469" y="210"/>
                    <a:pt x="11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5"/>
            <p:cNvSpPr/>
            <p:nvPr/>
          </p:nvSpPr>
          <p:spPr>
            <a:xfrm>
              <a:off x="-2163212" y="2818438"/>
              <a:ext cx="386250" cy="361200"/>
            </a:xfrm>
            <a:custGeom>
              <a:rect b="b" l="l" r="r" t="t"/>
              <a:pathLst>
                <a:path extrusionOk="0" h="14448" w="15450">
                  <a:moveTo>
                    <a:pt x="7738" y="0"/>
                  </a:moveTo>
                  <a:cubicBezTo>
                    <a:pt x="6150" y="0"/>
                    <a:pt x="4554" y="533"/>
                    <a:pt x="3236" y="1638"/>
                  </a:cubicBezTo>
                  <a:cubicBezTo>
                    <a:pt x="3149" y="1709"/>
                    <a:pt x="3077" y="1773"/>
                    <a:pt x="3029" y="1824"/>
                  </a:cubicBezTo>
                  <a:cubicBezTo>
                    <a:pt x="286" y="4600"/>
                    <a:pt x="0" y="7462"/>
                    <a:pt x="1295" y="10299"/>
                  </a:cubicBezTo>
                  <a:cubicBezTo>
                    <a:pt x="1535" y="10820"/>
                    <a:pt x="2286" y="12595"/>
                    <a:pt x="4295" y="13652"/>
                  </a:cubicBezTo>
                  <a:cubicBezTo>
                    <a:pt x="5386" y="14226"/>
                    <a:pt x="6540" y="14448"/>
                    <a:pt x="7647" y="14448"/>
                  </a:cubicBezTo>
                  <a:cubicBezTo>
                    <a:pt x="10115" y="14448"/>
                    <a:pt x="12353" y="13345"/>
                    <a:pt x="13154" y="12570"/>
                  </a:cubicBezTo>
                  <a:cubicBezTo>
                    <a:pt x="14806" y="10974"/>
                    <a:pt x="15449" y="9309"/>
                    <a:pt x="15391" y="7654"/>
                  </a:cubicBezTo>
                  <a:cubicBezTo>
                    <a:pt x="15337" y="6037"/>
                    <a:pt x="14632" y="4426"/>
                    <a:pt x="13432" y="2838"/>
                  </a:cubicBezTo>
                  <a:cubicBezTo>
                    <a:pt x="12026" y="979"/>
                    <a:pt x="9890" y="0"/>
                    <a:pt x="7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5"/>
            <p:cNvSpPr/>
            <p:nvPr/>
          </p:nvSpPr>
          <p:spPr>
            <a:xfrm>
              <a:off x="-2108312" y="3033463"/>
              <a:ext cx="328525" cy="146200"/>
            </a:xfrm>
            <a:custGeom>
              <a:rect b="b" l="l" r="r" t="t"/>
              <a:pathLst>
                <a:path extrusionOk="0" h="5848" w="13141">
                  <a:moveTo>
                    <a:pt x="13141" y="0"/>
                  </a:moveTo>
                  <a:cubicBezTo>
                    <a:pt x="9129" y="1203"/>
                    <a:pt x="4783" y="2316"/>
                    <a:pt x="0" y="3264"/>
                  </a:cubicBezTo>
                  <a:cubicBezTo>
                    <a:pt x="560" y="4007"/>
                    <a:pt x="1277" y="4617"/>
                    <a:pt x="2099" y="5051"/>
                  </a:cubicBezTo>
                  <a:cubicBezTo>
                    <a:pt x="3191" y="5625"/>
                    <a:pt x="4346" y="5847"/>
                    <a:pt x="5454" y="5847"/>
                  </a:cubicBezTo>
                  <a:cubicBezTo>
                    <a:pt x="7921" y="5847"/>
                    <a:pt x="10158" y="4746"/>
                    <a:pt x="10958" y="3971"/>
                  </a:cubicBezTo>
                  <a:cubicBezTo>
                    <a:pt x="12296" y="2676"/>
                    <a:pt x="12962" y="1341"/>
                    <a:pt x="13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15"/>
            <p:cNvSpPr/>
            <p:nvPr/>
          </p:nvSpPr>
          <p:spPr>
            <a:xfrm>
              <a:off x="-2140687" y="2923538"/>
              <a:ext cx="358350" cy="152325"/>
            </a:xfrm>
            <a:custGeom>
              <a:rect b="b" l="l" r="r" t="t"/>
              <a:pathLst>
                <a:path extrusionOk="0" h="6093" w="14334">
                  <a:moveTo>
                    <a:pt x="13427" y="0"/>
                  </a:moveTo>
                  <a:cubicBezTo>
                    <a:pt x="9901" y="1800"/>
                    <a:pt x="5029" y="3452"/>
                    <a:pt x="1" y="5077"/>
                  </a:cubicBezTo>
                  <a:cubicBezTo>
                    <a:pt x="110" y="5421"/>
                    <a:pt x="241" y="5761"/>
                    <a:pt x="394" y="6093"/>
                  </a:cubicBezTo>
                  <a:cubicBezTo>
                    <a:pt x="5108" y="5077"/>
                    <a:pt x="9760" y="3800"/>
                    <a:pt x="14334" y="2270"/>
                  </a:cubicBezTo>
                  <a:cubicBezTo>
                    <a:pt x="14163" y="1509"/>
                    <a:pt x="13854" y="753"/>
                    <a:pt x="13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15"/>
            <p:cNvSpPr/>
            <p:nvPr/>
          </p:nvSpPr>
          <p:spPr>
            <a:xfrm>
              <a:off x="-2150062" y="2823463"/>
              <a:ext cx="300125" cy="176125"/>
            </a:xfrm>
            <a:custGeom>
              <a:rect b="b" l="l" r="r" t="t"/>
              <a:pathLst>
                <a:path extrusionOk="0" h="7045" w="12005">
                  <a:moveTo>
                    <a:pt x="7376" y="1"/>
                  </a:moveTo>
                  <a:cubicBezTo>
                    <a:pt x="6095" y="1"/>
                    <a:pt x="4805" y="367"/>
                    <a:pt x="3700" y="1115"/>
                  </a:cubicBezTo>
                  <a:cubicBezTo>
                    <a:pt x="3133" y="1498"/>
                    <a:pt x="2687" y="1817"/>
                    <a:pt x="2503" y="1993"/>
                  </a:cubicBezTo>
                  <a:cubicBezTo>
                    <a:pt x="743" y="3653"/>
                    <a:pt x="0" y="5346"/>
                    <a:pt x="31" y="7044"/>
                  </a:cubicBezTo>
                  <a:cubicBezTo>
                    <a:pt x="5107" y="5451"/>
                    <a:pt x="9604" y="3783"/>
                    <a:pt x="12005" y="1929"/>
                  </a:cubicBezTo>
                  <a:lnTo>
                    <a:pt x="11971" y="1896"/>
                  </a:lnTo>
                  <a:cubicBezTo>
                    <a:pt x="10756" y="645"/>
                    <a:pt x="9074" y="1"/>
                    <a:pt x="7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15"/>
          <p:cNvGrpSpPr/>
          <p:nvPr/>
        </p:nvGrpSpPr>
        <p:grpSpPr>
          <a:xfrm>
            <a:off x="6341220" y="4535860"/>
            <a:ext cx="869322" cy="478181"/>
            <a:chOff x="2059138" y="4015363"/>
            <a:chExt cx="1004997" cy="552810"/>
          </a:xfrm>
        </p:grpSpPr>
        <p:sp>
          <p:nvSpPr>
            <p:cNvPr id="774" name="Google Shape;774;p15"/>
            <p:cNvSpPr/>
            <p:nvPr/>
          </p:nvSpPr>
          <p:spPr>
            <a:xfrm>
              <a:off x="2287143" y="4075175"/>
              <a:ext cx="630493" cy="185505"/>
            </a:xfrm>
            <a:custGeom>
              <a:rect b="b" l="l" r="r" t="t"/>
              <a:pathLst>
                <a:path extrusionOk="0" h="1650" w="5608">
                  <a:moveTo>
                    <a:pt x="0" y="0"/>
                  </a:moveTo>
                  <a:lnTo>
                    <a:pt x="2015" y="1650"/>
                  </a:lnTo>
                  <a:lnTo>
                    <a:pt x="5608" y="1650"/>
                  </a:lnTo>
                  <a:lnTo>
                    <a:pt x="35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15"/>
            <p:cNvSpPr/>
            <p:nvPr/>
          </p:nvSpPr>
          <p:spPr>
            <a:xfrm>
              <a:off x="2454437" y="4267203"/>
              <a:ext cx="422503" cy="300968"/>
            </a:xfrm>
            <a:custGeom>
              <a:rect b="b" l="l" r="r" t="t"/>
              <a:pathLst>
                <a:path extrusionOk="0" h="2677" w="3758">
                  <a:moveTo>
                    <a:pt x="6" y="0"/>
                  </a:moveTo>
                  <a:lnTo>
                    <a:pt x="1" y="2677"/>
                  </a:lnTo>
                  <a:lnTo>
                    <a:pt x="3757" y="2677"/>
                  </a:lnTo>
                  <a:lnTo>
                    <a:pt x="37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15"/>
            <p:cNvSpPr/>
            <p:nvPr/>
          </p:nvSpPr>
          <p:spPr>
            <a:xfrm>
              <a:off x="2091292" y="4082258"/>
              <a:ext cx="420142" cy="485912"/>
            </a:xfrm>
            <a:custGeom>
              <a:rect b="b" l="l" r="r" t="t"/>
              <a:pathLst>
                <a:path extrusionOk="0" h="4322" w="3737">
                  <a:moveTo>
                    <a:pt x="1722" y="1"/>
                  </a:moveTo>
                  <a:lnTo>
                    <a:pt x="1" y="1684"/>
                  </a:lnTo>
                  <a:lnTo>
                    <a:pt x="1" y="4322"/>
                  </a:lnTo>
                  <a:lnTo>
                    <a:pt x="3731" y="4322"/>
                  </a:lnTo>
                  <a:lnTo>
                    <a:pt x="3729" y="1671"/>
                  </a:lnTo>
                  <a:lnTo>
                    <a:pt x="3736" y="1651"/>
                  </a:lnTo>
                  <a:lnTo>
                    <a:pt x="17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15"/>
            <p:cNvSpPr/>
            <p:nvPr/>
          </p:nvSpPr>
          <p:spPr>
            <a:xfrm>
              <a:off x="2498959" y="4260907"/>
              <a:ext cx="419017" cy="10681"/>
            </a:xfrm>
            <a:custGeom>
              <a:rect b="b" l="l" r="r" t="t"/>
              <a:pathLst>
                <a:path extrusionOk="0" h="95" w="3727">
                  <a:moveTo>
                    <a:pt x="139" y="0"/>
                  </a:moveTo>
                  <a:lnTo>
                    <a:pt x="1" y="95"/>
                  </a:lnTo>
                  <a:lnTo>
                    <a:pt x="3591" y="95"/>
                  </a:lnTo>
                  <a:lnTo>
                    <a:pt x="37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5"/>
            <p:cNvSpPr/>
            <p:nvPr/>
          </p:nvSpPr>
          <p:spPr>
            <a:xfrm>
              <a:off x="2059138" y="4075175"/>
              <a:ext cx="455444" cy="196411"/>
            </a:xfrm>
            <a:custGeom>
              <a:rect b="b" l="l" r="r" t="t"/>
              <a:pathLst>
                <a:path extrusionOk="0" h="1747" w="4051">
                  <a:moveTo>
                    <a:pt x="2028" y="0"/>
                  </a:moveTo>
                  <a:lnTo>
                    <a:pt x="1" y="1660"/>
                  </a:lnTo>
                  <a:lnTo>
                    <a:pt x="123" y="1747"/>
                  </a:lnTo>
                  <a:lnTo>
                    <a:pt x="2033" y="192"/>
                  </a:lnTo>
                  <a:lnTo>
                    <a:pt x="3913" y="1747"/>
                  </a:lnTo>
                  <a:lnTo>
                    <a:pt x="4051" y="165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15"/>
            <p:cNvSpPr/>
            <p:nvPr/>
          </p:nvSpPr>
          <p:spPr>
            <a:xfrm>
              <a:off x="2072966" y="4096648"/>
              <a:ext cx="225754" cy="174937"/>
            </a:xfrm>
            <a:custGeom>
              <a:rect b="b" l="l" r="r" t="t"/>
              <a:pathLst>
                <a:path extrusionOk="0" h="1556" w="2008">
                  <a:moveTo>
                    <a:pt x="1910" y="1"/>
                  </a:moveTo>
                  <a:lnTo>
                    <a:pt x="0" y="1556"/>
                  </a:lnTo>
                  <a:lnTo>
                    <a:pt x="164" y="1556"/>
                  </a:lnTo>
                  <a:lnTo>
                    <a:pt x="2007" y="80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15"/>
            <p:cNvSpPr/>
            <p:nvPr/>
          </p:nvSpPr>
          <p:spPr>
            <a:xfrm>
              <a:off x="2596547" y="4400431"/>
              <a:ext cx="176961" cy="167742"/>
            </a:xfrm>
            <a:custGeom>
              <a:rect b="b" l="l" r="r" t="t"/>
              <a:pathLst>
                <a:path extrusionOk="0" h="1492" w="1574">
                  <a:moveTo>
                    <a:pt x="1" y="0"/>
                  </a:moveTo>
                  <a:lnTo>
                    <a:pt x="1" y="1492"/>
                  </a:lnTo>
                  <a:lnTo>
                    <a:pt x="1574" y="1492"/>
                  </a:lnTo>
                  <a:lnTo>
                    <a:pt x="15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15"/>
            <p:cNvSpPr/>
            <p:nvPr/>
          </p:nvSpPr>
          <p:spPr>
            <a:xfrm>
              <a:off x="2773397" y="4400431"/>
              <a:ext cx="281181" cy="167742"/>
            </a:xfrm>
            <a:custGeom>
              <a:rect b="b" l="l" r="r" t="t"/>
              <a:pathLst>
                <a:path extrusionOk="0" h="1492" w="2501">
                  <a:moveTo>
                    <a:pt x="1" y="0"/>
                  </a:moveTo>
                  <a:lnTo>
                    <a:pt x="1" y="1492"/>
                  </a:lnTo>
                  <a:lnTo>
                    <a:pt x="2501" y="1492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15"/>
            <p:cNvSpPr/>
            <p:nvPr/>
          </p:nvSpPr>
          <p:spPr>
            <a:xfrm>
              <a:off x="2596884" y="4379969"/>
              <a:ext cx="166618" cy="20574"/>
            </a:xfrm>
            <a:custGeom>
              <a:rect b="b" l="l" r="r" t="t"/>
              <a:pathLst>
                <a:path extrusionOk="0" h="183" w="1482">
                  <a:moveTo>
                    <a:pt x="0" y="1"/>
                  </a:moveTo>
                  <a:lnTo>
                    <a:pt x="0" y="182"/>
                  </a:lnTo>
                  <a:lnTo>
                    <a:pt x="1482" y="182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15"/>
            <p:cNvSpPr/>
            <p:nvPr/>
          </p:nvSpPr>
          <p:spPr>
            <a:xfrm>
              <a:off x="2760805" y="4379969"/>
              <a:ext cx="303329" cy="20574"/>
            </a:xfrm>
            <a:custGeom>
              <a:rect b="b" l="l" r="r" t="t"/>
              <a:pathLst>
                <a:path extrusionOk="0" h="183" w="2698">
                  <a:moveTo>
                    <a:pt x="1" y="1"/>
                  </a:moveTo>
                  <a:lnTo>
                    <a:pt x="1" y="182"/>
                  </a:lnTo>
                  <a:lnTo>
                    <a:pt x="2697" y="182"/>
                  </a:lnTo>
                  <a:lnTo>
                    <a:pt x="26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15"/>
            <p:cNvSpPr/>
            <p:nvPr/>
          </p:nvSpPr>
          <p:spPr>
            <a:xfrm>
              <a:off x="2580244" y="4017724"/>
              <a:ext cx="59249" cy="176061"/>
            </a:xfrm>
            <a:custGeom>
              <a:rect b="b" l="l" r="r" t="t"/>
              <a:pathLst>
                <a:path extrusionOk="0" h="1566" w="527">
                  <a:moveTo>
                    <a:pt x="0" y="0"/>
                  </a:moveTo>
                  <a:lnTo>
                    <a:pt x="0" y="1566"/>
                  </a:lnTo>
                  <a:lnTo>
                    <a:pt x="526" y="1566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5" name="Google Shape;785;p15"/>
            <p:cNvSpPr/>
            <p:nvPr/>
          </p:nvSpPr>
          <p:spPr>
            <a:xfrm>
              <a:off x="2529652" y="4017724"/>
              <a:ext cx="53291" cy="176399"/>
            </a:xfrm>
            <a:custGeom>
              <a:rect b="b" l="l" r="r" t="t"/>
              <a:pathLst>
                <a:path extrusionOk="0" h="1569" w="474">
                  <a:moveTo>
                    <a:pt x="473" y="0"/>
                  </a:moveTo>
                  <a:lnTo>
                    <a:pt x="1" y="3"/>
                  </a:lnTo>
                  <a:lnTo>
                    <a:pt x="1" y="1170"/>
                  </a:lnTo>
                  <a:lnTo>
                    <a:pt x="461" y="1568"/>
                  </a:lnTo>
                  <a:lnTo>
                    <a:pt x="473" y="1568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15"/>
            <p:cNvSpPr/>
            <p:nvPr/>
          </p:nvSpPr>
          <p:spPr>
            <a:xfrm>
              <a:off x="2520770" y="4015363"/>
              <a:ext cx="57563" cy="15403"/>
            </a:xfrm>
            <a:custGeom>
              <a:rect b="b" l="l" r="r" t="t"/>
              <a:pathLst>
                <a:path extrusionOk="0" h="137" w="512">
                  <a:moveTo>
                    <a:pt x="1" y="1"/>
                  </a:moveTo>
                  <a:lnTo>
                    <a:pt x="1" y="136"/>
                  </a:lnTo>
                  <a:lnTo>
                    <a:pt x="511" y="136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15"/>
            <p:cNvSpPr/>
            <p:nvPr/>
          </p:nvSpPr>
          <p:spPr>
            <a:xfrm>
              <a:off x="2575635" y="4015363"/>
              <a:ext cx="70492" cy="15403"/>
            </a:xfrm>
            <a:custGeom>
              <a:rect b="b" l="l" r="r" t="t"/>
              <a:pathLst>
                <a:path extrusionOk="0" h="137" w="627">
                  <a:moveTo>
                    <a:pt x="0" y="1"/>
                  </a:moveTo>
                  <a:lnTo>
                    <a:pt x="0" y="136"/>
                  </a:lnTo>
                  <a:lnTo>
                    <a:pt x="626" y="136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15"/>
            <p:cNvSpPr/>
            <p:nvPr/>
          </p:nvSpPr>
          <p:spPr>
            <a:xfrm>
              <a:off x="2583055" y="4030653"/>
              <a:ext cx="56439" cy="6633"/>
            </a:xfrm>
            <a:custGeom>
              <a:rect b="b" l="l" r="r" t="t"/>
              <a:pathLst>
                <a:path extrusionOk="0" h="59" w="502">
                  <a:moveTo>
                    <a:pt x="1" y="0"/>
                  </a:moveTo>
                  <a:lnTo>
                    <a:pt x="1" y="59"/>
                  </a:lnTo>
                  <a:lnTo>
                    <a:pt x="501" y="5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15"/>
            <p:cNvSpPr/>
            <p:nvPr/>
          </p:nvSpPr>
          <p:spPr>
            <a:xfrm>
              <a:off x="2529989" y="4030653"/>
              <a:ext cx="52953" cy="6633"/>
            </a:xfrm>
            <a:custGeom>
              <a:rect b="b" l="l" r="r" t="t"/>
              <a:pathLst>
                <a:path extrusionOk="0" h="59" w="471">
                  <a:moveTo>
                    <a:pt x="0" y="0"/>
                  </a:moveTo>
                  <a:lnTo>
                    <a:pt x="0" y="59"/>
                  </a:lnTo>
                  <a:lnTo>
                    <a:pt x="470" y="59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15"/>
            <p:cNvSpPr/>
            <p:nvPr/>
          </p:nvSpPr>
          <p:spPr>
            <a:xfrm>
              <a:off x="2248355" y="4390087"/>
              <a:ext cx="91966" cy="177748"/>
            </a:xfrm>
            <a:custGeom>
              <a:rect b="b" l="l" r="r" t="t"/>
              <a:pathLst>
                <a:path extrusionOk="0" h="1581" w="818">
                  <a:moveTo>
                    <a:pt x="0" y="0"/>
                  </a:moveTo>
                  <a:lnTo>
                    <a:pt x="0" y="1581"/>
                  </a:lnTo>
                  <a:lnTo>
                    <a:pt x="818" y="1581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15"/>
            <p:cNvSpPr/>
            <p:nvPr/>
          </p:nvSpPr>
          <p:spPr>
            <a:xfrm>
              <a:off x="2233964" y="4380306"/>
              <a:ext cx="106694" cy="11355"/>
            </a:xfrm>
            <a:custGeom>
              <a:rect b="b" l="l" r="r" t="t"/>
              <a:pathLst>
                <a:path extrusionOk="0" h="101" w="949">
                  <a:moveTo>
                    <a:pt x="1" y="1"/>
                  </a:moveTo>
                  <a:lnTo>
                    <a:pt x="141" y="100"/>
                  </a:lnTo>
                  <a:lnTo>
                    <a:pt x="948" y="100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15"/>
            <p:cNvSpPr/>
            <p:nvPr/>
          </p:nvSpPr>
          <p:spPr>
            <a:xfrm>
              <a:off x="2233964" y="4380306"/>
              <a:ext cx="15965" cy="187529"/>
            </a:xfrm>
            <a:custGeom>
              <a:rect b="b" l="l" r="r" t="t"/>
              <a:pathLst>
                <a:path extrusionOk="0" h="1668" w="142">
                  <a:moveTo>
                    <a:pt x="1" y="1"/>
                  </a:moveTo>
                  <a:lnTo>
                    <a:pt x="1" y="1668"/>
                  </a:lnTo>
                  <a:lnTo>
                    <a:pt x="141" y="1668"/>
                  </a:lnTo>
                  <a:lnTo>
                    <a:pt x="141" y="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15"/>
            <p:cNvSpPr/>
            <p:nvPr/>
          </p:nvSpPr>
          <p:spPr>
            <a:xfrm>
              <a:off x="2128956" y="4386040"/>
              <a:ext cx="62397" cy="145144"/>
            </a:xfrm>
            <a:custGeom>
              <a:rect b="b" l="l" r="r" t="t"/>
              <a:pathLst>
                <a:path extrusionOk="0" h="1291" w="555">
                  <a:moveTo>
                    <a:pt x="0" y="1"/>
                  </a:moveTo>
                  <a:lnTo>
                    <a:pt x="0" y="1290"/>
                  </a:lnTo>
                  <a:lnTo>
                    <a:pt x="554" y="1290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4" name="Google Shape;794;p15"/>
            <p:cNvSpPr/>
            <p:nvPr/>
          </p:nvSpPr>
          <p:spPr>
            <a:xfrm>
              <a:off x="2119399" y="4379407"/>
              <a:ext cx="71954" cy="7870"/>
            </a:xfrm>
            <a:custGeom>
              <a:rect b="b" l="l" r="r" t="t"/>
              <a:pathLst>
                <a:path extrusionOk="0" h="70" w="640">
                  <a:moveTo>
                    <a:pt x="1" y="1"/>
                  </a:moveTo>
                  <a:lnTo>
                    <a:pt x="95" y="70"/>
                  </a:lnTo>
                  <a:lnTo>
                    <a:pt x="639" y="70"/>
                  </a:lnTo>
                  <a:lnTo>
                    <a:pt x="639" y="3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15"/>
            <p:cNvSpPr/>
            <p:nvPr/>
          </p:nvSpPr>
          <p:spPr>
            <a:xfrm>
              <a:off x="2119399" y="4379407"/>
              <a:ext cx="10793" cy="151777"/>
            </a:xfrm>
            <a:custGeom>
              <a:rect b="b" l="l" r="r" t="t"/>
              <a:pathLst>
                <a:path extrusionOk="0" h="1350" w="96">
                  <a:moveTo>
                    <a:pt x="1" y="1"/>
                  </a:moveTo>
                  <a:lnTo>
                    <a:pt x="1" y="1349"/>
                  </a:lnTo>
                  <a:lnTo>
                    <a:pt x="95" y="1349"/>
                  </a:lnTo>
                  <a:lnTo>
                    <a:pt x="95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15"/>
            <p:cNvSpPr/>
            <p:nvPr/>
          </p:nvSpPr>
          <p:spPr>
            <a:xfrm>
              <a:off x="2392151" y="4386040"/>
              <a:ext cx="62172" cy="145144"/>
            </a:xfrm>
            <a:custGeom>
              <a:rect b="b" l="l" r="r" t="t"/>
              <a:pathLst>
                <a:path extrusionOk="0" h="1291" w="553">
                  <a:moveTo>
                    <a:pt x="1" y="1"/>
                  </a:moveTo>
                  <a:lnTo>
                    <a:pt x="1" y="1290"/>
                  </a:lnTo>
                  <a:lnTo>
                    <a:pt x="552" y="129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15"/>
            <p:cNvSpPr/>
            <p:nvPr/>
          </p:nvSpPr>
          <p:spPr>
            <a:xfrm>
              <a:off x="2382370" y="4379407"/>
              <a:ext cx="72178" cy="7870"/>
            </a:xfrm>
            <a:custGeom>
              <a:rect b="b" l="l" r="r" t="t"/>
              <a:pathLst>
                <a:path extrusionOk="0" h="70" w="642">
                  <a:moveTo>
                    <a:pt x="1" y="1"/>
                  </a:moveTo>
                  <a:lnTo>
                    <a:pt x="98" y="70"/>
                  </a:lnTo>
                  <a:lnTo>
                    <a:pt x="639" y="70"/>
                  </a:lnTo>
                  <a:lnTo>
                    <a:pt x="642" y="3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15"/>
            <p:cNvSpPr/>
            <p:nvPr/>
          </p:nvSpPr>
          <p:spPr>
            <a:xfrm>
              <a:off x="2382370" y="4379407"/>
              <a:ext cx="11018" cy="151777"/>
            </a:xfrm>
            <a:custGeom>
              <a:rect b="b" l="l" r="r" t="t"/>
              <a:pathLst>
                <a:path extrusionOk="0" h="1350" w="98">
                  <a:moveTo>
                    <a:pt x="1" y="1"/>
                  </a:moveTo>
                  <a:lnTo>
                    <a:pt x="1" y="1349"/>
                  </a:lnTo>
                  <a:lnTo>
                    <a:pt x="98" y="1349"/>
                  </a:lnTo>
                  <a:lnTo>
                    <a:pt x="98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15"/>
            <p:cNvSpPr/>
            <p:nvPr/>
          </p:nvSpPr>
          <p:spPr>
            <a:xfrm>
              <a:off x="2810161" y="4454959"/>
              <a:ext cx="206867" cy="44072"/>
            </a:xfrm>
            <a:custGeom>
              <a:rect b="b" l="l" r="r" t="t"/>
              <a:pathLst>
                <a:path extrusionOk="0" h="392" w="1840">
                  <a:moveTo>
                    <a:pt x="1" y="0"/>
                  </a:moveTo>
                  <a:lnTo>
                    <a:pt x="1" y="391"/>
                  </a:lnTo>
                  <a:lnTo>
                    <a:pt x="1839" y="391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15"/>
            <p:cNvSpPr/>
            <p:nvPr/>
          </p:nvSpPr>
          <p:spPr>
            <a:xfrm>
              <a:off x="2810161" y="4448101"/>
              <a:ext cx="216311" cy="7870"/>
            </a:xfrm>
            <a:custGeom>
              <a:rect b="b" l="l" r="r" t="t"/>
              <a:pathLst>
                <a:path extrusionOk="0" h="70" w="1924">
                  <a:moveTo>
                    <a:pt x="1" y="0"/>
                  </a:moveTo>
                  <a:lnTo>
                    <a:pt x="1" y="3"/>
                  </a:lnTo>
                  <a:lnTo>
                    <a:pt x="1" y="69"/>
                  </a:lnTo>
                  <a:lnTo>
                    <a:pt x="1829" y="69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15"/>
            <p:cNvSpPr/>
            <p:nvPr/>
          </p:nvSpPr>
          <p:spPr>
            <a:xfrm>
              <a:off x="2763391" y="4306216"/>
              <a:ext cx="62172" cy="44296"/>
            </a:xfrm>
            <a:custGeom>
              <a:rect b="b" l="l" r="r" t="t"/>
              <a:pathLst>
                <a:path extrusionOk="0" h="394" w="553">
                  <a:moveTo>
                    <a:pt x="1" y="1"/>
                  </a:moveTo>
                  <a:lnTo>
                    <a:pt x="1" y="394"/>
                  </a:lnTo>
                  <a:lnTo>
                    <a:pt x="552" y="394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15"/>
            <p:cNvSpPr/>
            <p:nvPr/>
          </p:nvSpPr>
          <p:spPr>
            <a:xfrm>
              <a:off x="2763391" y="4299582"/>
              <a:ext cx="71841" cy="7870"/>
            </a:xfrm>
            <a:custGeom>
              <a:rect b="b" l="l" r="r" t="t"/>
              <a:pathLst>
                <a:path extrusionOk="0" h="70" w="639">
                  <a:moveTo>
                    <a:pt x="1" y="1"/>
                  </a:moveTo>
                  <a:lnTo>
                    <a:pt x="1" y="4"/>
                  </a:lnTo>
                  <a:lnTo>
                    <a:pt x="1" y="70"/>
                  </a:lnTo>
                  <a:lnTo>
                    <a:pt x="544" y="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2824552" y="4299582"/>
              <a:ext cx="10681" cy="50930"/>
            </a:xfrm>
            <a:custGeom>
              <a:rect b="b" l="l" r="r" t="t"/>
              <a:pathLst>
                <a:path extrusionOk="0" h="453" w="95">
                  <a:moveTo>
                    <a:pt x="95" y="1"/>
                  </a:moveTo>
                  <a:lnTo>
                    <a:pt x="0" y="67"/>
                  </a:lnTo>
                  <a:lnTo>
                    <a:pt x="0" y="453"/>
                  </a:lnTo>
                  <a:lnTo>
                    <a:pt x="95" y="453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15"/>
            <p:cNvSpPr/>
            <p:nvPr/>
          </p:nvSpPr>
          <p:spPr>
            <a:xfrm>
              <a:off x="2594635" y="4306216"/>
              <a:ext cx="62060" cy="44296"/>
            </a:xfrm>
            <a:custGeom>
              <a:rect b="b" l="l" r="r" t="t"/>
              <a:pathLst>
                <a:path extrusionOk="0" h="394" w="552">
                  <a:moveTo>
                    <a:pt x="0" y="1"/>
                  </a:moveTo>
                  <a:lnTo>
                    <a:pt x="0" y="394"/>
                  </a:lnTo>
                  <a:lnTo>
                    <a:pt x="552" y="394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15"/>
            <p:cNvSpPr/>
            <p:nvPr/>
          </p:nvSpPr>
          <p:spPr>
            <a:xfrm>
              <a:off x="2594635" y="4299582"/>
              <a:ext cx="71841" cy="7870"/>
            </a:xfrm>
            <a:custGeom>
              <a:rect b="b" l="l" r="r" t="t"/>
              <a:pathLst>
                <a:path extrusionOk="0" h="70" w="639">
                  <a:moveTo>
                    <a:pt x="0" y="1"/>
                  </a:moveTo>
                  <a:lnTo>
                    <a:pt x="0" y="4"/>
                  </a:lnTo>
                  <a:lnTo>
                    <a:pt x="0" y="70"/>
                  </a:lnTo>
                  <a:lnTo>
                    <a:pt x="544" y="70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15"/>
            <p:cNvSpPr/>
            <p:nvPr/>
          </p:nvSpPr>
          <p:spPr>
            <a:xfrm>
              <a:off x="2655684" y="4299582"/>
              <a:ext cx="10793" cy="50930"/>
            </a:xfrm>
            <a:custGeom>
              <a:rect b="b" l="l" r="r" t="t"/>
              <a:pathLst>
                <a:path extrusionOk="0" h="453" w="96">
                  <a:moveTo>
                    <a:pt x="95" y="1"/>
                  </a:moveTo>
                  <a:lnTo>
                    <a:pt x="1" y="67"/>
                  </a:lnTo>
                  <a:lnTo>
                    <a:pt x="1" y="453"/>
                  </a:lnTo>
                  <a:lnTo>
                    <a:pt x="95" y="453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15"/>
          <p:cNvGrpSpPr/>
          <p:nvPr/>
        </p:nvGrpSpPr>
        <p:grpSpPr>
          <a:xfrm>
            <a:off x="5576855" y="4477950"/>
            <a:ext cx="487519" cy="594005"/>
            <a:chOff x="-404085" y="2113159"/>
            <a:chExt cx="452917" cy="551844"/>
          </a:xfrm>
        </p:grpSpPr>
        <p:sp>
          <p:nvSpPr>
            <p:cNvPr id="808" name="Google Shape;808;p15"/>
            <p:cNvSpPr/>
            <p:nvPr/>
          </p:nvSpPr>
          <p:spPr>
            <a:xfrm>
              <a:off x="-305160" y="2202197"/>
              <a:ext cx="32872" cy="462498"/>
            </a:xfrm>
            <a:custGeom>
              <a:rect b="b" l="l" r="r" t="t"/>
              <a:pathLst>
                <a:path extrusionOk="0" h="7485" w="532">
                  <a:moveTo>
                    <a:pt x="184" y="0"/>
                  </a:moveTo>
                  <a:lnTo>
                    <a:pt x="0" y="7485"/>
                  </a:lnTo>
                  <a:lnTo>
                    <a:pt x="531" y="7485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-288786" y="2156596"/>
              <a:ext cx="140387" cy="52089"/>
            </a:xfrm>
            <a:custGeom>
              <a:rect b="b" l="l" r="r" t="t"/>
              <a:pathLst>
                <a:path extrusionOk="0" h="843" w="2272">
                  <a:moveTo>
                    <a:pt x="2271" y="0"/>
                  </a:moveTo>
                  <a:lnTo>
                    <a:pt x="21" y="623"/>
                  </a:lnTo>
                  <a:lnTo>
                    <a:pt x="1" y="843"/>
                  </a:lnTo>
                  <a:lnTo>
                    <a:pt x="1" y="843"/>
                  </a:lnTo>
                  <a:lnTo>
                    <a:pt x="2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-313873" y="2208623"/>
              <a:ext cx="34973" cy="147616"/>
            </a:xfrm>
            <a:custGeom>
              <a:rect b="b" l="l" r="r" t="t"/>
              <a:pathLst>
                <a:path extrusionOk="0" h="2389" w="566">
                  <a:moveTo>
                    <a:pt x="407" y="1"/>
                  </a:moveTo>
                  <a:lnTo>
                    <a:pt x="1" y="2388"/>
                  </a:lnTo>
                  <a:lnTo>
                    <a:pt x="565" y="14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-404085" y="2113159"/>
              <a:ext cx="115362" cy="98061"/>
            </a:xfrm>
            <a:custGeom>
              <a:rect b="b" l="l" r="r" t="t"/>
              <a:pathLst>
                <a:path extrusionOk="0" h="1587" w="1867">
                  <a:moveTo>
                    <a:pt x="0" y="1"/>
                  </a:moveTo>
                  <a:lnTo>
                    <a:pt x="1642" y="1587"/>
                  </a:lnTo>
                  <a:lnTo>
                    <a:pt x="1867" y="15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-66468" y="2343385"/>
              <a:ext cx="22801" cy="321617"/>
            </a:xfrm>
            <a:custGeom>
              <a:rect b="b" l="l" r="r" t="t"/>
              <a:pathLst>
                <a:path extrusionOk="0" h="5205" w="369">
                  <a:moveTo>
                    <a:pt x="129" y="1"/>
                  </a:moveTo>
                  <a:lnTo>
                    <a:pt x="1" y="5205"/>
                  </a:lnTo>
                  <a:lnTo>
                    <a:pt x="369" y="5205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-110771" y="2253297"/>
              <a:ext cx="55611" cy="89225"/>
            </a:xfrm>
            <a:custGeom>
              <a:rect b="b" l="l" r="r" t="t"/>
              <a:pathLst>
                <a:path extrusionOk="0" h="1444" w="900">
                  <a:moveTo>
                    <a:pt x="0" y="0"/>
                  </a:moveTo>
                  <a:lnTo>
                    <a:pt x="746" y="1443"/>
                  </a:lnTo>
                  <a:lnTo>
                    <a:pt x="899" y="1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-55223" y="2333314"/>
              <a:ext cx="104054" cy="8094"/>
            </a:xfrm>
            <a:custGeom>
              <a:rect b="b" l="l" r="r" t="t"/>
              <a:pathLst>
                <a:path extrusionOk="0" h="131" w="1684">
                  <a:moveTo>
                    <a:pt x="74" y="0"/>
                  </a:moveTo>
                  <a:lnTo>
                    <a:pt x="0" y="130"/>
                  </a:lnTo>
                  <a:lnTo>
                    <a:pt x="1683" y="6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-103851" y="2341346"/>
              <a:ext cx="52460" cy="92191"/>
            </a:xfrm>
            <a:custGeom>
              <a:rect b="b" l="l" r="r" t="t"/>
              <a:pathLst>
                <a:path extrusionOk="0" h="1492" w="849">
                  <a:moveTo>
                    <a:pt x="787" y="0"/>
                  </a:moveTo>
                  <a:lnTo>
                    <a:pt x="1" y="1492"/>
                  </a:lnTo>
                  <a:lnTo>
                    <a:pt x="848" y="14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6" name="Google Shape;816;p15"/>
          <p:cNvGrpSpPr/>
          <p:nvPr/>
        </p:nvGrpSpPr>
        <p:grpSpPr>
          <a:xfrm>
            <a:off x="-50" y="4491124"/>
            <a:ext cx="9144100" cy="655641"/>
            <a:chOff x="0" y="4279347"/>
            <a:chExt cx="9144100" cy="864163"/>
          </a:xfrm>
        </p:grpSpPr>
        <p:sp>
          <p:nvSpPr>
            <p:cNvPr id="817" name="Google Shape;817;p15"/>
            <p:cNvSpPr/>
            <p:nvPr/>
          </p:nvSpPr>
          <p:spPr>
            <a:xfrm flipH="1">
              <a:off x="52" y="4806952"/>
              <a:ext cx="9144048" cy="336559"/>
            </a:xfrm>
            <a:custGeom>
              <a:rect b="b" l="l" r="r" t="t"/>
              <a:pathLst>
                <a:path extrusionOk="0" h="13792" w="45059">
                  <a:moveTo>
                    <a:pt x="45059" y="0"/>
                  </a:moveTo>
                  <a:cubicBezTo>
                    <a:pt x="43488" y="293"/>
                    <a:pt x="41929" y="646"/>
                    <a:pt x="40383" y="1074"/>
                  </a:cubicBezTo>
                  <a:cubicBezTo>
                    <a:pt x="37720" y="1810"/>
                    <a:pt x="35091" y="2761"/>
                    <a:pt x="32595" y="3960"/>
                  </a:cubicBezTo>
                  <a:cubicBezTo>
                    <a:pt x="29937" y="5238"/>
                    <a:pt x="27692" y="7301"/>
                    <a:pt x="24816" y="8092"/>
                  </a:cubicBezTo>
                  <a:cubicBezTo>
                    <a:pt x="23370" y="8491"/>
                    <a:pt x="21831" y="8600"/>
                    <a:pt x="20304" y="8600"/>
                  </a:cubicBezTo>
                  <a:cubicBezTo>
                    <a:pt x="19301" y="8600"/>
                    <a:pt x="18303" y="8553"/>
                    <a:pt x="17338" y="8509"/>
                  </a:cubicBezTo>
                  <a:cubicBezTo>
                    <a:pt x="16953" y="8490"/>
                    <a:pt x="16573" y="8474"/>
                    <a:pt x="16201" y="8460"/>
                  </a:cubicBezTo>
                  <a:cubicBezTo>
                    <a:pt x="15993" y="8452"/>
                    <a:pt x="15785" y="8448"/>
                    <a:pt x="15577" y="8448"/>
                  </a:cubicBezTo>
                  <a:cubicBezTo>
                    <a:pt x="13042" y="8448"/>
                    <a:pt x="10498" y="8999"/>
                    <a:pt x="8109" y="9859"/>
                  </a:cubicBezTo>
                  <a:cubicBezTo>
                    <a:pt x="5243" y="10892"/>
                    <a:pt x="2646" y="12398"/>
                    <a:pt x="0" y="13791"/>
                  </a:cubicBezTo>
                  <a:lnTo>
                    <a:pt x="45059" y="13791"/>
                  </a:lnTo>
                  <a:lnTo>
                    <a:pt x="450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0" y="4279347"/>
              <a:ext cx="9144010" cy="864149"/>
            </a:xfrm>
            <a:custGeom>
              <a:rect b="b" l="l" r="r" t="t"/>
              <a:pathLst>
                <a:path extrusionOk="0" h="12284" w="56075">
                  <a:moveTo>
                    <a:pt x="1" y="1"/>
                  </a:moveTo>
                  <a:lnTo>
                    <a:pt x="1" y="12284"/>
                  </a:lnTo>
                  <a:lnTo>
                    <a:pt x="56075" y="12284"/>
                  </a:lnTo>
                  <a:cubicBezTo>
                    <a:pt x="54083" y="11615"/>
                    <a:pt x="52124" y="10895"/>
                    <a:pt x="49965" y="10400"/>
                  </a:cubicBezTo>
                  <a:cubicBezTo>
                    <a:pt x="48165" y="9987"/>
                    <a:pt x="46249" y="9724"/>
                    <a:pt x="44340" y="9724"/>
                  </a:cubicBezTo>
                  <a:cubicBezTo>
                    <a:pt x="44182" y="9724"/>
                    <a:pt x="44024" y="9725"/>
                    <a:pt x="43867" y="9729"/>
                  </a:cubicBezTo>
                  <a:cubicBezTo>
                    <a:pt x="43586" y="9734"/>
                    <a:pt x="43299" y="9743"/>
                    <a:pt x="43011" y="9752"/>
                  </a:cubicBezTo>
                  <a:cubicBezTo>
                    <a:pt x="42285" y="9773"/>
                    <a:pt x="41532" y="9796"/>
                    <a:pt x="40775" y="9796"/>
                  </a:cubicBezTo>
                  <a:cubicBezTo>
                    <a:pt x="39624" y="9796"/>
                    <a:pt x="38465" y="9743"/>
                    <a:pt x="37375" y="9552"/>
                  </a:cubicBezTo>
                  <a:cubicBezTo>
                    <a:pt x="35208" y="9174"/>
                    <a:pt x="33516" y="8184"/>
                    <a:pt x="31514" y="7573"/>
                  </a:cubicBezTo>
                  <a:cubicBezTo>
                    <a:pt x="29632" y="6999"/>
                    <a:pt x="27652" y="6543"/>
                    <a:pt x="25644" y="6189"/>
                  </a:cubicBezTo>
                  <a:cubicBezTo>
                    <a:pt x="21164" y="5402"/>
                    <a:pt x="16515" y="5141"/>
                    <a:pt x="11893" y="4974"/>
                  </a:cubicBezTo>
                  <a:cubicBezTo>
                    <a:pt x="6633" y="4774"/>
                    <a:pt x="3045" y="255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15"/>
            <p:cNvSpPr/>
            <p:nvPr/>
          </p:nvSpPr>
          <p:spPr>
            <a:xfrm flipH="1">
              <a:off x="52" y="4914884"/>
              <a:ext cx="9144048" cy="228602"/>
            </a:xfrm>
            <a:custGeom>
              <a:rect b="b" l="l" r="r" t="t"/>
              <a:pathLst>
                <a:path extrusionOk="0" h="13792" w="45059">
                  <a:moveTo>
                    <a:pt x="45059" y="0"/>
                  </a:moveTo>
                  <a:cubicBezTo>
                    <a:pt x="43488" y="293"/>
                    <a:pt x="41929" y="646"/>
                    <a:pt x="40383" y="1074"/>
                  </a:cubicBezTo>
                  <a:cubicBezTo>
                    <a:pt x="37720" y="1810"/>
                    <a:pt x="35091" y="2761"/>
                    <a:pt x="32595" y="3960"/>
                  </a:cubicBezTo>
                  <a:cubicBezTo>
                    <a:pt x="29937" y="5238"/>
                    <a:pt x="27692" y="7301"/>
                    <a:pt x="24816" y="8092"/>
                  </a:cubicBezTo>
                  <a:cubicBezTo>
                    <a:pt x="23370" y="8491"/>
                    <a:pt x="21831" y="8600"/>
                    <a:pt x="20304" y="8600"/>
                  </a:cubicBezTo>
                  <a:cubicBezTo>
                    <a:pt x="19301" y="8600"/>
                    <a:pt x="18303" y="8553"/>
                    <a:pt x="17338" y="8509"/>
                  </a:cubicBezTo>
                  <a:cubicBezTo>
                    <a:pt x="16953" y="8490"/>
                    <a:pt x="16573" y="8474"/>
                    <a:pt x="16201" y="8460"/>
                  </a:cubicBezTo>
                  <a:cubicBezTo>
                    <a:pt x="15993" y="8452"/>
                    <a:pt x="15785" y="8448"/>
                    <a:pt x="15577" y="8448"/>
                  </a:cubicBezTo>
                  <a:cubicBezTo>
                    <a:pt x="13042" y="8448"/>
                    <a:pt x="10498" y="8999"/>
                    <a:pt x="8109" y="9859"/>
                  </a:cubicBezTo>
                  <a:cubicBezTo>
                    <a:pt x="5243" y="10892"/>
                    <a:pt x="2646" y="12398"/>
                    <a:pt x="0" y="13791"/>
                  </a:cubicBezTo>
                  <a:lnTo>
                    <a:pt x="45059" y="13791"/>
                  </a:lnTo>
                  <a:lnTo>
                    <a:pt x="450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15"/>
            <p:cNvSpPr/>
            <p:nvPr/>
          </p:nvSpPr>
          <p:spPr>
            <a:xfrm flipH="1">
              <a:off x="0" y="4806928"/>
              <a:ext cx="9144010" cy="336551"/>
            </a:xfrm>
            <a:custGeom>
              <a:rect b="b" l="l" r="r" t="t"/>
              <a:pathLst>
                <a:path extrusionOk="0" h="12284" w="56075">
                  <a:moveTo>
                    <a:pt x="1" y="1"/>
                  </a:moveTo>
                  <a:lnTo>
                    <a:pt x="1" y="12284"/>
                  </a:lnTo>
                  <a:lnTo>
                    <a:pt x="56075" y="12284"/>
                  </a:lnTo>
                  <a:cubicBezTo>
                    <a:pt x="54083" y="11615"/>
                    <a:pt x="52124" y="10895"/>
                    <a:pt x="49965" y="10400"/>
                  </a:cubicBezTo>
                  <a:cubicBezTo>
                    <a:pt x="48165" y="9987"/>
                    <a:pt x="46249" y="9724"/>
                    <a:pt x="44340" y="9724"/>
                  </a:cubicBezTo>
                  <a:cubicBezTo>
                    <a:pt x="44182" y="9724"/>
                    <a:pt x="44024" y="9725"/>
                    <a:pt x="43867" y="9729"/>
                  </a:cubicBezTo>
                  <a:cubicBezTo>
                    <a:pt x="43586" y="9734"/>
                    <a:pt x="43299" y="9743"/>
                    <a:pt x="43011" y="9752"/>
                  </a:cubicBezTo>
                  <a:cubicBezTo>
                    <a:pt x="42285" y="9773"/>
                    <a:pt x="41532" y="9796"/>
                    <a:pt x="40775" y="9796"/>
                  </a:cubicBezTo>
                  <a:cubicBezTo>
                    <a:pt x="39624" y="9796"/>
                    <a:pt x="38465" y="9743"/>
                    <a:pt x="37375" y="9552"/>
                  </a:cubicBezTo>
                  <a:cubicBezTo>
                    <a:pt x="35208" y="9174"/>
                    <a:pt x="33516" y="8184"/>
                    <a:pt x="31514" y="7573"/>
                  </a:cubicBezTo>
                  <a:cubicBezTo>
                    <a:pt x="29632" y="6999"/>
                    <a:pt x="27652" y="6543"/>
                    <a:pt x="25644" y="6189"/>
                  </a:cubicBezTo>
                  <a:cubicBezTo>
                    <a:pt x="21164" y="5402"/>
                    <a:pt x="16515" y="5141"/>
                    <a:pt x="11893" y="4974"/>
                  </a:cubicBezTo>
                  <a:cubicBezTo>
                    <a:pt x="6633" y="4774"/>
                    <a:pt x="3045" y="255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1" name="Google Shape;821;p15"/>
          <p:cNvGrpSpPr/>
          <p:nvPr/>
        </p:nvGrpSpPr>
        <p:grpSpPr>
          <a:xfrm>
            <a:off x="128842" y="4734271"/>
            <a:ext cx="8901779" cy="502709"/>
            <a:chOff x="128842" y="4734271"/>
            <a:chExt cx="8901779" cy="502709"/>
          </a:xfrm>
        </p:grpSpPr>
        <p:grpSp>
          <p:nvGrpSpPr>
            <p:cNvPr id="822" name="Google Shape;822;p15"/>
            <p:cNvGrpSpPr/>
            <p:nvPr/>
          </p:nvGrpSpPr>
          <p:grpSpPr>
            <a:xfrm flipH="1">
              <a:off x="8092056" y="4734271"/>
              <a:ext cx="938566" cy="478212"/>
              <a:chOff x="7392100" y="4636038"/>
              <a:chExt cx="1188509" cy="605485"/>
            </a:xfrm>
          </p:grpSpPr>
          <p:sp>
            <p:nvSpPr>
              <p:cNvPr id="823" name="Google Shape;823;p15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24" name="Google Shape;824;p15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825" name="Google Shape;825;p15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6" name="Google Shape;826;p15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7" name="Google Shape;827;p15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28" name="Google Shape;828;p15"/>
            <p:cNvGrpSpPr/>
            <p:nvPr/>
          </p:nvGrpSpPr>
          <p:grpSpPr>
            <a:xfrm flipH="1">
              <a:off x="128842" y="4758803"/>
              <a:ext cx="1303121" cy="478178"/>
              <a:chOff x="7392100" y="4635774"/>
              <a:chExt cx="1650565" cy="605748"/>
            </a:xfrm>
          </p:grpSpPr>
          <p:sp>
            <p:nvSpPr>
              <p:cNvPr id="829" name="Google Shape;829;p15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30" name="Google Shape;830;p15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831" name="Google Shape;831;p15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2" name="Google Shape;832;p15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3" name="Google Shape;833;p15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4" name="Google Shape;834;p15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35" name="Google Shape;835;p15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836" name="Google Shape;836;p15"/>
          <p:cNvGrpSpPr/>
          <p:nvPr/>
        </p:nvGrpSpPr>
        <p:grpSpPr>
          <a:xfrm>
            <a:off x="1241789" y="4444689"/>
            <a:ext cx="7388420" cy="1135745"/>
            <a:chOff x="1241789" y="4444689"/>
            <a:chExt cx="7388420" cy="1135745"/>
          </a:xfrm>
        </p:grpSpPr>
        <p:grpSp>
          <p:nvGrpSpPr>
            <p:cNvPr id="837" name="Google Shape;837;p15"/>
            <p:cNvGrpSpPr/>
            <p:nvPr/>
          </p:nvGrpSpPr>
          <p:grpSpPr>
            <a:xfrm flipH="1" rot="776800">
              <a:off x="1343934" y="4561500"/>
              <a:ext cx="529754" cy="971944"/>
              <a:chOff x="9427650" y="2266125"/>
              <a:chExt cx="679773" cy="1247184"/>
            </a:xfrm>
          </p:grpSpPr>
          <p:grpSp>
            <p:nvGrpSpPr>
              <p:cNvPr id="838" name="Google Shape;838;p15"/>
              <p:cNvGrpSpPr/>
              <p:nvPr/>
            </p:nvGrpSpPr>
            <p:grpSpPr>
              <a:xfrm>
                <a:off x="9427650" y="2266125"/>
                <a:ext cx="679773" cy="609666"/>
                <a:chOff x="9427650" y="2266125"/>
                <a:chExt cx="679773" cy="609666"/>
              </a:xfrm>
            </p:grpSpPr>
            <p:sp>
              <p:nvSpPr>
                <p:cNvPr id="839" name="Google Shape;839;p15"/>
                <p:cNvSpPr/>
                <p:nvPr/>
              </p:nvSpPr>
              <p:spPr>
                <a:xfrm>
                  <a:off x="9868899" y="2266125"/>
                  <a:ext cx="238523" cy="163697"/>
                </a:xfrm>
                <a:custGeom>
                  <a:rect b="b" l="l" r="r" t="t"/>
                  <a:pathLst>
                    <a:path extrusionOk="0" h="1422" w="2072">
                      <a:moveTo>
                        <a:pt x="1149" y="0"/>
                      </a:moveTo>
                      <a:cubicBezTo>
                        <a:pt x="1056" y="0"/>
                        <a:pt x="956" y="23"/>
                        <a:pt x="854" y="74"/>
                      </a:cubicBezTo>
                      <a:lnTo>
                        <a:pt x="838" y="81"/>
                      </a:lnTo>
                      <a:cubicBezTo>
                        <a:pt x="366" y="326"/>
                        <a:pt x="49" y="796"/>
                        <a:pt x="1" y="1327"/>
                      </a:cubicBezTo>
                      <a:cubicBezTo>
                        <a:pt x="230" y="1383"/>
                        <a:pt x="456" y="1421"/>
                        <a:pt x="677" y="1421"/>
                      </a:cubicBezTo>
                      <a:cubicBezTo>
                        <a:pt x="928" y="1421"/>
                        <a:pt x="1174" y="1372"/>
                        <a:pt x="1410" y="1246"/>
                      </a:cubicBezTo>
                      <a:cubicBezTo>
                        <a:pt x="1423" y="1238"/>
                        <a:pt x="1436" y="1233"/>
                        <a:pt x="1446" y="1225"/>
                      </a:cubicBezTo>
                      <a:cubicBezTo>
                        <a:pt x="2071" y="875"/>
                        <a:pt x="1731" y="0"/>
                        <a:pt x="11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0" name="Google Shape;840;p15"/>
                <p:cNvSpPr/>
                <p:nvPr/>
              </p:nvSpPr>
              <p:spPr>
                <a:xfrm>
                  <a:off x="9636130" y="2292142"/>
                  <a:ext cx="201110" cy="205945"/>
                </a:xfrm>
                <a:custGeom>
                  <a:rect b="b" l="l" r="r" t="t"/>
                  <a:pathLst>
                    <a:path extrusionOk="0" h="1789" w="1747">
                      <a:moveTo>
                        <a:pt x="859" y="0"/>
                      </a:moveTo>
                      <a:cubicBezTo>
                        <a:pt x="678" y="0"/>
                        <a:pt x="495" y="82"/>
                        <a:pt x="358" y="277"/>
                      </a:cubicBezTo>
                      <a:lnTo>
                        <a:pt x="350" y="289"/>
                      </a:lnTo>
                      <a:cubicBezTo>
                        <a:pt x="51" y="734"/>
                        <a:pt x="0" y="1298"/>
                        <a:pt x="212" y="1788"/>
                      </a:cubicBezTo>
                      <a:cubicBezTo>
                        <a:pt x="697" y="1655"/>
                        <a:pt x="1134" y="1459"/>
                        <a:pt x="1410" y="1038"/>
                      </a:cubicBezTo>
                      <a:cubicBezTo>
                        <a:pt x="1418" y="1025"/>
                        <a:pt x="1425" y="1015"/>
                        <a:pt x="1433" y="1004"/>
                      </a:cubicBezTo>
                      <a:cubicBezTo>
                        <a:pt x="1746" y="502"/>
                        <a:pt x="1309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1" name="Google Shape;841;p15"/>
                <p:cNvSpPr/>
                <p:nvPr/>
              </p:nvSpPr>
              <p:spPr>
                <a:xfrm>
                  <a:off x="9716367" y="2511443"/>
                  <a:ext cx="249690" cy="154718"/>
                </a:xfrm>
                <a:custGeom>
                  <a:rect b="b" l="l" r="r" t="t"/>
                  <a:pathLst>
                    <a:path extrusionOk="0" h="1344" w="2169">
                      <a:moveTo>
                        <a:pt x="1273" y="0"/>
                      </a:moveTo>
                      <a:cubicBezTo>
                        <a:pt x="1216" y="0"/>
                        <a:pt x="1156" y="8"/>
                        <a:pt x="1093" y="24"/>
                      </a:cubicBezTo>
                      <a:lnTo>
                        <a:pt x="1078" y="26"/>
                      </a:lnTo>
                      <a:cubicBezTo>
                        <a:pt x="565" y="172"/>
                        <a:pt x="159" y="565"/>
                        <a:pt x="0" y="1076"/>
                      </a:cubicBezTo>
                      <a:cubicBezTo>
                        <a:pt x="327" y="1231"/>
                        <a:pt x="654" y="1343"/>
                        <a:pt x="991" y="1343"/>
                      </a:cubicBezTo>
                      <a:cubicBezTo>
                        <a:pt x="1125" y="1343"/>
                        <a:pt x="1262" y="1325"/>
                        <a:pt x="1400" y="1285"/>
                      </a:cubicBezTo>
                      <a:lnTo>
                        <a:pt x="1441" y="1272"/>
                      </a:lnTo>
                      <a:cubicBezTo>
                        <a:pt x="2168" y="1044"/>
                        <a:pt x="1943" y="0"/>
                        <a:pt x="1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2" name="Google Shape;842;p15"/>
                <p:cNvSpPr/>
                <p:nvPr/>
              </p:nvSpPr>
              <p:spPr>
                <a:xfrm>
                  <a:off x="9427650" y="2540107"/>
                  <a:ext cx="172101" cy="223098"/>
                </a:xfrm>
                <a:custGeom>
                  <a:rect b="b" l="l" r="r" t="t"/>
                  <a:pathLst>
                    <a:path extrusionOk="0" h="1938" w="1495">
                      <a:moveTo>
                        <a:pt x="732" y="1"/>
                      </a:moveTo>
                      <a:cubicBezTo>
                        <a:pt x="475" y="1"/>
                        <a:pt x="223" y="142"/>
                        <a:pt x="134" y="467"/>
                      </a:cubicBezTo>
                      <a:lnTo>
                        <a:pt x="129" y="482"/>
                      </a:lnTo>
                      <a:cubicBezTo>
                        <a:pt x="1" y="1000"/>
                        <a:pt x="141" y="1549"/>
                        <a:pt x="506" y="1938"/>
                      </a:cubicBezTo>
                      <a:cubicBezTo>
                        <a:pt x="920" y="1649"/>
                        <a:pt x="1262" y="1317"/>
                        <a:pt x="1380" y="827"/>
                      </a:cubicBezTo>
                      <a:cubicBezTo>
                        <a:pt x="1385" y="814"/>
                        <a:pt x="1387" y="799"/>
                        <a:pt x="1390" y="786"/>
                      </a:cubicBezTo>
                      <a:cubicBezTo>
                        <a:pt x="1495" y="305"/>
                        <a:pt x="1109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3" name="Google Shape;843;p15"/>
                <p:cNvSpPr/>
                <p:nvPr/>
              </p:nvSpPr>
              <p:spPr>
                <a:xfrm>
                  <a:off x="9582600" y="2703000"/>
                  <a:ext cx="228854" cy="172791"/>
                </a:xfrm>
                <a:custGeom>
                  <a:rect b="b" l="l" r="r" t="t"/>
                  <a:pathLst>
                    <a:path extrusionOk="0" h="1501" w="1988">
                      <a:moveTo>
                        <a:pt x="1057" y="1"/>
                      </a:moveTo>
                      <a:cubicBezTo>
                        <a:pt x="940" y="1"/>
                        <a:pt x="817" y="37"/>
                        <a:pt x="695" y="119"/>
                      </a:cubicBezTo>
                      <a:lnTo>
                        <a:pt x="682" y="129"/>
                      </a:lnTo>
                      <a:cubicBezTo>
                        <a:pt x="248" y="438"/>
                        <a:pt x="1" y="946"/>
                        <a:pt x="24" y="1480"/>
                      </a:cubicBezTo>
                      <a:cubicBezTo>
                        <a:pt x="147" y="1493"/>
                        <a:pt x="268" y="1500"/>
                        <a:pt x="388" y="1500"/>
                      </a:cubicBezTo>
                      <a:cubicBezTo>
                        <a:pt x="756" y="1500"/>
                        <a:pt x="1102" y="1428"/>
                        <a:pt x="1413" y="1204"/>
                      </a:cubicBezTo>
                      <a:lnTo>
                        <a:pt x="1443" y="1179"/>
                      </a:lnTo>
                      <a:cubicBezTo>
                        <a:pt x="1987" y="765"/>
                        <a:pt x="159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44" name="Google Shape;844;p15"/>
              <p:cNvSpPr/>
              <p:nvPr/>
            </p:nvSpPr>
            <p:spPr>
              <a:xfrm>
                <a:off x="9473582" y="2336002"/>
                <a:ext cx="522518" cy="1177307"/>
              </a:xfrm>
              <a:custGeom>
                <a:rect b="b" l="l" r="r" t="t"/>
                <a:pathLst>
                  <a:path extrusionOk="0" h="10227" w="4539">
                    <a:moveTo>
                      <a:pt x="4461" y="1"/>
                    </a:moveTo>
                    <a:cubicBezTo>
                      <a:pt x="4453" y="1"/>
                      <a:pt x="4444" y="3"/>
                      <a:pt x="4436" y="8"/>
                    </a:cubicBezTo>
                    <a:cubicBezTo>
                      <a:pt x="3672" y="445"/>
                      <a:pt x="2970" y="983"/>
                      <a:pt x="2352" y="1609"/>
                    </a:cubicBezTo>
                    <a:cubicBezTo>
                      <a:pt x="1887" y="2076"/>
                      <a:pt x="1476" y="2597"/>
                      <a:pt x="1131" y="3159"/>
                    </a:cubicBezTo>
                    <a:cubicBezTo>
                      <a:pt x="1300" y="2347"/>
                      <a:pt x="1573" y="1558"/>
                      <a:pt x="1946" y="817"/>
                    </a:cubicBezTo>
                    <a:cubicBezTo>
                      <a:pt x="2064" y="585"/>
                      <a:pt x="2189" y="358"/>
                      <a:pt x="2324" y="136"/>
                    </a:cubicBezTo>
                    <a:cubicBezTo>
                      <a:pt x="2346" y="100"/>
                      <a:pt x="2314" y="68"/>
                      <a:pt x="2280" y="68"/>
                    </a:cubicBezTo>
                    <a:cubicBezTo>
                      <a:pt x="2263" y="68"/>
                      <a:pt x="2246" y="76"/>
                      <a:pt x="2235" y="95"/>
                    </a:cubicBezTo>
                    <a:cubicBezTo>
                      <a:pt x="1752" y="889"/>
                      <a:pt x="1384" y="1749"/>
                      <a:pt x="1147" y="2651"/>
                    </a:cubicBezTo>
                    <a:cubicBezTo>
                      <a:pt x="1080" y="2906"/>
                      <a:pt x="1022" y="3164"/>
                      <a:pt x="976" y="3422"/>
                    </a:cubicBezTo>
                    <a:cubicBezTo>
                      <a:pt x="976" y="3425"/>
                      <a:pt x="976" y="3425"/>
                      <a:pt x="976" y="3425"/>
                    </a:cubicBezTo>
                    <a:cubicBezTo>
                      <a:pt x="920" y="3529"/>
                      <a:pt x="863" y="3634"/>
                      <a:pt x="812" y="3739"/>
                    </a:cubicBezTo>
                    <a:cubicBezTo>
                      <a:pt x="536" y="4285"/>
                      <a:pt x="342" y="4870"/>
                      <a:pt x="233" y="5470"/>
                    </a:cubicBezTo>
                    <a:cubicBezTo>
                      <a:pt x="123" y="4668"/>
                      <a:pt x="115" y="3854"/>
                      <a:pt x="212" y="3047"/>
                    </a:cubicBezTo>
                    <a:cubicBezTo>
                      <a:pt x="243" y="2789"/>
                      <a:pt x="286" y="2533"/>
                      <a:pt x="337" y="2278"/>
                    </a:cubicBezTo>
                    <a:cubicBezTo>
                      <a:pt x="344" y="2245"/>
                      <a:pt x="319" y="2228"/>
                      <a:pt x="292" y="2228"/>
                    </a:cubicBezTo>
                    <a:cubicBezTo>
                      <a:pt x="269" y="2228"/>
                      <a:pt x="244" y="2242"/>
                      <a:pt x="238" y="2270"/>
                    </a:cubicBezTo>
                    <a:cubicBezTo>
                      <a:pt x="54" y="3182"/>
                      <a:pt x="0" y="4117"/>
                      <a:pt x="82" y="5044"/>
                    </a:cubicBezTo>
                    <a:cubicBezTo>
                      <a:pt x="105" y="5301"/>
                      <a:pt x="138" y="5559"/>
                      <a:pt x="182" y="5817"/>
                    </a:cubicBezTo>
                    <a:cubicBezTo>
                      <a:pt x="166" y="5950"/>
                      <a:pt x="156" y="6083"/>
                      <a:pt x="148" y="6216"/>
                    </a:cubicBezTo>
                    <a:cubicBezTo>
                      <a:pt x="123" y="6943"/>
                      <a:pt x="250" y="7666"/>
                      <a:pt x="526" y="8338"/>
                    </a:cubicBezTo>
                    <a:cubicBezTo>
                      <a:pt x="800" y="8999"/>
                      <a:pt x="1221" y="9602"/>
                      <a:pt x="1778" y="10054"/>
                    </a:cubicBezTo>
                    <a:cubicBezTo>
                      <a:pt x="1849" y="10110"/>
                      <a:pt x="1923" y="10164"/>
                      <a:pt x="1997" y="10217"/>
                    </a:cubicBezTo>
                    <a:cubicBezTo>
                      <a:pt x="2007" y="10224"/>
                      <a:pt x="2017" y="10227"/>
                      <a:pt x="2026" y="10227"/>
                    </a:cubicBezTo>
                    <a:cubicBezTo>
                      <a:pt x="2068" y="10227"/>
                      <a:pt x="2103" y="10172"/>
                      <a:pt x="2061" y="10141"/>
                    </a:cubicBezTo>
                    <a:cubicBezTo>
                      <a:pt x="1479" y="9735"/>
                      <a:pt x="1022" y="9168"/>
                      <a:pt x="718" y="8529"/>
                    </a:cubicBezTo>
                    <a:cubicBezTo>
                      <a:pt x="411" y="7881"/>
                      <a:pt x="250" y="7173"/>
                      <a:pt x="245" y="6458"/>
                    </a:cubicBezTo>
                    <a:cubicBezTo>
                      <a:pt x="243" y="6251"/>
                      <a:pt x="253" y="6045"/>
                      <a:pt x="276" y="5838"/>
                    </a:cubicBezTo>
                    <a:cubicBezTo>
                      <a:pt x="705" y="5031"/>
                      <a:pt x="1280" y="4306"/>
                      <a:pt x="1966" y="3703"/>
                    </a:cubicBezTo>
                    <a:cubicBezTo>
                      <a:pt x="2005" y="3669"/>
                      <a:pt x="1973" y="3613"/>
                      <a:pt x="1934" y="3613"/>
                    </a:cubicBezTo>
                    <a:cubicBezTo>
                      <a:pt x="1924" y="3613"/>
                      <a:pt x="1913" y="3617"/>
                      <a:pt x="1903" y="3626"/>
                    </a:cubicBezTo>
                    <a:cubicBezTo>
                      <a:pt x="1356" y="4106"/>
                      <a:pt x="881" y="4661"/>
                      <a:pt x="491" y="5273"/>
                    </a:cubicBezTo>
                    <a:cubicBezTo>
                      <a:pt x="427" y="5370"/>
                      <a:pt x="368" y="5473"/>
                      <a:pt x="312" y="5575"/>
                    </a:cubicBezTo>
                    <a:cubicBezTo>
                      <a:pt x="401" y="5041"/>
                      <a:pt x="557" y="4523"/>
                      <a:pt x="779" y="4032"/>
                    </a:cubicBezTo>
                    <a:cubicBezTo>
                      <a:pt x="868" y="3833"/>
                      <a:pt x="965" y="3642"/>
                      <a:pt x="1073" y="3453"/>
                    </a:cubicBezTo>
                    <a:cubicBezTo>
                      <a:pt x="1749" y="2845"/>
                      <a:pt x="2528" y="2362"/>
                      <a:pt x="3374" y="2028"/>
                    </a:cubicBezTo>
                    <a:cubicBezTo>
                      <a:pt x="3428" y="2007"/>
                      <a:pt x="3406" y="1932"/>
                      <a:pt x="3359" y="1932"/>
                    </a:cubicBezTo>
                    <a:cubicBezTo>
                      <a:pt x="3353" y="1932"/>
                      <a:pt x="3347" y="1933"/>
                      <a:pt x="3340" y="1936"/>
                    </a:cubicBezTo>
                    <a:cubicBezTo>
                      <a:pt x="2664" y="2201"/>
                      <a:pt x="2028" y="2561"/>
                      <a:pt x="1453" y="3006"/>
                    </a:cubicBezTo>
                    <a:cubicBezTo>
                      <a:pt x="1379" y="3065"/>
                      <a:pt x="1305" y="3126"/>
                      <a:pt x="1231" y="3187"/>
                    </a:cubicBezTo>
                    <a:cubicBezTo>
                      <a:pt x="1520" y="2727"/>
                      <a:pt x="1852" y="2293"/>
                      <a:pt x="2219" y="1890"/>
                    </a:cubicBezTo>
                    <a:cubicBezTo>
                      <a:pt x="2725" y="1336"/>
                      <a:pt x="3450" y="736"/>
                      <a:pt x="4216" y="253"/>
                    </a:cubicBezTo>
                    <a:cubicBezTo>
                      <a:pt x="4306" y="197"/>
                      <a:pt x="4398" y="143"/>
                      <a:pt x="4489" y="92"/>
                    </a:cubicBezTo>
                    <a:cubicBezTo>
                      <a:pt x="4539" y="62"/>
                      <a:pt x="4505" y="1"/>
                      <a:pt x="4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45" name="Google Shape;845;p15"/>
            <p:cNvGrpSpPr/>
            <p:nvPr/>
          </p:nvGrpSpPr>
          <p:grpSpPr>
            <a:xfrm rot="-3782985">
              <a:off x="7785212" y="4414107"/>
              <a:ext cx="547158" cy="1003875"/>
              <a:chOff x="9427650" y="2266125"/>
              <a:chExt cx="679773" cy="1247184"/>
            </a:xfrm>
          </p:grpSpPr>
          <p:grpSp>
            <p:nvGrpSpPr>
              <p:cNvPr id="846" name="Google Shape;846;p15"/>
              <p:cNvGrpSpPr/>
              <p:nvPr/>
            </p:nvGrpSpPr>
            <p:grpSpPr>
              <a:xfrm>
                <a:off x="9427650" y="2266125"/>
                <a:ext cx="679773" cy="609666"/>
                <a:chOff x="9427650" y="2266125"/>
                <a:chExt cx="679773" cy="609666"/>
              </a:xfrm>
            </p:grpSpPr>
            <p:sp>
              <p:nvSpPr>
                <p:cNvPr id="847" name="Google Shape;847;p15"/>
                <p:cNvSpPr/>
                <p:nvPr/>
              </p:nvSpPr>
              <p:spPr>
                <a:xfrm>
                  <a:off x="9868899" y="2266125"/>
                  <a:ext cx="238523" cy="163697"/>
                </a:xfrm>
                <a:custGeom>
                  <a:rect b="b" l="l" r="r" t="t"/>
                  <a:pathLst>
                    <a:path extrusionOk="0" h="1422" w="2072">
                      <a:moveTo>
                        <a:pt x="1149" y="0"/>
                      </a:moveTo>
                      <a:cubicBezTo>
                        <a:pt x="1056" y="0"/>
                        <a:pt x="956" y="23"/>
                        <a:pt x="854" y="74"/>
                      </a:cubicBezTo>
                      <a:lnTo>
                        <a:pt x="838" y="81"/>
                      </a:lnTo>
                      <a:cubicBezTo>
                        <a:pt x="366" y="326"/>
                        <a:pt x="49" y="796"/>
                        <a:pt x="1" y="1327"/>
                      </a:cubicBezTo>
                      <a:cubicBezTo>
                        <a:pt x="230" y="1383"/>
                        <a:pt x="456" y="1421"/>
                        <a:pt x="677" y="1421"/>
                      </a:cubicBezTo>
                      <a:cubicBezTo>
                        <a:pt x="928" y="1421"/>
                        <a:pt x="1174" y="1372"/>
                        <a:pt x="1410" y="1246"/>
                      </a:cubicBezTo>
                      <a:cubicBezTo>
                        <a:pt x="1423" y="1238"/>
                        <a:pt x="1436" y="1233"/>
                        <a:pt x="1446" y="1225"/>
                      </a:cubicBezTo>
                      <a:cubicBezTo>
                        <a:pt x="2071" y="875"/>
                        <a:pt x="1731" y="0"/>
                        <a:pt x="11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8" name="Google Shape;848;p15"/>
                <p:cNvSpPr/>
                <p:nvPr/>
              </p:nvSpPr>
              <p:spPr>
                <a:xfrm>
                  <a:off x="9636130" y="2292142"/>
                  <a:ext cx="201110" cy="205945"/>
                </a:xfrm>
                <a:custGeom>
                  <a:rect b="b" l="l" r="r" t="t"/>
                  <a:pathLst>
                    <a:path extrusionOk="0" h="1789" w="1747">
                      <a:moveTo>
                        <a:pt x="859" y="0"/>
                      </a:moveTo>
                      <a:cubicBezTo>
                        <a:pt x="678" y="0"/>
                        <a:pt x="495" y="82"/>
                        <a:pt x="358" y="277"/>
                      </a:cubicBezTo>
                      <a:lnTo>
                        <a:pt x="350" y="289"/>
                      </a:lnTo>
                      <a:cubicBezTo>
                        <a:pt x="51" y="734"/>
                        <a:pt x="0" y="1298"/>
                        <a:pt x="212" y="1788"/>
                      </a:cubicBezTo>
                      <a:cubicBezTo>
                        <a:pt x="697" y="1655"/>
                        <a:pt x="1134" y="1459"/>
                        <a:pt x="1410" y="1038"/>
                      </a:cubicBezTo>
                      <a:cubicBezTo>
                        <a:pt x="1418" y="1025"/>
                        <a:pt x="1425" y="1015"/>
                        <a:pt x="1433" y="1004"/>
                      </a:cubicBezTo>
                      <a:cubicBezTo>
                        <a:pt x="1746" y="502"/>
                        <a:pt x="1309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49" name="Google Shape;849;p15"/>
                <p:cNvSpPr/>
                <p:nvPr/>
              </p:nvSpPr>
              <p:spPr>
                <a:xfrm>
                  <a:off x="9716367" y="2511443"/>
                  <a:ext cx="249690" cy="154718"/>
                </a:xfrm>
                <a:custGeom>
                  <a:rect b="b" l="l" r="r" t="t"/>
                  <a:pathLst>
                    <a:path extrusionOk="0" h="1344" w="2169">
                      <a:moveTo>
                        <a:pt x="1273" y="0"/>
                      </a:moveTo>
                      <a:cubicBezTo>
                        <a:pt x="1216" y="0"/>
                        <a:pt x="1156" y="8"/>
                        <a:pt x="1093" y="24"/>
                      </a:cubicBezTo>
                      <a:lnTo>
                        <a:pt x="1078" y="26"/>
                      </a:lnTo>
                      <a:cubicBezTo>
                        <a:pt x="565" y="172"/>
                        <a:pt x="159" y="565"/>
                        <a:pt x="0" y="1076"/>
                      </a:cubicBezTo>
                      <a:cubicBezTo>
                        <a:pt x="327" y="1231"/>
                        <a:pt x="654" y="1343"/>
                        <a:pt x="991" y="1343"/>
                      </a:cubicBezTo>
                      <a:cubicBezTo>
                        <a:pt x="1125" y="1343"/>
                        <a:pt x="1262" y="1325"/>
                        <a:pt x="1400" y="1285"/>
                      </a:cubicBezTo>
                      <a:lnTo>
                        <a:pt x="1441" y="1272"/>
                      </a:lnTo>
                      <a:cubicBezTo>
                        <a:pt x="2168" y="1044"/>
                        <a:pt x="1943" y="0"/>
                        <a:pt x="1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15"/>
                <p:cNvSpPr/>
                <p:nvPr/>
              </p:nvSpPr>
              <p:spPr>
                <a:xfrm>
                  <a:off x="9427650" y="2540107"/>
                  <a:ext cx="172101" cy="223098"/>
                </a:xfrm>
                <a:custGeom>
                  <a:rect b="b" l="l" r="r" t="t"/>
                  <a:pathLst>
                    <a:path extrusionOk="0" h="1938" w="1495">
                      <a:moveTo>
                        <a:pt x="732" y="1"/>
                      </a:moveTo>
                      <a:cubicBezTo>
                        <a:pt x="475" y="1"/>
                        <a:pt x="223" y="142"/>
                        <a:pt x="134" y="467"/>
                      </a:cubicBezTo>
                      <a:lnTo>
                        <a:pt x="129" y="482"/>
                      </a:lnTo>
                      <a:cubicBezTo>
                        <a:pt x="1" y="1000"/>
                        <a:pt x="141" y="1549"/>
                        <a:pt x="506" y="1938"/>
                      </a:cubicBezTo>
                      <a:cubicBezTo>
                        <a:pt x="920" y="1649"/>
                        <a:pt x="1262" y="1317"/>
                        <a:pt x="1380" y="827"/>
                      </a:cubicBezTo>
                      <a:cubicBezTo>
                        <a:pt x="1385" y="814"/>
                        <a:pt x="1387" y="799"/>
                        <a:pt x="1390" y="786"/>
                      </a:cubicBezTo>
                      <a:cubicBezTo>
                        <a:pt x="1495" y="305"/>
                        <a:pt x="1109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1" name="Google Shape;851;p15"/>
                <p:cNvSpPr/>
                <p:nvPr/>
              </p:nvSpPr>
              <p:spPr>
                <a:xfrm>
                  <a:off x="9582600" y="2703000"/>
                  <a:ext cx="228854" cy="172791"/>
                </a:xfrm>
                <a:custGeom>
                  <a:rect b="b" l="l" r="r" t="t"/>
                  <a:pathLst>
                    <a:path extrusionOk="0" h="1501" w="1988">
                      <a:moveTo>
                        <a:pt x="1057" y="1"/>
                      </a:moveTo>
                      <a:cubicBezTo>
                        <a:pt x="940" y="1"/>
                        <a:pt x="817" y="37"/>
                        <a:pt x="695" y="119"/>
                      </a:cubicBezTo>
                      <a:lnTo>
                        <a:pt x="682" y="129"/>
                      </a:lnTo>
                      <a:cubicBezTo>
                        <a:pt x="248" y="438"/>
                        <a:pt x="1" y="946"/>
                        <a:pt x="24" y="1480"/>
                      </a:cubicBezTo>
                      <a:cubicBezTo>
                        <a:pt x="147" y="1493"/>
                        <a:pt x="268" y="1500"/>
                        <a:pt x="388" y="1500"/>
                      </a:cubicBezTo>
                      <a:cubicBezTo>
                        <a:pt x="756" y="1500"/>
                        <a:pt x="1102" y="1428"/>
                        <a:pt x="1413" y="1204"/>
                      </a:cubicBezTo>
                      <a:lnTo>
                        <a:pt x="1443" y="1179"/>
                      </a:lnTo>
                      <a:cubicBezTo>
                        <a:pt x="1987" y="765"/>
                        <a:pt x="159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852" name="Google Shape;852;p15"/>
              <p:cNvSpPr/>
              <p:nvPr/>
            </p:nvSpPr>
            <p:spPr>
              <a:xfrm>
                <a:off x="9473582" y="2336002"/>
                <a:ext cx="522518" cy="1177307"/>
              </a:xfrm>
              <a:custGeom>
                <a:rect b="b" l="l" r="r" t="t"/>
                <a:pathLst>
                  <a:path extrusionOk="0" h="10227" w="4539">
                    <a:moveTo>
                      <a:pt x="4461" y="1"/>
                    </a:moveTo>
                    <a:cubicBezTo>
                      <a:pt x="4453" y="1"/>
                      <a:pt x="4444" y="3"/>
                      <a:pt x="4436" y="8"/>
                    </a:cubicBezTo>
                    <a:cubicBezTo>
                      <a:pt x="3672" y="445"/>
                      <a:pt x="2970" y="983"/>
                      <a:pt x="2352" y="1609"/>
                    </a:cubicBezTo>
                    <a:cubicBezTo>
                      <a:pt x="1887" y="2076"/>
                      <a:pt x="1476" y="2597"/>
                      <a:pt x="1131" y="3159"/>
                    </a:cubicBezTo>
                    <a:cubicBezTo>
                      <a:pt x="1300" y="2347"/>
                      <a:pt x="1573" y="1558"/>
                      <a:pt x="1946" y="817"/>
                    </a:cubicBezTo>
                    <a:cubicBezTo>
                      <a:pt x="2064" y="585"/>
                      <a:pt x="2189" y="358"/>
                      <a:pt x="2324" y="136"/>
                    </a:cubicBezTo>
                    <a:cubicBezTo>
                      <a:pt x="2346" y="100"/>
                      <a:pt x="2314" y="68"/>
                      <a:pt x="2280" y="68"/>
                    </a:cubicBezTo>
                    <a:cubicBezTo>
                      <a:pt x="2263" y="68"/>
                      <a:pt x="2246" y="76"/>
                      <a:pt x="2235" y="95"/>
                    </a:cubicBezTo>
                    <a:cubicBezTo>
                      <a:pt x="1752" y="889"/>
                      <a:pt x="1384" y="1749"/>
                      <a:pt x="1147" y="2651"/>
                    </a:cubicBezTo>
                    <a:cubicBezTo>
                      <a:pt x="1080" y="2906"/>
                      <a:pt x="1022" y="3164"/>
                      <a:pt x="976" y="3422"/>
                    </a:cubicBezTo>
                    <a:cubicBezTo>
                      <a:pt x="976" y="3425"/>
                      <a:pt x="976" y="3425"/>
                      <a:pt x="976" y="3425"/>
                    </a:cubicBezTo>
                    <a:cubicBezTo>
                      <a:pt x="920" y="3529"/>
                      <a:pt x="863" y="3634"/>
                      <a:pt x="812" y="3739"/>
                    </a:cubicBezTo>
                    <a:cubicBezTo>
                      <a:pt x="536" y="4285"/>
                      <a:pt x="342" y="4870"/>
                      <a:pt x="233" y="5470"/>
                    </a:cubicBezTo>
                    <a:cubicBezTo>
                      <a:pt x="123" y="4668"/>
                      <a:pt x="115" y="3854"/>
                      <a:pt x="212" y="3047"/>
                    </a:cubicBezTo>
                    <a:cubicBezTo>
                      <a:pt x="243" y="2789"/>
                      <a:pt x="286" y="2533"/>
                      <a:pt x="337" y="2278"/>
                    </a:cubicBezTo>
                    <a:cubicBezTo>
                      <a:pt x="344" y="2245"/>
                      <a:pt x="319" y="2228"/>
                      <a:pt x="292" y="2228"/>
                    </a:cubicBezTo>
                    <a:cubicBezTo>
                      <a:pt x="269" y="2228"/>
                      <a:pt x="244" y="2242"/>
                      <a:pt x="238" y="2270"/>
                    </a:cubicBezTo>
                    <a:cubicBezTo>
                      <a:pt x="54" y="3182"/>
                      <a:pt x="0" y="4117"/>
                      <a:pt x="82" y="5044"/>
                    </a:cubicBezTo>
                    <a:cubicBezTo>
                      <a:pt x="105" y="5301"/>
                      <a:pt x="138" y="5559"/>
                      <a:pt x="182" y="5817"/>
                    </a:cubicBezTo>
                    <a:cubicBezTo>
                      <a:pt x="166" y="5950"/>
                      <a:pt x="156" y="6083"/>
                      <a:pt x="148" y="6216"/>
                    </a:cubicBezTo>
                    <a:cubicBezTo>
                      <a:pt x="123" y="6943"/>
                      <a:pt x="250" y="7666"/>
                      <a:pt x="526" y="8338"/>
                    </a:cubicBezTo>
                    <a:cubicBezTo>
                      <a:pt x="800" y="8999"/>
                      <a:pt x="1221" y="9602"/>
                      <a:pt x="1778" y="10054"/>
                    </a:cubicBezTo>
                    <a:cubicBezTo>
                      <a:pt x="1849" y="10110"/>
                      <a:pt x="1923" y="10164"/>
                      <a:pt x="1997" y="10217"/>
                    </a:cubicBezTo>
                    <a:cubicBezTo>
                      <a:pt x="2007" y="10224"/>
                      <a:pt x="2017" y="10227"/>
                      <a:pt x="2026" y="10227"/>
                    </a:cubicBezTo>
                    <a:cubicBezTo>
                      <a:pt x="2068" y="10227"/>
                      <a:pt x="2103" y="10172"/>
                      <a:pt x="2061" y="10141"/>
                    </a:cubicBezTo>
                    <a:cubicBezTo>
                      <a:pt x="1479" y="9735"/>
                      <a:pt x="1022" y="9168"/>
                      <a:pt x="718" y="8529"/>
                    </a:cubicBezTo>
                    <a:cubicBezTo>
                      <a:pt x="411" y="7881"/>
                      <a:pt x="250" y="7173"/>
                      <a:pt x="245" y="6458"/>
                    </a:cubicBezTo>
                    <a:cubicBezTo>
                      <a:pt x="243" y="6251"/>
                      <a:pt x="253" y="6045"/>
                      <a:pt x="276" y="5838"/>
                    </a:cubicBezTo>
                    <a:cubicBezTo>
                      <a:pt x="705" y="5031"/>
                      <a:pt x="1280" y="4306"/>
                      <a:pt x="1966" y="3703"/>
                    </a:cubicBezTo>
                    <a:cubicBezTo>
                      <a:pt x="2005" y="3669"/>
                      <a:pt x="1973" y="3613"/>
                      <a:pt x="1934" y="3613"/>
                    </a:cubicBezTo>
                    <a:cubicBezTo>
                      <a:pt x="1924" y="3613"/>
                      <a:pt x="1913" y="3617"/>
                      <a:pt x="1903" y="3626"/>
                    </a:cubicBezTo>
                    <a:cubicBezTo>
                      <a:pt x="1356" y="4106"/>
                      <a:pt x="881" y="4661"/>
                      <a:pt x="491" y="5273"/>
                    </a:cubicBezTo>
                    <a:cubicBezTo>
                      <a:pt x="427" y="5370"/>
                      <a:pt x="368" y="5473"/>
                      <a:pt x="312" y="5575"/>
                    </a:cubicBezTo>
                    <a:cubicBezTo>
                      <a:pt x="401" y="5041"/>
                      <a:pt x="557" y="4523"/>
                      <a:pt x="779" y="4032"/>
                    </a:cubicBezTo>
                    <a:cubicBezTo>
                      <a:pt x="868" y="3833"/>
                      <a:pt x="965" y="3642"/>
                      <a:pt x="1073" y="3453"/>
                    </a:cubicBezTo>
                    <a:cubicBezTo>
                      <a:pt x="1749" y="2845"/>
                      <a:pt x="2528" y="2362"/>
                      <a:pt x="3374" y="2028"/>
                    </a:cubicBezTo>
                    <a:cubicBezTo>
                      <a:pt x="3428" y="2007"/>
                      <a:pt x="3406" y="1932"/>
                      <a:pt x="3359" y="1932"/>
                    </a:cubicBezTo>
                    <a:cubicBezTo>
                      <a:pt x="3353" y="1932"/>
                      <a:pt x="3347" y="1933"/>
                      <a:pt x="3340" y="1936"/>
                    </a:cubicBezTo>
                    <a:cubicBezTo>
                      <a:pt x="2664" y="2201"/>
                      <a:pt x="2028" y="2561"/>
                      <a:pt x="1453" y="3006"/>
                    </a:cubicBezTo>
                    <a:cubicBezTo>
                      <a:pt x="1379" y="3065"/>
                      <a:pt x="1305" y="3126"/>
                      <a:pt x="1231" y="3187"/>
                    </a:cubicBezTo>
                    <a:cubicBezTo>
                      <a:pt x="1520" y="2727"/>
                      <a:pt x="1852" y="2293"/>
                      <a:pt x="2219" y="1890"/>
                    </a:cubicBezTo>
                    <a:cubicBezTo>
                      <a:pt x="2725" y="1336"/>
                      <a:pt x="3450" y="736"/>
                      <a:pt x="4216" y="253"/>
                    </a:cubicBezTo>
                    <a:cubicBezTo>
                      <a:pt x="4306" y="197"/>
                      <a:pt x="4398" y="143"/>
                      <a:pt x="4489" y="92"/>
                    </a:cubicBezTo>
                    <a:cubicBezTo>
                      <a:pt x="4539" y="62"/>
                      <a:pt x="4505" y="1"/>
                      <a:pt x="4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53" name="Google Shape;853;p15"/>
          <p:cNvGrpSpPr/>
          <p:nvPr/>
        </p:nvGrpSpPr>
        <p:grpSpPr>
          <a:xfrm>
            <a:off x="201275" y="171588"/>
            <a:ext cx="8718075" cy="4067012"/>
            <a:chOff x="201275" y="171588"/>
            <a:chExt cx="8718075" cy="4067012"/>
          </a:xfrm>
        </p:grpSpPr>
        <p:grpSp>
          <p:nvGrpSpPr>
            <p:cNvPr id="854" name="Google Shape;854;p15"/>
            <p:cNvGrpSpPr/>
            <p:nvPr/>
          </p:nvGrpSpPr>
          <p:grpSpPr>
            <a:xfrm>
              <a:off x="7381621" y="171588"/>
              <a:ext cx="1370537" cy="339506"/>
              <a:chOff x="415175" y="3208013"/>
              <a:chExt cx="1171900" cy="290300"/>
            </a:xfrm>
          </p:grpSpPr>
          <p:sp>
            <p:nvSpPr>
              <p:cNvPr id="855" name="Google Shape;855;p15"/>
              <p:cNvSpPr/>
              <p:nvPr/>
            </p:nvSpPr>
            <p:spPr>
              <a:xfrm>
                <a:off x="415175" y="3208013"/>
                <a:ext cx="883600" cy="290300"/>
              </a:xfrm>
              <a:custGeom>
                <a:rect b="b" l="l" r="r" t="t"/>
                <a:pathLst>
                  <a:path extrusionOk="0" h="11612" w="35344">
                    <a:moveTo>
                      <a:pt x="15641" y="0"/>
                    </a:moveTo>
                    <a:cubicBezTo>
                      <a:pt x="10753" y="0"/>
                      <a:pt x="6583" y="3060"/>
                      <a:pt x="4933" y="7365"/>
                    </a:cubicBezTo>
                    <a:cubicBezTo>
                      <a:pt x="4671" y="7316"/>
                      <a:pt x="4411" y="7292"/>
                      <a:pt x="4156" y="7292"/>
                    </a:cubicBezTo>
                    <a:cubicBezTo>
                      <a:pt x="1910" y="7292"/>
                      <a:pt x="1" y="9120"/>
                      <a:pt x="8" y="11463"/>
                    </a:cubicBezTo>
                    <a:cubicBezTo>
                      <a:pt x="8" y="11512"/>
                      <a:pt x="13" y="11561"/>
                      <a:pt x="15" y="11612"/>
                    </a:cubicBezTo>
                    <a:lnTo>
                      <a:pt x="35341" y="11612"/>
                    </a:lnTo>
                    <a:cubicBezTo>
                      <a:pt x="35341" y="11561"/>
                      <a:pt x="35344" y="11512"/>
                      <a:pt x="35344" y="11463"/>
                    </a:cubicBezTo>
                    <a:cubicBezTo>
                      <a:pt x="35344" y="7896"/>
                      <a:pt x="32453" y="5008"/>
                      <a:pt x="28889" y="5008"/>
                    </a:cubicBezTo>
                    <a:cubicBezTo>
                      <a:pt x="28884" y="5008"/>
                      <a:pt x="28879" y="5008"/>
                      <a:pt x="28874" y="5008"/>
                    </a:cubicBezTo>
                    <a:cubicBezTo>
                      <a:pt x="27743" y="5008"/>
                      <a:pt x="26630" y="5309"/>
                      <a:pt x="25651" y="5879"/>
                    </a:cubicBezTo>
                    <a:cubicBezTo>
                      <a:pt x="23689" y="2373"/>
                      <a:pt x="19943" y="0"/>
                      <a:pt x="156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5"/>
              <p:cNvSpPr/>
              <p:nvPr/>
            </p:nvSpPr>
            <p:spPr>
              <a:xfrm>
                <a:off x="1103600" y="3339488"/>
                <a:ext cx="483475" cy="158825"/>
              </a:xfrm>
              <a:custGeom>
                <a:rect b="b" l="l" r="r" t="t"/>
                <a:pathLst>
                  <a:path extrusionOk="0" h="6353" w="19339">
                    <a:moveTo>
                      <a:pt x="8563" y="1"/>
                    </a:moveTo>
                    <a:cubicBezTo>
                      <a:pt x="8412" y="1"/>
                      <a:pt x="8260" y="6"/>
                      <a:pt x="8108" y="17"/>
                    </a:cubicBezTo>
                    <a:cubicBezTo>
                      <a:pt x="5677" y="191"/>
                      <a:pt x="3568" y="1756"/>
                      <a:pt x="2700" y="4031"/>
                    </a:cubicBezTo>
                    <a:cubicBezTo>
                      <a:pt x="2556" y="4004"/>
                      <a:pt x="2413" y="3991"/>
                      <a:pt x="2272" y="3991"/>
                    </a:cubicBezTo>
                    <a:cubicBezTo>
                      <a:pt x="1043" y="3991"/>
                      <a:pt x="1" y="4992"/>
                      <a:pt x="3" y="6271"/>
                    </a:cubicBezTo>
                    <a:cubicBezTo>
                      <a:pt x="3" y="6299"/>
                      <a:pt x="6" y="6327"/>
                      <a:pt x="8" y="6353"/>
                    </a:cubicBezTo>
                    <a:lnTo>
                      <a:pt x="19336" y="6353"/>
                    </a:lnTo>
                    <a:cubicBezTo>
                      <a:pt x="19336" y="6327"/>
                      <a:pt x="19339" y="6299"/>
                      <a:pt x="19339" y="6271"/>
                    </a:cubicBezTo>
                    <a:cubicBezTo>
                      <a:pt x="19339" y="4320"/>
                      <a:pt x="17758" y="2739"/>
                      <a:pt x="15807" y="2739"/>
                    </a:cubicBezTo>
                    <a:cubicBezTo>
                      <a:pt x="15184" y="2739"/>
                      <a:pt x="14571" y="2903"/>
                      <a:pt x="14035" y="3217"/>
                    </a:cubicBezTo>
                    <a:cubicBezTo>
                      <a:pt x="12922" y="1223"/>
                      <a:pt x="10822" y="1"/>
                      <a:pt x="85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857" name="Google Shape;857;p15"/>
            <p:cNvSpPr/>
            <p:nvPr/>
          </p:nvSpPr>
          <p:spPr>
            <a:xfrm>
              <a:off x="201275" y="1284500"/>
              <a:ext cx="511955" cy="168246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8648775" y="4149675"/>
              <a:ext cx="270575" cy="88925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861" name="Google Shape;861;p16"/>
          <p:cNvGrpSpPr/>
          <p:nvPr/>
        </p:nvGrpSpPr>
        <p:grpSpPr>
          <a:xfrm>
            <a:off x="2358930" y="4438025"/>
            <a:ext cx="487519" cy="594005"/>
            <a:chOff x="-404085" y="2113159"/>
            <a:chExt cx="452917" cy="551844"/>
          </a:xfrm>
        </p:grpSpPr>
        <p:sp>
          <p:nvSpPr>
            <p:cNvPr id="862" name="Google Shape;862;p16"/>
            <p:cNvSpPr/>
            <p:nvPr/>
          </p:nvSpPr>
          <p:spPr>
            <a:xfrm>
              <a:off x="-305160" y="2202197"/>
              <a:ext cx="32872" cy="462498"/>
            </a:xfrm>
            <a:custGeom>
              <a:rect b="b" l="l" r="r" t="t"/>
              <a:pathLst>
                <a:path extrusionOk="0" h="7485" w="532">
                  <a:moveTo>
                    <a:pt x="184" y="0"/>
                  </a:moveTo>
                  <a:lnTo>
                    <a:pt x="0" y="7485"/>
                  </a:lnTo>
                  <a:lnTo>
                    <a:pt x="531" y="7485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16"/>
            <p:cNvSpPr/>
            <p:nvPr/>
          </p:nvSpPr>
          <p:spPr>
            <a:xfrm>
              <a:off x="-288786" y="2156596"/>
              <a:ext cx="140387" cy="52089"/>
            </a:xfrm>
            <a:custGeom>
              <a:rect b="b" l="l" r="r" t="t"/>
              <a:pathLst>
                <a:path extrusionOk="0" h="843" w="2272">
                  <a:moveTo>
                    <a:pt x="2271" y="0"/>
                  </a:moveTo>
                  <a:lnTo>
                    <a:pt x="21" y="623"/>
                  </a:lnTo>
                  <a:lnTo>
                    <a:pt x="1" y="843"/>
                  </a:lnTo>
                  <a:lnTo>
                    <a:pt x="1" y="843"/>
                  </a:lnTo>
                  <a:lnTo>
                    <a:pt x="2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16"/>
            <p:cNvSpPr/>
            <p:nvPr/>
          </p:nvSpPr>
          <p:spPr>
            <a:xfrm>
              <a:off x="-313873" y="2208623"/>
              <a:ext cx="34973" cy="147616"/>
            </a:xfrm>
            <a:custGeom>
              <a:rect b="b" l="l" r="r" t="t"/>
              <a:pathLst>
                <a:path extrusionOk="0" h="2389" w="566">
                  <a:moveTo>
                    <a:pt x="407" y="1"/>
                  </a:moveTo>
                  <a:lnTo>
                    <a:pt x="1" y="2388"/>
                  </a:lnTo>
                  <a:lnTo>
                    <a:pt x="565" y="14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16"/>
            <p:cNvSpPr/>
            <p:nvPr/>
          </p:nvSpPr>
          <p:spPr>
            <a:xfrm>
              <a:off x="-404085" y="2113159"/>
              <a:ext cx="115362" cy="98061"/>
            </a:xfrm>
            <a:custGeom>
              <a:rect b="b" l="l" r="r" t="t"/>
              <a:pathLst>
                <a:path extrusionOk="0" h="1587" w="1867">
                  <a:moveTo>
                    <a:pt x="0" y="1"/>
                  </a:moveTo>
                  <a:lnTo>
                    <a:pt x="1642" y="1587"/>
                  </a:lnTo>
                  <a:lnTo>
                    <a:pt x="1867" y="15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16"/>
            <p:cNvSpPr/>
            <p:nvPr/>
          </p:nvSpPr>
          <p:spPr>
            <a:xfrm>
              <a:off x="-66468" y="2343385"/>
              <a:ext cx="22801" cy="321617"/>
            </a:xfrm>
            <a:custGeom>
              <a:rect b="b" l="l" r="r" t="t"/>
              <a:pathLst>
                <a:path extrusionOk="0" h="5205" w="369">
                  <a:moveTo>
                    <a:pt x="129" y="1"/>
                  </a:moveTo>
                  <a:lnTo>
                    <a:pt x="1" y="5205"/>
                  </a:lnTo>
                  <a:lnTo>
                    <a:pt x="369" y="5205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16"/>
            <p:cNvSpPr/>
            <p:nvPr/>
          </p:nvSpPr>
          <p:spPr>
            <a:xfrm>
              <a:off x="-110771" y="2253297"/>
              <a:ext cx="55611" cy="89225"/>
            </a:xfrm>
            <a:custGeom>
              <a:rect b="b" l="l" r="r" t="t"/>
              <a:pathLst>
                <a:path extrusionOk="0" h="1444" w="900">
                  <a:moveTo>
                    <a:pt x="0" y="0"/>
                  </a:moveTo>
                  <a:lnTo>
                    <a:pt x="746" y="1443"/>
                  </a:lnTo>
                  <a:lnTo>
                    <a:pt x="899" y="1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16"/>
            <p:cNvSpPr/>
            <p:nvPr/>
          </p:nvSpPr>
          <p:spPr>
            <a:xfrm>
              <a:off x="-55223" y="2333314"/>
              <a:ext cx="104054" cy="8094"/>
            </a:xfrm>
            <a:custGeom>
              <a:rect b="b" l="l" r="r" t="t"/>
              <a:pathLst>
                <a:path extrusionOk="0" h="131" w="1684">
                  <a:moveTo>
                    <a:pt x="74" y="0"/>
                  </a:moveTo>
                  <a:lnTo>
                    <a:pt x="0" y="130"/>
                  </a:lnTo>
                  <a:lnTo>
                    <a:pt x="1683" y="6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16"/>
            <p:cNvSpPr/>
            <p:nvPr/>
          </p:nvSpPr>
          <p:spPr>
            <a:xfrm>
              <a:off x="-103851" y="2341346"/>
              <a:ext cx="52460" cy="92191"/>
            </a:xfrm>
            <a:custGeom>
              <a:rect b="b" l="l" r="r" t="t"/>
              <a:pathLst>
                <a:path extrusionOk="0" h="1492" w="849">
                  <a:moveTo>
                    <a:pt x="787" y="0"/>
                  </a:moveTo>
                  <a:lnTo>
                    <a:pt x="1" y="1492"/>
                  </a:lnTo>
                  <a:lnTo>
                    <a:pt x="848" y="14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0" name="Google Shape;870;p16"/>
          <p:cNvGrpSpPr/>
          <p:nvPr/>
        </p:nvGrpSpPr>
        <p:grpSpPr>
          <a:xfrm>
            <a:off x="153151" y="4294106"/>
            <a:ext cx="8733911" cy="655888"/>
            <a:chOff x="153151" y="4294106"/>
            <a:chExt cx="8733911" cy="655888"/>
          </a:xfrm>
        </p:grpSpPr>
        <p:grpSp>
          <p:nvGrpSpPr>
            <p:cNvPr id="871" name="Google Shape;871;p16"/>
            <p:cNvGrpSpPr/>
            <p:nvPr/>
          </p:nvGrpSpPr>
          <p:grpSpPr>
            <a:xfrm>
              <a:off x="8295662" y="4294106"/>
              <a:ext cx="591400" cy="508110"/>
              <a:chOff x="9035688" y="845200"/>
              <a:chExt cx="1053625" cy="905400"/>
            </a:xfrm>
          </p:grpSpPr>
          <p:sp>
            <p:nvSpPr>
              <p:cNvPr id="872" name="Google Shape;872;p16"/>
              <p:cNvSpPr/>
              <p:nvPr/>
            </p:nvSpPr>
            <p:spPr>
              <a:xfrm>
                <a:off x="9329213" y="1391150"/>
                <a:ext cx="518800" cy="359450"/>
              </a:xfrm>
              <a:custGeom>
                <a:rect b="b" l="l" r="r" t="t"/>
                <a:pathLst>
                  <a:path extrusionOk="0" h="14378" w="20752">
                    <a:moveTo>
                      <a:pt x="19858" y="1"/>
                    </a:moveTo>
                    <a:cubicBezTo>
                      <a:pt x="19569" y="1"/>
                      <a:pt x="19289" y="158"/>
                      <a:pt x="19196" y="521"/>
                    </a:cubicBezTo>
                    <a:cubicBezTo>
                      <a:pt x="18782" y="2153"/>
                      <a:pt x="18320" y="4122"/>
                      <a:pt x="16793" y="5090"/>
                    </a:cubicBezTo>
                    <a:cubicBezTo>
                      <a:pt x="15999" y="5593"/>
                      <a:pt x="14990" y="5723"/>
                      <a:pt x="14084" y="5897"/>
                    </a:cubicBezTo>
                    <a:cubicBezTo>
                      <a:pt x="13982" y="5915"/>
                      <a:pt x="13879" y="5935"/>
                      <a:pt x="13777" y="5950"/>
                    </a:cubicBezTo>
                    <a:cubicBezTo>
                      <a:pt x="13713" y="5963"/>
                      <a:pt x="13652" y="5971"/>
                      <a:pt x="13588" y="5981"/>
                    </a:cubicBezTo>
                    <a:cubicBezTo>
                      <a:pt x="13550" y="5989"/>
                      <a:pt x="13512" y="5994"/>
                      <a:pt x="13473" y="5999"/>
                    </a:cubicBezTo>
                    <a:cubicBezTo>
                      <a:pt x="13392" y="6012"/>
                      <a:pt x="13310" y="6024"/>
                      <a:pt x="13226" y="6035"/>
                    </a:cubicBezTo>
                    <a:cubicBezTo>
                      <a:pt x="13210" y="6037"/>
                      <a:pt x="13192" y="6040"/>
                      <a:pt x="13175" y="6042"/>
                    </a:cubicBezTo>
                    <a:cubicBezTo>
                      <a:pt x="13083" y="6053"/>
                      <a:pt x="12988" y="6063"/>
                      <a:pt x="12896" y="6073"/>
                    </a:cubicBezTo>
                    <a:lnTo>
                      <a:pt x="12876" y="6075"/>
                    </a:lnTo>
                    <a:cubicBezTo>
                      <a:pt x="12776" y="6086"/>
                      <a:pt x="12679" y="6093"/>
                      <a:pt x="12580" y="6101"/>
                    </a:cubicBezTo>
                    <a:lnTo>
                      <a:pt x="12577" y="6101"/>
                    </a:lnTo>
                    <a:cubicBezTo>
                      <a:pt x="12362" y="6117"/>
                      <a:pt x="12147" y="6126"/>
                      <a:pt x="11931" y="6126"/>
                    </a:cubicBezTo>
                    <a:cubicBezTo>
                      <a:pt x="11843" y="6126"/>
                      <a:pt x="11754" y="6124"/>
                      <a:pt x="11665" y="6121"/>
                    </a:cubicBezTo>
                    <a:cubicBezTo>
                      <a:pt x="11609" y="6121"/>
                      <a:pt x="11551" y="6119"/>
                      <a:pt x="11492" y="6116"/>
                    </a:cubicBezTo>
                    <a:cubicBezTo>
                      <a:pt x="11456" y="4709"/>
                      <a:pt x="11385" y="3305"/>
                      <a:pt x="11272" y="1900"/>
                    </a:cubicBezTo>
                    <a:cubicBezTo>
                      <a:pt x="11242" y="1505"/>
                      <a:pt x="10958" y="1165"/>
                      <a:pt x="10539" y="1165"/>
                    </a:cubicBezTo>
                    <a:cubicBezTo>
                      <a:pt x="10166" y="1165"/>
                      <a:pt x="9773" y="1502"/>
                      <a:pt x="9804" y="1900"/>
                    </a:cubicBezTo>
                    <a:cubicBezTo>
                      <a:pt x="9962" y="3882"/>
                      <a:pt x="10044" y="5869"/>
                      <a:pt x="10046" y="7858"/>
                    </a:cubicBezTo>
                    <a:lnTo>
                      <a:pt x="9934" y="7858"/>
                    </a:lnTo>
                    <a:cubicBezTo>
                      <a:pt x="9816" y="7859"/>
                      <a:pt x="9697" y="7860"/>
                      <a:pt x="9579" y="7860"/>
                    </a:cubicBezTo>
                    <a:cubicBezTo>
                      <a:pt x="9256" y="7860"/>
                      <a:pt x="8933" y="7855"/>
                      <a:pt x="8611" y="7848"/>
                    </a:cubicBezTo>
                    <a:cubicBezTo>
                      <a:pt x="8576" y="7848"/>
                      <a:pt x="8542" y="7843"/>
                      <a:pt x="8509" y="7843"/>
                    </a:cubicBezTo>
                    <a:cubicBezTo>
                      <a:pt x="8323" y="7837"/>
                      <a:pt x="8136" y="7830"/>
                      <a:pt x="7950" y="7820"/>
                    </a:cubicBezTo>
                    <a:cubicBezTo>
                      <a:pt x="7725" y="7809"/>
                      <a:pt x="7503" y="7797"/>
                      <a:pt x="7278" y="7779"/>
                    </a:cubicBezTo>
                    <a:cubicBezTo>
                      <a:pt x="6295" y="7710"/>
                      <a:pt x="5261" y="7648"/>
                      <a:pt x="4314" y="7357"/>
                    </a:cubicBezTo>
                    <a:cubicBezTo>
                      <a:pt x="2730" y="6872"/>
                      <a:pt x="2082" y="5187"/>
                      <a:pt x="1553" y="3775"/>
                    </a:cubicBezTo>
                    <a:cubicBezTo>
                      <a:pt x="1438" y="3464"/>
                      <a:pt x="1170" y="3236"/>
                      <a:pt x="849" y="3236"/>
                    </a:cubicBezTo>
                    <a:cubicBezTo>
                      <a:pt x="785" y="3236"/>
                      <a:pt x="719" y="3245"/>
                      <a:pt x="652" y="3264"/>
                    </a:cubicBezTo>
                    <a:cubicBezTo>
                      <a:pt x="294" y="3361"/>
                      <a:pt x="1" y="3793"/>
                      <a:pt x="141" y="4165"/>
                    </a:cubicBezTo>
                    <a:cubicBezTo>
                      <a:pt x="815" y="5973"/>
                      <a:pt x="1645" y="7878"/>
                      <a:pt x="3560" y="8644"/>
                    </a:cubicBezTo>
                    <a:cubicBezTo>
                      <a:pt x="4607" y="9063"/>
                      <a:pt x="5815" y="9127"/>
                      <a:pt x="6929" y="9219"/>
                    </a:cubicBezTo>
                    <a:cubicBezTo>
                      <a:pt x="7056" y="9232"/>
                      <a:pt x="7181" y="9242"/>
                      <a:pt x="7309" y="9250"/>
                    </a:cubicBezTo>
                    <a:cubicBezTo>
                      <a:pt x="7375" y="9255"/>
                      <a:pt x="7442" y="9260"/>
                      <a:pt x="7511" y="9262"/>
                    </a:cubicBezTo>
                    <a:cubicBezTo>
                      <a:pt x="7569" y="9267"/>
                      <a:pt x="7628" y="9270"/>
                      <a:pt x="7687" y="9275"/>
                    </a:cubicBezTo>
                    <a:cubicBezTo>
                      <a:pt x="7776" y="9280"/>
                      <a:pt x="7868" y="9283"/>
                      <a:pt x="7960" y="9288"/>
                    </a:cubicBezTo>
                    <a:lnTo>
                      <a:pt x="8062" y="9293"/>
                    </a:lnTo>
                    <a:cubicBezTo>
                      <a:pt x="8170" y="9298"/>
                      <a:pt x="8279" y="9303"/>
                      <a:pt x="8387" y="9306"/>
                    </a:cubicBezTo>
                    <a:lnTo>
                      <a:pt x="8435" y="9308"/>
                    </a:lnTo>
                    <a:cubicBezTo>
                      <a:pt x="8555" y="9313"/>
                      <a:pt x="8675" y="9316"/>
                      <a:pt x="8795" y="9319"/>
                    </a:cubicBezTo>
                    <a:lnTo>
                      <a:pt x="8811" y="9319"/>
                    </a:lnTo>
                    <a:cubicBezTo>
                      <a:pt x="9058" y="9325"/>
                      <a:pt x="9305" y="9328"/>
                      <a:pt x="9553" y="9328"/>
                    </a:cubicBezTo>
                    <a:cubicBezTo>
                      <a:pt x="9714" y="9328"/>
                      <a:pt x="9875" y="9327"/>
                      <a:pt x="10036" y="9324"/>
                    </a:cubicBezTo>
                    <a:lnTo>
                      <a:pt x="10036" y="9324"/>
                    </a:lnTo>
                    <a:cubicBezTo>
                      <a:pt x="10011" y="10766"/>
                      <a:pt x="9944" y="12204"/>
                      <a:pt x="9837" y="13644"/>
                    </a:cubicBezTo>
                    <a:cubicBezTo>
                      <a:pt x="9809" y="14040"/>
                      <a:pt x="10197" y="14377"/>
                      <a:pt x="10573" y="14377"/>
                    </a:cubicBezTo>
                    <a:cubicBezTo>
                      <a:pt x="10994" y="14377"/>
                      <a:pt x="11275" y="14040"/>
                      <a:pt x="11305" y="13644"/>
                    </a:cubicBezTo>
                    <a:cubicBezTo>
                      <a:pt x="11456" y="11627"/>
                      <a:pt x="11525" y="9607"/>
                      <a:pt x="11515" y="7585"/>
                    </a:cubicBezTo>
                    <a:lnTo>
                      <a:pt x="11515" y="7585"/>
                    </a:lnTo>
                    <a:cubicBezTo>
                      <a:pt x="11566" y="7587"/>
                      <a:pt x="11617" y="7590"/>
                      <a:pt x="11668" y="7590"/>
                    </a:cubicBezTo>
                    <a:lnTo>
                      <a:pt x="11770" y="7590"/>
                    </a:lnTo>
                    <a:cubicBezTo>
                      <a:pt x="11816" y="7590"/>
                      <a:pt x="11862" y="7591"/>
                      <a:pt x="11907" y="7591"/>
                    </a:cubicBezTo>
                    <a:cubicBezTo>
                      <a:pt x="11930" y="7591"/>
                      <a:pt x="11952" y="7591"/>
                      <a:pt x="11974" y="7590"/>
                    </a:cubicBezTo>
                    <a:cubicBezTo>
                      <a:pt x="12031" y="7590"/>
                      <a:pt x="12084" y="7590"/>
                      <a:pt x="12140" y="7587"/>
                    </a:cubicBezTo>
                    <a:cubicBezTo>
                      <a:pt x="12209" y="7587"/>
                      <a:pt x="12278" y="7585"/>
                      <a:pt x="12345" y="7582"/>
                    </a:cubicBezTo>
                    <a:cubicBezTo>
                      <a:pt x="12401" y="7580"/>
                      <a:pt x="12457" y="7574"/>
                      <a:pt x="12511" y="7572"/>
                    </a:cubicBezTo>
                    <a:cubicBezTo>
                      <a:pt x="12580" y="7567"/>
                      <a:pt x="12646" y="7564"/>
                      <a:pt x="12715" y="7559"/>
                    </a:cubicBezTo>
                    <a:cubicBezTo>
                      <a:pt x="12771" y="7554"/>
                      <a:pt x="12827" y="7549"/>
                      <a:pt x="12883" y="7544"/>
                    </a:cubicBezTo>
                    <a:cubicBezTo>
                      <a:pt x="12950" y="7536"/>
                      <a:pt x="13016" y="7531"/>
                      <a:pt x="13083" y="7523"/>
                    </a:cubicBezTo>
                    <a:cubicBezTo>
                      <a:pt x="13141" y="7516"/>
                      <a:pt x="13200" y="7508"/>
                      <a:pt x="13259" y="7503"/>
                    </a:cubicBezTo>
                    <a:cubicBezTo>
                      <a:pt x="13318" y="7495"/>
                      <a:pt x="13387" y="7488"/>
                      <a:pt x="13450" y="7477"/>
                    </a:cubicBezTo>
                    <a:cubicBezTo>
                      <a:pt x="13514" y="7470"/>
                      <a:pt x="13578" y="7460"/>
                      <a:pt x="13642" y="7449"/>
                    </a:cubicBezTo>
                    <a:cubicBezTo>
                      <a:pt x="13701" y="7442"/>
                      <a:pt x="13759" y="7434"/>
                      <a:pt x="13816" y="7424"/>
                    </a:cubicBezTo>
                    <a:cubicBezTo>
                      <a:pt x="13892" y="7411"/>
                      <a:pt x="13966" y="7398"/>
                      <a:pt x="14040" y="7385"/>
                    </a:cubicBezTo>
                    <a:lnTo>
                      <a:pt x="14181" y="7362"/>
                    </a:lnTo>
                    <a:cubicBezTo>
                      <a:pt x="14303" y="7342"/>
                      <a:pt x="14423" y="7319"/>
                      <a:pt x="14546" y="7294"/>
                    </a:cubicBezTo>
                    <a:cubicBezTo>
                      <a:pt x="15598" y="7092"/>
                      <a:pt x="16724" y="6903"/>
                      <a:pt x="17631" y="6290"/>
                    </a:cubicBezTo>
                    <a:cubicBezTo>
                      <a:pt x="19449" y="5062"/>
                      <a:pt x="20097" y="2929"/>
                      <a:pt x="20613" y="910"/>
                    </a:cubicBezTo>
                    <a:cubicBezTo>
                      <a:pt x="20752" y="361"/>
                      <a:pt x="20295" y="1"/>
                      <a:pt x="19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6"/>
              <p:cNvSpPr/>
              <p:nvPr/>
            </p:nvSpPr>
            <p:spPr>
              <a:xfrm>
                <a:off x="9693688" y="1097275"/>
                <a:ext cx="395625" cy="369925"/>
              </a:xfrm>
              <a:custGeom>
                <a:rect b="b" l="l" r="r" t="t"/>
                <a:pathLst>
                  <a:path extrusionOk="0" h="14797" w="15825">
                    <a:moveTo>
                      <a:pt x="7926" y="0"/>
                    </a:moveTo>
                    <a:cubicBezTo>
                      <a:pt x="6300" y="0"/>
                      <a:pt x="4664" y="546"/>
                      <a:pt x="3315" y="1676"/>
                    </a:cubicBezTo>
                    <a:cubicBezTo>
                      <a:pt x="3225" y="1751"/>
                      <a:pt x="3154" y="1814"/>
                      <a:pt x="3103" y="1868"/>
                    </a:cubicBezTo>
                    <a:cubicBezTo>
                      <a:pt x="294" y="4713"/>
                      <a:pt x="0" y="7644"/>
                      <a:pt x="1328" y="10550"/>
                    </a:cubicBezTo>
                    <a:cubicBezTo>
                      <a:pt x="1571" y="11084"/>
                      <a:pt x="2342" y="12900"/>
                      <a:pt x="4400" y="13982"/>
                    </a:cubicBezTo>
                    <a:cubicBezTo>
                      <a:pt x="5517" y="14569"/>
                      <a:pt x="6699" y="14797"/>
                      <a:pt x="7834" y="14797"/>
                    </a:cubicBezTo>
                    <a:cubicBezTo>
                      <a:pt x="10361" y="14797"/>
                      <a:pt x="12653" y="13669"/>
                      <a:pt x="13473" y="12874"/>
                    </a:cubicBezTo>
                    <a:cubicBezTo>
                      <a:pt x="15166" y="11235"/>
                      <a:pt x="15825" y="9531"/>
                      <a:pt x="15766" y="7836"/>
                    </a:cubicBezTo>
                    <a:cubicBezTo>
                      <a:pt x="15707" y="6181"/>
                      <a:pt x="14987" y="4531"/>
                      <a:pt x="13759" y="2905"/>
                    </a:cubicBezTo>
                    <a:cubicBezTo>
                      <a:pt x="12319" y="1002"/>
                      <a:pt x="10131" y="0"/>
                      <a:pt x="79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6"/>
              <p:cNvSpPr/>
              <p:nvPr/>
            </p:nvSpPr>
            <p:spPr>
              <a:xfrm>
                <a:off x="9245588" y="845200"/>
                <a:ext cx="675200" cy="631275"/>
              </a:xfrm>
              <a:custGeom>
                <a:rect b="b" l="l" r="r" t="t"/>
                <a:pathLst>
                  <a:path extrusionOk="0" h="25251" w="27008">
                    <a:moveTo>
                      <a:pt x="13525" y="0"/>
                    </a:moveTo>
                    <a:cubicBezTo>
                      <a:pt x="10750" y="0"/>
                      <a:pt x="7960" y="931"/>
                      <a:pt x="5657" y="2860"/>
                    </a:cubicBezTo>
                    <a:cubicBezTo>
                      <a:pt x="5506" y="2988"/>
                      <a:pt x="5383" y="3098"/>
                      <a:pt x="5294" y="3187"/>
                    </a:cubicBezTo>
                    <a:cubicBezTo>
                      <a:pt x="501" y="8041"/>
                      <a:pt x="0" y="13046"/>
                      <a:pt x="2266" y="18003"/>
                    </a:cubicBezTo>
                    <a:cubicBezTo>
                      <a:pt x="2682" y="18915"/>
                      <a:pt x="3997" y="22015"/>
                      <a:pt x="7511" y="23861"/>
                    </a:cubicBezTo>
                    <a:cubicBezTo>
                      <a:pt x="9416" y="24862"/>
                      <a:pt x="11432" y="25250"/>
                      <a:pt x="13367" y="25250"/>
                    </a:cubicBezTo>
                    <a:cubicBezTo>
                      <a:pt x="17680" y="25250"/>
                      <a:pt x="21593" y="23324"/>
                      <a:pt x="22993" y="21969"/>
                    </a:cubicBezTo>
                    <a:cubicBezTo>
                      <a:pt x="25881" y="19175"/>
                      <a:pt x="27007" y="16267"/>
                      <a:pt x="26905" y="13373"/>
                    </a:cubicBezTo>
                    <a:cubicBezTo>
                      <a:pt x="26808" y="10552"/>
                      <a:pt x="25577" y="7735"/>
                      <a:pt x="23481" y="4962"/>
                    </a:cubicBezTo>
                    <a:cubicBezTo>
                      <a:pt x="21023" y="1711"/>
                      <a:pt x="17288" y="0"/>
                      <a:pt x="13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6"/>
              <p:cNvSpPr/>
              <p:nvPr/>
            </p:nvSpPr>
            <p:spPr>
              <a:xfrm>
                <a:off x="9035688" y="1111600"/>
                <a:ext cx="483025" cy="451650"/>
              </a:xfrm>
              <a:custGeom>
                <a:rect b="b" l="l" r="r" t="t"/>
                <a:pathLst>
                  <a:path extrusionOk="0" h="18066" w="19321">
                    <a:moveTo>
                      <a:pt x="9676" y="1"/>
                    </a:moveTo>
                    <a:cubicBezTo>
                      <a:pt x="7690" y="1"/>
                      <a:pt x="5694" y="666"/>
                      <a:pt x="4045" y="2046"/>
                    </a:cubicBezTo>
                    <a:cubicBezTo>
                      <a:pt x="3938" y="2138"/>
                      <a:pt x="3851" y="2217"/>
                      <a:pt x="3787" y="2281"/>
                    </a:cubicBezTo>
                    <a:cubicBezTo>
                      <a:pt x="358" y="5754"/>
                      <a:pt x="0" y="9334"/>
                      <a:pt x="1619" y="12881"/>
                    </a:cubicBezTo>
                    <a:cubicBezTo>
                      <a:pt x="1918" y="13532"/>
                      <a:pt x="2858" y="15748"/>
                      <a:pt x="5370" y="17071"/>
                    </a:cubicBezTo>
                    <a:cubicBezTo>
                      <a:pt x="6734" y="17788"/>
                      <a:pt x="8176" y="18065"/>
                      <a:pt x="9561" y="18065"/>
                    </a:cubicBezTo>
                    <a:cubicBezTo>
                      <a:pt x="12647" y="18065"/>
                      <a:pt x="15447" y="16686"/>
                      <a:pt x="16448" y="15715"/>
                    </a:cubicBezTo>
                    <a:cubicBezTo>
                      <a:pt x="18514" y="13716"/>
                      <a:pt x="19321" y="11637"/>
                      <a:pt x="19247" y="9566"/>
                    </a:cubicBezTo>
                    <a:cubicBezTo>
                      <a:pt x="19178" y="7546"/>
                      <a:pt x="18297" y="5531"/>
                      <a:pt x="16798" y="3547"/>
                    </a:cubicBezTo>
                    <a:cubicBezTo>
                      <a:pt x="15040" y="1224"/>
                      <a:pt x="12368" y="1"/>
                      <a:pt x="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76" name="Google Shape;876;p16"/>
            <p:cNvGrpSpPr/>
            <p:nvPr/>
          </p:nvGrpSpPr>
          <p:grpSpPr>
            <a:xfrm>
              <a:off x="153151" y="4581311"/>
              <a:ext cx="299035" cy="368683"/>
              <a:chOff x="-2163212" y="2818438"/>
              <a:chExt cx="386250" cy="476150"/>
            </a:xfrm>
          </p:grpSpPr>
          <p:sp>
            <p:nvSpPr>
              <p:cNvPr id="877" name="Google Shape;877;p16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6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6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6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6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6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6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84" name="Google Shape;884;p16"/>
            <p:cNvGrpSpPr/>
            <p:nvPr/>
          </p:nvGrpSpPr>
          <p:grpSpPr>
            <a:xfrm>
              <a:off x="816546" y="4627038"/>
              <a:ext cx="224836" cy="277215"/>
              <a:chOff x="-2163212" y="2818438"/>
              <a:chExt cx="386250" cy="476150"/>
            </a:xfrm>
          </p:grpSpPr>
          <p:sp>
            <p:nvSpPr>
              <p:cNvPr id="885" name="Google Shape;885;p16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6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6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6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6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6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6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92" name="Google Shape;892;p16"/>
          <p:cNvGrpSpPr/>
          <p:nvPr/>
        </p:nvGrpSpPr>
        <p:grpSpPr>
          <a:xfrm>
            <a:off x="25" y="4657273"/>
            <a:ext cx="9143936" cy="486260"/>
            <a:chOff x="25" y="4657273"/>
            <a:chExt cx="9143936" cy="486260"/>
          </a:xfrm>
        </p:grpSpPr>
        <p:sp>
          <p:nvSpPr>
            <p:cNvPr id="893" name="Google Shape;893;p16"/>
            <p:cNvSpPr/>
            <p:nvPr/>
          </p:nvSpPr>
          <p:spPr>
            <a:xfrm>
              <a:off x="25" y="4657273"/>
              <a:ext cx="9143936" cy="486260"/>
            </a:xfrm>
            <a:custGeom>
              <a:rect b="b" l="l" r="r" t="t"/>
              <a:pathLst>
                <a:path extrusionOk="0" h="14538" w="105900">
                  <a:moveTo>
                    <a:pt x="80359" y="0"/>
                  </a:moveTo>
                  <a:cubicBezTo>
                    <a:pt x="79859" y="0"/>
                    <a:pt x="79416" y="13"/>
                    <a:pt x="79051" y="38"/>
                  </a:cubicBezTo>
                  <a:cubicBezTo>
                    <a:pt x="73620" y="419"/>
                    <a:pt x="72302" y="2058"/>
                    <a:pt x="66965" y="3348"/>
                  </a:cubicBezTo>
                  <a:cubicBezTo>
                    <a:pt x="57261" y="5724"/>
                    <a:pt x="47766" y="7362"/>
                    <a:pt x="37969" y="7362"/>
                  </a:cubicBezTo>
                  <a:cubicBezTo>
                    <a:pt x="34070" y="7362"/>
                    <a:pt x="30123" y="7103"/>
                    <a:pt x="26095" y="6527"/>
                  </a:cubicBezTo>
                  <a:cubicBezTo>
                    <a:pt x="23694" y="6165"/>
                    <a:pt x="21292" y="6002"/>
                    <a:pt x="18879" y="6002"/>
                  </a:cubicBezTo>
                  <a:cubicBezTo>
                    <a:pt x="16472" y="6002"/>
                    <a:pt x="14054" y="6165"/>
                    <a:pt x="11616" y="6453"/>
                  </a:cubicBezTo>
                  <a:cubicBezTo>
                    <a:pt x="7977" y="6815"/>
                    <a:pt x="4665" y="7755"/>
                    <a:pt x="942" y="8332"/>
                  </a:cubicBezTo>
                  <a:cubicBezTo>
                    <a:pt x="669" y="8384"/>
                    <a:pt x="390" y="8410"/>
                    <a:pt x="110" y="8410"/>
                  </a:cubicBezTo>
                  <a:cubicBezTo>
                    <a:pt x="73" y="8410"/>
                    <a:pt x="37" y="8410"/>
                    <a:pt x="0" y="8409"/>
                  </a:cubicBezTo>
                  <a:lnTo>
                    <a:pt x="0" y="10393"/>
                  </a:lnTo>
                  <a:cubicBezTo>
                    <a:pt x="2037" y="10426"/>
                    <a:pt x="4080" y="10553"/>
                    <a:pt x="6140" y="10553"/>
                  </a:cubicBezTo>
                  <a:cubicBezTo>
                    <a:pt x="6915" y="10553"/>
                    <a:pt x="7692" y="10535"/>
                    <a:pt x="8473" y="10488"/>
                  </a:cubicBezTo>
                  <a:cubicBezTo>
                    <a:pt x="10879" y="10343"/>
                    <a:pt x="13157" y="9618"/>
                    <a:pt x="15533" y="9618"/>
                  </a:cubicBezTo>
                  <a:cubicBezTo>
                    <a:pt x="15852" y="9618"/>
                    <a:pt x="16173" y="9631"/>
                    <a:pt x="16496" y="9660"/>
                  </a:cubicBezTo>
                  <a:cubicBezTo>
                    <a:pt x="17903" y="9744"/>
                    <a:pt x="19147" y="10406"/>
                    <a:pt x="20551" y="10735"/>
                  </a:cubicBezTo>
                  <a:cubicBezTo>
                    <a:pt x="21047" y="10901"/>
                    <a:pt x="21460" y="10819"/>
                    <a:pt x="21958" y="10901"/>
                  </a:cubicBezTo>
                  <a:cubicBezTo>
                    <a:pt x="26034" y="12083"/>
                    <a:pt x="30111" y="12675"/>
                    <a:pt x="34247" y="12675"/>
                  </a:cubicBezTo>
                  <a:cubicBezTo>
                    <a:pt x="35904" y="12675"/>
                    <a:pt x="37569" y="12580"/>
                    <a:pt x="39249" y="12390"/>
                  </a:cubicBezTo>
                  <a:cubicBezTo>
                    <a:pt x="41897" y="12061"/>
                    <a:pt x="44379" y="11895"/>
                    <a:pt x="47027" y="11813"/>
                  </a:cubicBezTo>
                  <a:cubicBezTo>
                    <a:pt x="47770" y="11813"/>
                    <a:pt x="48597" y="11647"/>
                    <a:pt x="49343" y="11563"/>
                  </a:cubicBezTo>
                  <a:cubicBezTo>
                    <a:pt x="50494" y="11515"/>
                    <a:pt x="51632" y="11488"/>
                    <a:pt x="52763" y="11488"/>
                  </a:cubicBezTo>
                  <a:cubicBezTo>
                    <a:pt x="55534" y="11488"/>
                    <a:pt x="58271" y="11649"/>
                    <a:pt x="61092" y="12061"/>
                  </a:cubicBezTo>
                  <a:cubicBezTo>
                    <a:pt x="66559" y="12873"/>
                    <a:pt x="71766" y="13621"/>
                    <a:pt x="77238" y="14538"/>
                  </a:cubicBezTo>
                  <a:lnTo>
                    <a:pt x="105900" y="14538"/>
                  </a:lnTo>
                  <a:lnTo>
                    <a:pt x="105900" y="4839"/>
                  </a:lnTo>
                  <a:cubicBezTo>
                    <a:pt x="100813" y="3726"/>
                    <a:pt x="95785" y="2336"/>
                    <a:pt x="90777" y="1026"/>
                  </a:cubicBezTo>
                  <a:cubicBezTo>
                    <a:pt x="88603" y="458"/>
                    <a:pt x="83425" y="0"/>
                    <a:pt x="80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16"/>
            <p:cNvSpPr/>
            <p:nvPr/>
          </p:nvSpPr>
          <p:spPr>
            <a:xfrm flipH="1">
              <a:off x="2474739" y="4838606"/>
              <a:ext cx="6669201" cy="304906"/>
            </a:xfrm>
            <a:custGeom>
              <a:rect b="b" l="l" r="r" t="t"/>
              <a:pathLst>
                <a:path extrusionOk="0" h="4924" w="77239">
                  <a:moveTo>
                    <a:pt x="15535" y="1"/>
                  </a:moveTo>
                  <a:cubicBezTo>
                    <a:pt x="13157" y="1"/>
                    <a:pt x="10879" y="726"/>
                    <a:pt x="8473" y="871"/>
                  </a:cubicBezTo>
                  <a:cubicBezTo>
                    <a:pt x="7699" y="917"/>
                    <a:pt x="6929" y="934"/>
                    <a:pt x="6161" y="934"/>
                  </a:cubicBezTo>
                  <a:cubicBezTo>
                    <a:pt x="4094" y="934"/>
                    <a:pt x="2044" y="808"/>
                    <a:pt x="0" y="776"/>
                  </a:cubicBezTo>
                  <a:lnTo>
                    <a:pt x="0" y="4923"/>
                  </a:lnTo>
                  <a:lnTo>
                    <a:pt x="77238" y="4923"/>
                  </a:lnTo>
                  <a:cubicBezTo>
                    <a:pt x="71766" y="4006"/>
                    <a:pt x="66562" y="3258"/>
                    <a:pt x="61092" y="2446"/>
                  </a:cubicBezTo>
                  <a:cubicBezTo>
                    <a:pt x="58269" y="2033"/>
                    <a:pt x="55532" y="1871"/>
                    <a:pt x="52760" y="1871"/>
                  </a:cubicBezTo>
                  <a:cubicBezTo>
                    <a:pt x="51629" y="1871"/>
                    <a:pt x="50493" y="1898"/>
                    <a:pt x="49343" y="1946"/>
                  </a:cubicBezTo>
                  <a:cubicBezTo>
                    <a:pt x="48597" y="2030"/>
                    <a:pt x="47770" y="2196"/>
                    <a:pt x="47027" y="2196"/>
                  </a:cubicBezTo>
                  <a:cubicBezTo>
                    <a:pt x="44379" y="2278"/>
                    <a:pt x="41897" y="2444"/>
                    <a:pt x="39249" y="2773"/>
                  </a:cubicBezTo>
                  <a:cubicBezTo>
                    <a:pt x="37569" y="2963"/>
                    <a:pt x="35904" y="3058"/>
                    <a:pt x="34247" y="3058"/>
                  </a:cubicBezTo>
                  <a:cubicBezTo>
                    <a:pt x="30111" y="3058"/>
                    <a:pt x="26034" y="2466"/>
                    <a:pt x="21958" y="1284"/>
                  </a:cubicBezTo>
                  <a:cubicBezTo>
                    <a:pt x="21460" y="1202"/>
                    <a:pt x="21047" y="1284"/>
                    <a:pt x="20551" y="1121"/>
                  </a:cubicBezTo>
                  <a:cubicBezTo>
                    <a:pt x="19144" y="789"/>
                    <a:pt x="17903" y="127"/>
                    <a:pt x="16499" y="43"/>
                  </a:cubicBezTo>
                  <a:cubicBezTo>
                    <a:pt x="16175" y="14"/>
                    <a:pt x="15854" y="1"/>
                    <a:pt x="15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16"/>
            <p:cNvSpPr/>
            <p:nvPr/>
          </p:nvSpPr>
          <p:spPr>
            <a:xfrm>
              <a:off x="25" y="4914454"/>
              <a:ext cx="6669201" cy="229057"/>
            </a:xfrm>
            <a:custGeom>
              <a:rect b="b" l="l" r="r" t="t"/>
              <a:pathLst>
                <a:path extrusionOk="0" h="2616" w="77239">
                  <a:moveTo>
                    <a:pt x="15525" y="1"/>
                  </a:moveTo>
                  <a:cubicBezTo>
                    <a:pt x="13151" y="1"/>
                    <a:pt x="10876" y="384"/>
                    <a:pt x="8473" y="463"/>
                  </a:cubicBezTo>
                  <a:cubicBezTo>
                    <a:pt x="7706" y="487"/>
                    <a:pt x="6942" y="496"/>
                    <a:pt x="6181" y="496"/>
                  </a:cubicBezTo>
                  <a:cubicBezTo>
                    <a:pt x="4107" y="496"/>
                    <a:pt x="2051" y="429"/>
                    <a:pt x="0" y="412"/>
                  </a:cubicBezTo>
                  <a:lnTo>
                    <a:pt x="0" y="2616"/>
                  </a:lnTo>
                  <a:lnTo>
                    <a:pt x="77238" y="2616"/>
                  </a:lnTo>
                  <a:cubicBezTo>
                    <a:pt x="71766" y="2128"/>
                    <a:pt x="66562" y="1729"/>
                    <a:pt x="61092" y="1298"/>
                  </a:cubicBezTo>
                  <a:cubicBezTo>
                    <a:pt x="58275" y="1081"/>
                    <a:pt x="55543" y="994"/>
                    <a:pt x="52776" y="994"/>
                  </a:cubicBezTo>
                  <a:cubicBezTo>
                    <a:pt x="51640" y="994"/>
                    <a:pt x="50498" y="1009"/>
                    <a:pt x="49343" y="1035"/>
                  </a:cubicBezTo>
                  <a:cubicBezTo>
                    <a:pt x="48597" y="1078"/>
                    <a:pt x="47770" y="1168"/>
                    <a:pt x="47027" y="1168"/>
                  </a:cubicBezTo>
                  <a:cubicBezTo>
                    <a:pt x="44379" y="1211"/>
                    <a:pt x="41897" y="1298"/>
                    <a:pt x="39249" y="1474"/>
                  </a:cubicBezTo>
                  <a:cubicBezTo>
                    <a:pt x="37568" y="1575"/>
                    <a:pt x="35901" y="1625"/>
                    <a:pt x="34243" y="1625"/>
                  </a:cubicBezTo>
                  <a:cubicBezTo>
                    <a:pt x="30108" y="1625"/>
                    <a:pt x="26032" y="1311"/>
                    <a:pt x="21958" y="682"/>
                  </a:cubicBezTo>
                  <a:cubicBezTo>
                    <a:pt x="21460" y="639"/>
                    <a:pt x="21047" y="682"/>
                    <a:pt x="20551" y="596"/>
                  </a:cubicBezTo>
                  <a:cubicBezTo>
                    <a:pt x="19144" y="419"/>
                    <a:pt x="17903" y="67"/>
                    <a:pt x="16499" y="24"/>
                  </a:cubicBezTo>
                  <a:cubicBezTo>
                    <a:pt x="16172" y="8"/>
                    <a:pt x="15847" y="1"/>
                    <a:pt x="15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6" name="Google Shape;896;p16"/>
          <p:cNvGrpSpPr/>
          <p:nvPr/>
        </p:nvGrpSpPr>
        <p:grpSpPr>
          <a:xfrm>
            <a:off x="1234071" y="4788454"/>
            <a:ext cx="6479847" cy="418560"/>
            <a:chOff x="1234071" y="4788454"/>
            <a:chExt cx="6479847" cy="418560"/>
          </a:xfrm>
        </p:grpSpPr>
        <p:grpSp>
          <p:nvGrpSpPr>
            <p:cNvPr id="897" name="Google Shape;897;p16"/>
            <p:cNvGrpSpPr/>
            <p:nvPr/>
          </p:nvGrpSpPr>
          <p:grpSpPr>
            <a:xfrm>
              <a:off x="1234071" y="4801824"/>
              <a:ext cx="795231" cy="405190"/>
              <a:chOff x="7392100" y="4636038"/>
              <a:chExt cx="1188509" cy="605485"/>
            </a:xfrm>
          </p:grpSpPr>
          <p:sp>
            <p:nvSpPr>
              <p:cNvPr id="898" name="Google Shape;898;p16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9" name="Google Shape;899;p16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900" name="Google Shape;900;p16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1" name="Google Shape;901;p16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2" name="Google Shape;902;p16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03" name="Google Shape;903;p16"/>
            <p:cNvGrpSpPr/>
            <p:nvPr/>
          </p:nvGrpSpPr>
          <p:grpSpPr>
            <a:xfrm>
              <a:off x="6609855" y="4788454"/>
              <a:ext cx="1104063" cy="405185"/>
              <a:chOff x="7392100" y="4635774"/>
              <a:chExt cx="1650565" cy="605748"/>
            </a:xfrm>
          </p:grpSpPr>
          <p:sp>
            <p:nvSpPr>
              <p:cNvPr id="904" name="Google Shape;904;p16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05" name="Google Shape;905;p16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906" name="Google Shape;906;p16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7" name="Google Shape;907;p16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8" name="Google Shape;908;p16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9" name="Google Shape;909;p16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0" name="Google Shape;910;p16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911" name="Google Shape;911;p16"/>
          <p:cNvGrpSpPr/>
          <p:nvPr/>
        </p:nvGrpSpPr>
        <p:grpSpPr>
          <a:xfrm rot="-3783059">
            <a:off x="7937841" y="4355245"/>
            <a:ext cx="594280" cy="1090329"/>
            <a:chOff x="9427650" y="2266125"/>
            <a:chExt cx="679773" cy="1247184"/>
          </a:xfrm>
        </p:grpSpPr>
        <p:grpSp>
          <p:nvGrpSpPr>
            <p:cNvPr id="912" name="Google Shape;912;p16"/>
            <p:cNvGrpSpPr/>
            <p:nvPr/>
          </p:nvGrpSpPr>
          <p:grpSpPr>
            <a:xfrm>
              <a:off x="9427650" y="2266125"/>
              <a:ext cx="679773" cy="609666"/>
              <a:chOff x="9427650" y="2266125"/>
              <a:chExt cx="679773" cy="609666"/>
            </a:xfrm>
          </p:grpSpPr>
          <p:sp>
            <p:nvSpPr>
              <p:cNvPr id="913" name="Google Shape;913;p16"/>
              <p:cNvSpPr/>
              <p:nvPr/>
            </p:nvSpPr>
            <p:spPr>
              <a:xfrm>
                <a:off x="9868899" y="2266125"/>
                <a:ext cx="238523" cy="163697"/>
              </a:xfrm>
              <a:custGeom>
                <a:rect b="b" l="l" r="r" t="t"/>
                <a:pathLst>
                  <a:path extrusionOk="0" h="1422" w="2072">
                    <a:moveTo>
                      <a:pt x="1149" y="0"/>
                    </a:moveTo>
                    <a:cubicBezTo>
                      <a:pt x="1056" y="0"/>
                      <a:pt x="956" y="23"/>
                      <a:pt x="854" y="74"/>
                    </a:cubicBezTo>
                    <a:lnTo>
                      <a:pt x="838" y="81"/>
                    </a:lnTo>
                    <a:cubicBezTo>
                      <a:pt x="366" y="326"/>
                      <a:pt x="49" y="796"/>
                      <a:pt x="1" y="1327"/>
                    </a:cubicBezTo>
                    <a:cubicBezTo>
                      <a:pt x="230" y="1383"/>
                      <a:pt x="456" y="1421"/>
                      <a:pt x="677" y="1421"/>
                    </a:cubicBezTo>
                    <a:cubicBezTo>
                      <a:pt x="928" y="1421"/>
                      <a:pt x="1174" y="1372"/>
                      <a:pt x="1410" y="1246"/>
                    </a:cubicBezTo>
                    <a:cubicBezTo>
                      <a:pt x="1423" y="1238"/>
                      <a:pt x="1436" y="1233"/>
                      <a:pt x="1446" y="1225"/>
                    </a:cubicBezTo>
                    <a:cubicBezTo>
                      <a:pt x="2071" y="875"/>
                      <a:pt x="1731" y="0"/>
                      <a:pt x="1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6"/>
              <p:cNvSpPr/>
              <p:nvPr/>
            </p:nvSpPr>
            <p:spPr>
              <a:xfrm>
                <a:off x="9636130" y="2292142"/>
                <a:ext cx="201110" cy="205945"/>
              </a:xfrm>
              <a:custGeom>
                <a:rect b="b" l="l" r="r" t="t"/>
                <a:pathLst>
                  <a:path extrusionOk="0" h="1789" w="1747">
                    <a:moveTo>
                      <a:pt x="859" y="0"/>
                    </a:moveTo>
                    <a:cubicBezTo>
                      <a:pt x="678" y="0"/>
                      <a:pt x="495" y="82"/>
                      <a:pt x="358" y="277"/>
                    </a:cubicBezTo>
                    <a:lnTo>
                      <a:pt x="350" y="289"/>
                    </a:lnTo>
                    <a:cubicBezTo>
                      <a:pt x="51" y="734"/>
                      <a:pt x="0" y="1298"/>
                      <a:pt x="212" y="1788"/>
                    </a:cubicBezTo>
                    <a:cubicBezTo>
                      <a:pt x="697" y="1655"/>
                      <a:pt x="1134" y="1459"/>
                      <a:pt x="1410" y="1038"/>
                    </a:cubicBezTo>
                    <a:cubicBezTo>
                      <a:pt x="1418" y="1025"/>
                      <a:pt x="1425" y="1015"/>
                      <a:pt x="1433" y="1004"/>
                    </a:cubicBezTo>
                    <a:cubicBezTo>
                      <a:pt x="1746" y="502"/>
                      <a:pt x="1309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6"/>
              <p:cNvSpPr/>
              <p:nvPr/>
            </p:nvSpPr>
            <p:spPr>
              <a:xfrm>
                <a:off x="9716367" y="2511443"/>
                <a:ext cx="249690" cy="154718"/>
              </a:xfrm>
              <a:custGeom>
                <a:rect b="b" l="l" r="r" t="t"/>
                <a:pathLst>
                  <a:path extrusionOk="0" h="1344" w="2169">
                    <a:moveTo>
                      <a:pt x="1273" y="0"/>
                    </a:moveTo>
                    <a:cubicBezTo>
                      <a:pt x="1216" y="0"/>
                      <a:pt x="1156" y="8"/>
                      <a:pt x="1093" y="24"/>
                    </a:cubicBezTo>
                    <a:lnTo>
                      <a:pt x="1078" y="26"/>
                    </a:lnTo>
                    <a:cubicBezTo>
                      <a:pt x="565" y="172"/>
                      <a:pt x="159" y="565"/>
                      <a:pt x="0" y="1076"/>
                    </a:cubicBezTo>
                    <a:cubicBezTo>
                      <a:pt x="327" y="1231"/>
                      <a:pt x="654" y="1343"/>
                      <a:pt x="991" y="1343"/>
                    </a:cubicBezTo>
                    <a:cubicBezTo>
                      <a:pt x="1125" y="1343"/>
                      <a:pt x="1262" y="1325"/>
                      <a:pt x="1400" y="1285"/>
                    </a:cubicBezTo>
                    <a:lnTo>
                      <a:pt x="1441" y="1272"/>
                    </a:lnTo>
                    <a:cubicBezTo>
                      <a:pt x="2168" y="1044"/>
                      <a:pt x="1943" y="0"/>
                      <a:pt x="12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6"/>
              <p:cNvSpPr/>
              <p:nvPr/>
            </p:nvSpPr>
            <p:spPr>
              <a:xfrm>
                <a:off x="9427650" y="2540107"/>
                <a:ext cx="172101" cy="223098"/>
              </a:xfrm>
              <a:custGeom>
                <a:rect b="b" l="l" r="r" t="t"/>
                <a:pathLst>
                  <a:path extrusionOk="0" h="1938" w="1495">
                    <a:moveTo>
                      <a:pt x="732" y="1"/>
                    </a:moveTo>
                    <a:cubicBezTo>
                      <a:pt x="475" y="1"/>
                      <a:pt x="223" y="142"/>
                      <a:pt x="134" y="467"/>
                    </a:cubicBezTo>
                    <a:lnTo>
                      <a:pt x="129" y="482"/>
                    </a:lnTo>
                    <a:cubicBezTo>
                      <a:pt x="1" y="1000"/>
                      <a:pt x="141" y="1549"/>
                      <a:pt x="506" y="1938"/>
                    </a:cubicBezTo>
                    <a:cubicBezTo>
                      <a:pt x="920" y="1649"/>
                      <a:pt x="1262" y="1317"/>
                      <a:pt x="1380" y="827"/>
                    </a:cubicBezTo>
                    <a:cubicBezTo>
                      <a:pt x="1385" y="814"/>
                      <a:pt x="1387" y="799"/>
                      <a:pt x="1390" y="786"/>
                    </a:cubicBezTo>
                    <a:cubicBezTo>
                      <a:pt x="1495" y="305"/>
                      <a:pt x="1109" y="1"/>
                      <a:pt x="7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6"/>
              <p:cNvSpPr/>
              <p:nvPr/>
            </p:nvSpPr>
            <p:spPr>
              <a:xfrm>
                <a:off x="9582600" y="2703000"/>
                <a:ext cx="228854" cy="172791"/>
              </a:xfrm>
              <a:custGeom>
                <a:rect b="b" l="l" r="r" t="t"/>
                <a:pathLst>
                  <a:path extrusionOk="0" h="1501" w="1988">
                    <a:moveTo>
                      <a:pt x="1057" y="1"/>
                    </a:moveTo>
                    <a:cubicBezTo>
                      <a:pt x="940" y="1"/>
                      <a:pt x="817" y="37"/>
                      <a:pt x="695" y="119"/>
                    </a:cubicBezTo>
                    <a:lnTo>
                      <a:pt x="682" y="129"/>
                    </a:lnTo>
                    <a:cubicBezTo>
                      <a:pt x="248" y="438"/>
                      <a:pt x="1" y="946"/>
                      <a:pt x="24" y="1480"/>
                    </a:cubicBezTo>
                    <a:cubicBezTo>
                      <a:pt x="147" y="1493"/>
                      <a:pt x="268" y="1500"/>
                      <a:pt x="388" y="1500"/>
                    </a:cubicBezTo>
                    <a:cubicBezTo>
                      <a:pt x="756" y="1500"/>
                      <a:pt x="1102" y="1428"/>
                      <a:pt x="1413" y="1204"/>
                    </a:cubicBezTo>
                    <a:lnTo>
                      <a:pt x="1443" y="1179"/>
                    </a:lnTo>
                    <a:cubicBezTo>
                      <a:pt x="1987" y="765"/>
                      <a:pt x="1595" y="1"/>
                      <a:pt x="10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18" name="Google Shape;918;p16"/>
            <p:cNvSpPr/>
            <p:nvPr/>
          </p:nvSpPr>
          <p:spPr>
            <a:xfrm>
              <a:off x="9473582" y="2336002"/>
              <a:ext cx="522518" cy="1177307"/>
            </a:xfrm>
            <a:custGeom>
              <a:rect b="b" l="l" r="r" t="t"/>
              <a:pathLst>
                <a:path extrusionOk="0" h="10227" w="4539">
                  <a:moveTo>
                    <a:pt x="4461" y="1"/>
                  </a:moveTo>
                  <a:cubicBezTo>
                    <a:pt x="4453" y="1"/>
                    <a:pt x="4444" y="3"/>
                    <a:pt x="4436" y="8"/>
                  </a:cubicBezTo>
                  <a:cubicBezTo>
                    <a:pt x="3672" y="445"/>
                    <a:pt x="2970" y="983"/>
                    <a:pt x="2352" y="1609"/>
                  </a:cubicBezTo>
                  <a:cubicBezTo>
                    <a:pt x="1887" y="2076"/>
                    <a:pt x="1476" y="2597"/>
                    <a:pt x="1131" y="3159"/>
                  </a:cubicBezTo>
                  <a:cubicBezTo>
                    <a:pt x="1300" y="2347"/>
                    <a:pt x="1573" y="1558"/>
                    <a:pt x="1946" y="817"/>
                  </a:cubicBezTo>
                  <a:cubicBezTo>
                    <a:pt x="2064" y="585"/>
                    <a:pt x="2189" y="358"/>
                    <a:pt x="2324" y="136"/>
                  </a:cubicBezTo>
                  <a:cubicBezTo>
                    <a:pt x="2346" y="100"/>
                    <a:pt x="2314" y="68"/>
                    <a:pt x="2280" y="68"/>
                  </a:cubicBezTo>
                  <a:cubicBezTo>
                    <a:pt x="2263" y="68"/>
                    <a:pt x="2246" y="76"/>
                    <a:pt x="2235" y="95"/>
                  </a:cubicBezTo>
                  <a:cubicBezTo>
                    <a:pt x="1752" y="889"/>
                    <a:pt x="1384" y="1749"/>
                    <a:pt x="1147" y="2651"/>
                  </a:cubicBezTo>
                  <a:cubicBezTo>
                    <a:pt x="1080" y="2906"/>
                    <a:pt x="1022" y="3164"/>
                    <a:pt x="976" y="3422"/>
                  </a:cubicBezTo>
                  <a:cubicBezTo>
                    <a:pt x="976" y="3425"/>
                    <a:pt x="976" y="3425"/>
                    <a:pt x="976" y="3425"/>
                  </a:cubicBezTo>
                  <a:cubicBezTo>
                    <a:pt x="920" y="3529"/>
                    <a:pt x="863" y="3634"/>
                    <a:pt x="812" y="3739"/>
                  </a:cubicBezTo>
                  <a:cubicBezTo>
                    <a:pt x="536" y="4285"/>
                    <a:pt x="342" y="4870"/>
                    <a:pt x="233" y="5470"/>
                  </a:cubicBezTo>
                  <a:cubicBezTo>
                    <a:pt x="123" y="4668"/>
                    <a:pt x="115" y="3854"/>
                    <a:pt x="212" y="3047"/>
                  </a:cubicBezTo>
                  <a:cubicBezTo>
                    <a:pt x="243" y="2789"/>
                    <a:pt x="286" y="2533"/>
                    <a:pt x="337" y="2278"/>
                  </a:cubicBezTo>
                  <a:cubicBezTo>
                    <a:pt x="344" y="2245"/>
                    <a:pt x="319" y="2228"/>
                    <a:pt x="292" y="2228"/>
                  </a:cubicBezTo>
                  <a:cubicBezTo>
                    <a:pt x="269" y="2228"/>
                    <a:pt x="244" y="2242"/>
                    <a:pt x="238" y="2270"/>
                  </a:cubicBezTo>
                  <a:cubicBezTo>
                    <a:pt x="54" y="3182"/>
                    <a:pt x="0" y="4117"/>
                    <a:pt x="82" y="5044"/>
                  </a:cubicBezTo>
                  <a:cubicBezTo>
                    <a:pt x="105" y="5301"/>
                    <a:pt x="138" y="5559"/>
                    <a:pt x="182" y="5817"/>
                  </a:cubicBezTo>
                  <a:cubicBezTo>
                    <a:pt x="166" y="5950"/>
                    <a:pt x="156" y="6083"/>
                    <a:pt x="148" y="6216"/>
                  </a:cubicBezTo>
                  <a:cubicBezTo>
                    <a:pt x="123" y="6943"/>
                    <a:pt x="250" y="7666"/>
                    <a:pt x="526" y="8338"/>
                  </a:cubicBezTo>
                  <a:cubicBezTo>
                    <a:pt x="800" y="8999"/>
                    <a:pt x="1221" y="9602"/>
                    <a:pt x="1778" y="10054"/>
                  </a:cubicBezTo>
                  <a:cubicBezTo>
                    <a:pt x="1849" y="10110"/>
                    <a:pt x="1923" y="10164"/>
                    <a:pt x="1997" y="10217"/>
                  </a:cubicBezTo>
                  <a:cubicBezTo>
                    <a:pt x="2007" y="10224"/>
                    <a:pt x="2017" y="10227"/>
                    <a:pt x="2026" y="10227"/>
                  </a:cubicBezTo>
                  <a:cubicBezTo>
                    <a:pt x="2068" y="10227"/>
                    <a:pt x="2103" y="10172"/>
                    <a:pt x="2061" y="10141"/>
                  </a:cubicBezTo>
                  <a:cubicBezTo>
                    <a:pt x="1479" y="9735"/>
                    <a:pt x="1022" y="9168"/>
                    <a:pt x="718" y="8529"/>
                  </a:cubicBezTo>
                  <a:cubicBezTo>
                    <a:pt x="411" y="7881"/>
                    <a:pt x="250" y="7173"/>
                    <a:pt x="245" y="6458"/>
                  </a:cubicBezTo>
                  <a:cubicBezTo>
                    <a:pt x="243" y="6251"/>
                    <a:pt x="253" y="6045"/>
                    <a:pt x="276" y="5838"/>
                  </a:cubicBezTo>
                  <a:cubicBezTo>
                    <a:pt x="705" y="5031"/>
                    <a:pt x="1280" y="4306"/>
                    <a:pt x="1966" y="3703"/>
                  </a:cubicBezTo>
                  <a:cubicBezTo>
                    <a:pt x="2005" y="3669"/>
                    <a:pt x="1973" y="3613"/>
                    <a:pt x="1934" y="3613"/>
                  </a:cubicBezTo>
                  <a:cubicBezTo>
                    <a:pt x="1924" y="3613"/>
                    <a:pt x="1913" y="3617"/>
                    <a:pt x="1903" y="3626"/>
                  </a:cubicBezTo>
                  <a:cubicBezTo>
                    <a:pt x="1356" y="4106"/>
                    <a:pt x="881" y="4661"/>
                    <a:pt x="491" y="5273"/>
                  </a:cubicBezTo>
                  <a:cubicBezTo>
                    <a:pt x="427" y="5370"/>
                    <a:pt x="368" y="5473"/>
                    <a:pt x="312" y="5575"/>
                  </a:cubicBezTo>
                  <a:cubicBezTo>
                    <a:pt x="401" y="5041"/>
                    <a:pt x="557" y="4523"/>
                    <a:pt x="779" y="4032"/>
                  </a:cubicBezTo>
                  <a:cubicBezTo>
                    <a:pt x="868" y="3833"/>
                    <a:pt x="965" y="3642"/>
                    <a:pt x="1073" y="3453"/>
                  </a:cubicBezTo>
                  <a:cubicBezTo>
                    <a:pt x="1749" y="2845"/>
                    <a:pt x="2528" y="2362"/>
                    <a:pt x="3374" y="2028"/>
                  </a:cubicBezTo>
                  <a:cubicBezTo>
                    <a:pt x="3428" y="2007"/>
                    <a:pt x="3406" y="1932"/>
                    <a:pt x="3359" y="1932"/>
                  </a:cubicBezTo>
                  <a:cubicBezTo>
                    <a:pt x="3353" y="1932"/>
                    <a:pt x="3347" y="1933"/>
                    <a:pt x="3340" y="1936"/>
                  </a:cubicBezTo>
                  <a:cubicBezTo>
                    <a:pt x="2664" y="2201"/>
                    <a:pt x="2028" y="2561"/>
                    <a:pt x="1453" y="3006"/>
                  </a:cubicBezTo>
                  <a:cubicBezTo>
                    <a:pt x="1379" y="3065"/>
                    <a:pt x="1305" y="3126"/>
                    <a:pt x="1231" y="3187"/>
                  </a:cubicBezTo>
                  <a:cubicBezTo>
                    <a:pt x="1520" y="2727"/>
                    <a:pt x="1852" y="2293"/>
                    <a:pt x="2219" y="1890"/>
                  </a:cubicBezTo>
                  <a:cubicBezTo>
                    <a:pt x="2725" y="1336"/>
                    <a:pt x="3450" y="736"/>
                    <a:pt x="4216" y="253"/>
                  </a:cubicBezTo>
                  <a:cubicBezTo>
                    <a:pt x="4306" y="197"/>
                    <a:pt x="4398" y="143"/>
                    <a:pt x="4489" y="92"/>
                  </a:cubicBezTo>
                  <a:cubicBezTo>
                    <a:pt x="4539" y="62"/>
                    <a:pt x="4505" y="1"/>
                    <a:pt x="4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9" name="Google Shape;919;p16"/>
          <p:cNvGrpSpPr/>
          <p:nvPr/>
        </p:nvGrpSpPr>
        <p:grpSpPr>
          <a:xfrm>
            <a:off x="246150" y="125941"/>
            <a:ext cx="8581313" cy="4196159"/>
            <a:chOff x="246150" y="125941"/>
            <a:chExt cx="8581313" cy="4196159"/>
          </a:xfrm>
        </p:grpSpPr>
        <p:grpSp>
          <p:nvGrpSpPr>
            <p:cNvPr id="920" name="Google Shape;920;p16"/>
            <p:cNvGrpSpPr/>
            <p:nvPr/>
          </p:nvGrpSpPr>
          <p:grpSpPr>
            <a:xfrm>
              <a:off x="7723416" y="125941"/>
              <a:ext cx="1104047" cy="273492"/>
              <a:chOff x="415175" y="3208013"/>
              <a:chExt cx="1171900" cy="290300"/>
            </a:xfrm>
          </p:grpSpPr>
          <p:sp>
            <p:nvSpPr>
              <p:cNvPr id="921" name="Google Shape;921;p16"/>
              <p:cNvSpPr/>
              <p:nvPr/>
            </p:nvSpPr>
            <p:spPr>
              <a:xfrm>
                <a:off x="415175" y="3208013"/>
                <a:ext cx="883600" cy="290300"/>
              </a:xfrm>
              <a:custGeom>
                <a:rect b="b" l="l" r="r" t="t"/>
                <a:pathLst>
                  <a:path extrusionOk="0" h="11612" w="35344">
                    <a:moveTo>
                      <a:pt x="15641" y="0"/>
                    </a:moveTo>
                    <a:cubicBezTo>
                      <a:pt x="10753" y="0"/>
                      <a:pt x="6583" y="3060"/>
                      <a:pt x="4933" y="7365"/>
                    </a:cubicBezTo>
                    <a:cubicBezTo>
                      <a:pt x="4671" y="7316"/>
                      <a:pt x="4411" y="7292"/>
                      <a:pt x="4156" y="7292"/>
                    </a:cubicBezTo>
                    <a:cubicBezTo>
                      <a:pt x="1910" y="7292"/>
                      <a:pt x="1" y="9120"/>
                      <a:pt x="8" y="11463"/>
                    </a:cubicBezTo>
                    <a:cubicBezTo>
                      <a:pt x="8" y="11512"/>
                      <a:pt x="13" y="11561"/>
                      <a:pt x="15" y="11612"/>
                    </a:cubicBezTo>
                    <a:lnTo>
                      <a:pt x="35341" y="11612"/>
                    </a:lnTo>
                    <a:cubicBezTo>
                      <a:pt x="35341" y="11561"/>
                      <a:pt x="35344" y="11512"/>
                      <a:pt x="35344" y="11463"/>
                    </a:cubicBezTo>
                    <a:cubicBezTo>
                      <a:pt x="35344" y="7896"/>
                      <a:pt x="32453" y="5008"/>
                      <a:pt x="28889" y="5008"/>
                    </a:cubicBezTo>
                    <a:cubicBezTo>
                      <a:pt x="28884" y="5008"/>
                      <a:pt x="28879" y="5008"/>
                      <a:pt x="28874" y="5008"/>
                    </a:cubicBezTo>
                    <a:cubicBezTo>
                      <a:pt x="27743" y="5008"/>
                      <a:pt x="26630" y="5309"/>
                      <a:pt x="25651" y="5879"/>
                    </a:cubicBezTo>
                    <a:cubicBezTo>
                      <a:pt x="23689" y="2373"/>
                      <a:pt x="19943" y="0"/>
                      <a:pt x="156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6"/>
              <p:cNvSpPr/>
              <p:nvPr/>
            </p:nvSpPr>
            <p:spPr>
              <a:xfrm>
                <a:off x="1103600" y="3339488"/>
                <a:ext cx="483475" cy="158825"/>
              </a:xfrm>
              <a:custGeom>
                <a:rect b="b" l="l" r="r" t="t"/>
                <a:pathLst>
                  <a:path extrusionOk="0" h="6353" w="19339">
                    <a:moveTo>
                      <a:pt x="8563" y="1"/>
                    </a:moveTo>
                    <a:cubicBezTo>
                      <a:pt x="8412" y="1"/>
                      <a:pt x="8260" y="6"/>
                      <a:pt x="8108" y="17"/>
                    </a:cubicBezTo>
                    <a:cubicBezTo>
                      <a:pt x="5677" y="191"/>
                      <a:pt x="3568" y="1756"/>
                      <a:pt x="2700" y="4031"/>
                    </a:cubicBezTo>
                    <a:cubicBezTo>
                      <a:pt x="2556" y="4004"/>
                      <a:pt x="2413" y="3991"/>
                      <a:pt x="2272" y="3991"/>
                    </a:cubicBezTo>
                    <a:cubicBezTo>
                      <a:pt x="1043" y="3991"/>
                      <a:pt x="1" y="4992"/>
                      <a:pt x="3" y="6271"/>
                    </a:cubicBezTo>
                    <a:cubicBezTo>
                      <a:pt x="3" y="6299"/>
                      <a:pt x="6" y="6327"/>
                      <a:pt x="8" y="6353"/>
                    </a:cubicBezTo>
                    <a:lnTo>
                      <a:pt x="19336" y="6353"/>
                    </a:lnTo>
                    <a:cubicBezTo>
                      <a:pt x="19336" y="6327"/>
                      <a:pt x="19339" y="6299"/>
                      <a:pt x="19339" y="6271"/>
                    </a:cubicBezTo>
                    <a:cubicBezTo>
                      <a:pt x="19339" y="4320"/>
                      <a:pt x="17758" y="2739"/>
                      <a:pt x="15807" y="2739"/>
                    </a:cubicBezTo>
                    <a:cubicBezTo>
                      <a:pt x="15184" y="2739"/>
                      <a:pt x="14571" y="2903"/>
                      <a:pt x="14035" y="3217"/>
                    </a:cubicBezTo>
                    <a:cubicBezTo>
                      <a:pt x="12922" y="1223"/>
                      <a:pt x="10822" y="1"/>
                      <a:pt x="85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23" name="Google Shape;923;p16"/>
            <p:cNvSpPr/>
            <p:nvPr/>
          </p:nvSpPr>
          <p:spPr>
            <a:xfrm>
              <a:off x="246150" y="237148"/>
              <a:ext cx="795220" cy="261351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16"/>
            <p:cNvSpPr/>
            <p:nvPr/>
          </p:nvSpPr>
          <p:spPr>
            <a:xfrm>
              <a:off x="318375" y="4233175"/>
              <a:ext cx="270575" cy="88925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6" name="Google Shape;926;p17"/>
          <p:cNvGrpSpPr/>
          <p:nvPr/>
        </p:nvGrpSpPr>
        <p:grpSpPr>
          <a:xfrm>
            <a:off x="4811724" y="3986106"/>
            <a:ext cx="1987584" cy="742944"/>
            <a:chOff x="4811724" y="3986106"/>
            <a:chExt cx="1987584" cy="742944"/>
          </a:xfrm>
        </p:grpSpPr>
        <p:grpSp>
          <p:nvGrpSpPr>
            <p:cNvPr id="927" name="Google Shape;927;p17"/>
            <p:cNvGrpSpPr/>
            <p:nvPr/>
          </p:nvGrpSpPr>
          <p:grpSpPr>
            <a:xfrm>
              <a:off x="4811724" y="4224426"/>
              <a:ext cx="409309" cy="504624"/>
              <a:chOff x="-2163212" y="2818438"/>
              <a:chExt cx="386250" cy="476150"/>
            </a:xfrm>
          </p:grpSpPr>
          <p:sp>
            <p:nvSpPr>
              <p:cNvPr id="928" name="Google Shape;928;p17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7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7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7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7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7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7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5" name="Google Shape;935;p17"/>
            <p:cNvGrpSpPr/>
            <p:nvPr/>
          </p:nvGrpSpPr>
          <p:grpSpPr>
            <a:xfrm>
              <a:off x="6246817" y="3986106"/>
              <a:ext cx="552492" cy="681180"/>
              <a:chOff x="-2163212" y="2818438"/>
              <a:chExt cx="386250" cy="476150"/>
            </a:xfrm>
          </p:grpSpPr>
          <p:sp>
            <p:nvSpPr>
              <p:cNvPr id="936" name="Google Shape;936;p17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7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7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7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7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7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17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43" name="Google Shape;943;p17"/>
          <p:cNvSpPr txBox="1"/>
          <p:nvPr>
            <p:ph type="title"/>
          </p:nvPr>
        </p:nvSpPr>
        <p:spPr>
          <a:xfrm>
            <a:off x="4238985" y="2667675"/>
            <a:ext cx="4191600" cy="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44" name="Google Shape;944;p17"/>
          <p:cNvSpPr txBox="1"/>
          <p:nvPr>
            <p:ph idx="1" type="subTitle"/>
          </p:nvPr>
        </p:nvSpPr>
        <p:spPr>
          <a:xfrm>
            <a:off x="713300" y="671800"/>
            <a:ext cx="7717500" cy="172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3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945" name="Google Shape;945;p17"/>
          <p:cNvGrpSpPr/>
          <p:nvPr/>
        </p:nvGrpSpPr>
        <p:grpSpPr>
          <a:xfrm flipH="1">
            <a:off x="1987740" y="3790346"/>
            <a:ext cx="2217455" cy="1192530"/>
            <a:chOff x="1567015" y="3638396"/>
            <a:chExt cx="2217455" cy="1192530"/>
          </a:xfrm>
        </p:grpSpPr>
        <p:grpSp>
          <p:nvGrpSpPr>
            <p:cNvPr id="946" name="Google Shape;946;p17"/>
            <p:cNvGrpSpPr/>
            <p:nvPr/>
          </p:nvGrpSpPr>
          <p:grpSpPr>
            <a:xfrm>
              <a:off x="1567015" y="3638396"/>
              <a:ext cx="1205155" cy="1192521"/>
              <a:chOff x="3203100" y="3155925"/>
              <a:chExt cx="1503625" cy="1487861"/>
            </a:xfrm>
          </p:grpSpPr>
          <p:sp>
            <p:nvSpPr>
              <p:cNvPr id="947" name="Google Shape;947;p17"/>
              <p:cNvSpPr/>
              <p:nvPr/>
            </p:nvSpPr>
            <p:spPr>
              <a:xfrm>
                <a:off x="4178696" y="3946817"/>
                <a:ext cx="49033" cy="689874"/>
              </a:xfrm>
              <a:custGeom>
                <a:rect b="b" l="l" r="r" t="t"/>
                <a:pathLst>
                  <a:path extrusionOk="0" h="7485" w="532">
                    <a:moveTo>
                      <a:pt x="184" y="0"/>
                    </a:moveTo>
                    <a:lnTo>
                      <a:pt x="0" y="7485"/>
                    </a:lnTo>
                    <a:lnTo>
                      <a:pt x="531" y="7485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7"/>
              <p:cNvSpPr/>
              <p:nvPr/>
            </p:nvSpPr>
            <p:spPr>
              <a:xfrm>
                <a:off x="4203120" y="3878797"/>
                <a:ext cx="209405" cy="77697"/>
              </a:xfrm>
              <a:custGeom>
                <a:rect b="b" l="l" r="r" t="t"/>
                <a:pathLst>
                  <a:path extrusionOk="0" h="843" w="2272">
                    <a:moveTo>
                      <a:pt x="2271" y="0"/>
                    </a:moveTo>
                    <a:lnTo>
                      <a:pt x="21" y="623"/>
                    </a:lnTo>
                    <a:lnTo>
                      <a:pt x="1" y="843"/>
                    </a:lnTo>
                    <a:lnTo>
                      <a:pt x="1" y="843"/>
                    </a:lnTo>
                    <a:lnTo>
                      <a:pt x="22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7"/>
              <p:cNvSpPr/>
              <p:nvPr/>
            </p:nvSpPr>
            <p:spPr>
              <a:xfrm>
                <a:off x="4165700" y="3956402"/>
                <a:ext cx="52167" cy="220188"/>
              </a:xfrm>
              <a:custGeom>
                <a:rect b="b" l="l" r="r" t="t"/>
                <a:pathLst>
                  <a:path extrusionOk="0" h="2389" w="566">
                    <a:moveTo>
                      <a:pt x="407" y="1"/>
                    </a:moveTo>
                    <a:lnTo>
                      <a:pt x="1" y="2388"/>
                    </a:lnTo>
                    <a:lnTo>
                      <a:pt x="565" y="144"/>
                    </a:lnTo>
                    <a:lnTo>
                      <a:pt x="4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7"/>
              <p:cNvSpPr/>
              <p:nvPr/>
            </p:nvSpPr>
            <p:spPr>
              <a:xfrm>
                <a:off x="4031135" y="3814003"/>
                <a:ext cx="172077" cy="146270"/>
              </a:xfrm>
              <a:custGeom>
                <a:rect b="b" l="l" r="r" t="t"/>
                <a:pathLst>
                  <a:path extrusionOk="0" h="1587" w="1867">
                    <a:moveTo>
                      <a:pt x="0" y="1"/>
                    </a:moveTo>
                    <a:lnTo>
                      <a:pt x="1642" y="1587"/>
                    </a:lnTo>
                    <a:lnTo>
                      <a:pt x="1867" y="15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7"/>
              <p:cNvSpPr/>
              <p:nvPr/>
            </p:nvSpPr>
            <p:spPr>
              <a:xfrm>
                <a:off x="3760439" y="3815017"/>
                <a:ext cx="58250" cy="820752"/>
              </a:xfrm>
              <a:custGeom>
                <a:rect b="b" l="l" r="r" t="t"/>
                <a:pathLst>
                  <a:path extrusionOk="0" h="8905" w="632">
                    <a:moveTo>
                      <a:pt x="218" y="0"/>
                    </a:moveTo>
                    <a:lnTo>
                      <a:pt x="1" y="8904"/>
                    </a:lnTo>
                    <a:lnTo>
                      <a:pt x="631" y="8904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7"/>
              <p:cNvSpPr/>
              <p:nvPr/>
            </p:nvSpPr>
            <p:spPr>
              <a:xfrm>
                <a:off x="3538499" y="3736858"/>
                <a:ext cx="256871" cy="85992"/>
              </a:xfrm>
              <a:custGeom>
                <a:rect b="b" l="l" r="r" t="t"/>
                <a:pathLst>
                  <a:path extrusionOk="0" h="933" w="2787">
                    <a:moveTo>
                      <a:pt x="1" y="0"/>
                    </a:moveTo>
                    <a:lnTo>
                      <a:pt x="2615" y="932"/>
                    </a:lnTo>
                    <a:lnTo>
                      <a:pt x="2787" y="7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7"/>
              <p:cNvSpPr/>
              <p:nvPr/>
            </p:nvSpPr>
            <p:spPr>
              <a:xfrm>
                <a:off x="3790117" y="3615842"/>
                <a:ext cx="192169" cy="188851"/>
              </a:xfrm>
              <a:custGeom>
                <a:rect b="b" l="l" r="r" t="t"/>
                <a:pathLst>
                  <a:path extrusionOk="0" h="2049" w="2085">
                    <a:moveTo>
                      <a:pt x="2084" y="1"/>
                    </a:moveTo>
                    <a:lnTo>
                      <a:pt x="0" y="1798"/>
                    </a:lnTo>
                    <a:lnTo>
                      <a:pt x="57" y="2049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7"/>
              <p:cNvSpPr/>
              <p:nvPr/>
            </p:nvSpPr>
            <p:spPr>
              <a:xfrm>
                <a:off x="3795278" y="3804602"/>
                <a:ext cx="69955" cy="256133"/>
              </a:xfrm>
              <a:custGeom>
                <a:rect b="b" l="l" r="r" t="t"/>
                <a:pathLst>
                  <a:path extrusionOk="0" h="2779" w="759">
                    <a:moveTo>
                      <a:pt x="1" y="1"/>
                    </a:moveTo>
                    <a:lnTo>
                      <a:pt x="759" y="2779"/>
                    </a:lnTo>
                    <a:lnTo>
                      <a:pt x="759" y="2779"/>
                    </a:lnTo>
                    <a:lnTo>
                      <a:pt x="248" y="1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7"/>
              <p:cNvSpPr/>
              <p:nvPr/>
            </p:nvSpPr>
            <p:spPr>
              <a:xfrm>
                <a:off x="3363195" y="3481277"/>
                <a:ext cx="82398" cy="1162509"/>
              </a:xfrm>
              <a:custGeom>
                <a:rect b="b" l="l" r="r" t="t"/>
                <a:pathLst>
                  <a:path extrusionOk="0" h="12613" w="894">
                    <a:moveTo>
                      <a:pt x="309" y="0"/>
                    </a:moveTo>
                    <a:lnTo>
                      <a:pt x="0" y="12612"/>
                    </a:lnTo>
                    <a:lnTo>
                      <a:pt x="894" y="12612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7"/>
              <p:cNvSpPr/>
              <p:nvPr/>
            </p:nvSpPr>
            <p:spPr>
              <a:xfrm>
                <a:off x="3203100" y="3155925"/>
                <a:ext cx="200649" cy="321849"/>
              </a:xfrm>
              <a:custGeom>
                <a:rect b="b" l="l" r="r" t="t"/>
                <a:pathLst>
                  <a:path extrusionOk="0" h="3492" w="2177">
                    <a:moveTo>
                      <a:pt x="1" y="1"/>
                    </a:moveTo>
                    <a:lnTo>
                      <a:pt x="1809" y="3492"/>
                    </a:lnTo>
                    <a:lnTo>
                      <a:pt x="2176" y="34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7"/>
              <p:cNvSpPr/>
              <p:nvPr/>
            </p:nvSpPr>
            <p:spPr>
              <a:xfrm>
                <a:off x="3403657" y="3444963"/>
                <a:ext cx="375675" cy="29033"/>
              </a:xfrm>
              <a:custGeom>
                <a:rect b="b" l="l" r="r" t="t"/>
                <a:pathLst>
                  <a:path extrusionOk="0" h="315" w="4076">
                    <a:moveTo>
                      <a:pt x="184" y="1"/>
                    </a:moveTo>
                    <a:lnTo>
                      <a:pt x="0" y="315"/>
                    </a:lnTo>
                    <a:lnTo>
                      <a:pt x="4076" y="157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7"/>
              <p:cNvSpPr/>
              <p:nvPr/>
            </p:nvSpPr>
            <p:spPr>
              <a:xfrm>
                <a:off x="3228538" y="3473904"/>
                <a:ext cx="188851" cy="332909"/>
              </a:xfrm>
              <a:custGeom>
                <a:rect b="b" l="l" r="r" t="t"/>
                <a:pathLst>
                  <a:path extrusionOk="0" h="3612" w="2049">
                    <a:moveTo>
                      <a:pt x="1900" y="1"/>
                    </a:moveTo>
                    <a:lnTo>
                      <a:pt x="1" y="3612"/>
                    </a:lnTo>
                    <a:lnTo>
                      <a:pt x="2049" y="358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7"/>
              <p:cNvSpPr/>
              <p:nvPr/>
            </p:nvSpPr>
            <p:spPr>
              <a:xfrm>
                <a:off x="4534740" y="4157420"/>
                <a:ext cx="34010" cy="479732"/>
              </a:xfrm>
              <a:custGeom>
                <a:rect b="b" l="l" r="r" t="t"/>
                <a:pathLst>
                  <a:path extrusionOk="0" h="5205" w="369">
                    <a:moveTo>
                      <a:pt x="129" y="1"/>
                    </a:moveTo>
                    <a:lnTo>
                      <a:pt x="1" y="5205"/>
                    </a:lnTo>
                    <a:lnTo>
                      <a:pt x="369" y="520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7"/>
              <p:cNvSpPr/>
              <p:nvPr/>
            </p:nvSpPr>
            <p:spPr>
              <a:xfrm>
                <a:off x="4468656" y="4023039"/>
                <a:ext cx="82951" cy="133090"/>
              </a:xfrm>
              <a:custGeom>
                <a:rect b="b" l="l" r="r" t="t"/>
                <a:pathLst>
                  <a:path extrusionOk="0" h="1444" w="900">
                    <a:moveTo>
                      <a:pt x="0" y="0"/>
                    </a:moveTo>
                    <a:lnTo>
                      <a:pt x="746" y="1443"/>
                    </a:lnTo>
                    <a:lnTo>
                      <a:pt x="899" y="14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7"/>
              <p:cNvSpPr/>
              <p:nvPr/>
            </p:nvSpPr>
            <p:spPr>
              <a:xfrm>
                <a:off x="4551514" y="4142397"/>
                <a:ext cx="155210" cy="12074"/>
              </a:xfrm>
              <a:custGeom>
                <a:rect b="b" l="l" r="r" t="t"/>
                <a:pathLst>
                  <a:path extrusionOk="0" h="131" w="1684">
                    <a:moveTo>
                      <a:pt x="74" y="0"/>
                    </a:moveTo>
                    <a:lnTo>
                      <a:pt x="0" y="130"/>
                    </a:lnTo>
                    <a:lnTo>
                      <a:pt x="1683" y="66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7"/>
              <p:cNvSpPr/>
              <p:nvPr/>
            </p:nvSpPr>
            <p:spPr>
              <a:xfrm>
                <a:off x="4478978" y="4154378"/>
                <a:ext cx="78250" cy="137514"/>
              </a:xfrm>
              <a:custGeom>
                <a:rect b="b" l="l" r="r" t="t"/>
                <a:pathLst>
                  <a:path extrusionOk="0" h="1492" w="849">
                    <a:moveTo>
                      <a:pt x="787" y="0"/>
                    </a:moveTo>
                    <a:lnTo>
                      <a:pt x="1" y="1492"/>
                    </a:lnTo>
                    <a:lnTo>
                      <a:pt x="848" y="148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963" name="Google Shape;963;p17"/>
            <p:cNvSpPr/>
            <p:nvPr/>
          </p:nvSpPr>
          <p:spPr>
            <a:xfrm flipH="1">
              <a:off x="3232052" y="4277620"/>
              <a:ext cx="39300" cy="552936"/>
            </a:xfrm>
            <a:custGeom>
              <a:rect b="b" l="l" r="r" t="t"/>
              <a:pathLst>
                <a:path extrusionOk="0" h="7485" w="532">
                  <a:moveTo>
                    <a:pt x="184" y="0"/>
                  </a:moveTo>
                  <a:lnTo>
                    <a:pt x="0" y="7485"/>
                  </a:lnTo>
                  <a:lnTo>
                    <a:pt x="531" y="7485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4" name="Google Shape;964;p17"/>
            <p:cNvSpPr/>
            <p:nvPr/>
          </p:nvSpPr>
          <p:spPr>
            <a:xfrm flipH="1">
              <a:off x="3083938" y="4223102"/>
              <a:ext cx="167838" cy="62275"/>
            </a:xfrm>
            <a:custGeom>
              <a:rect b="b" l="l" r="r" t="t"/>
              <a:pathLst>
                <a:path extrusionOk="0" h="843" w="2272">
                  <a:moveTo>
                    <a:pt x="2271" y="0"/>
                  </a:moveTo>
                  <a:lnTo>
                    <a:pt x="21" y="623"/>
                  </a:lnTo>
                  <a:lnTo>
                    <a:pt x="1" y="843"/>
                  </a:lnTo>
                  <a:lnTo>
                    <a:pt x="1" y="843"/>
                  </a:lnTo>
                  <a:lnTo>
                    <a:pt x="2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17"/>
            <p:cNvSpPr/>
            <p:nvPr/>
          </p:nvSpPr>
          <p:spPr>
            <a:xfrm flipH="1">
              <a:off x="3239956" y="4285303"/>
              <a:ext cx="41812" cy="176481"/>
            </a:xfrm>
            <a:custGeom>
              <a:rect b="b" l="l" r="r" t="t"/>
              <a:pathLst>
                <a:path extrusionOk="0" h="2389" w="566">
                  <a:moveTo>
                    <a:pt x="407" y="1"/>
                  </a:moveTo>
                  <a:lnTo>
                    <a:pt x="1" y="2388"/>
                  </a:lnTo>
                  <a:lnTo>
                    <a:pt x="565" y="14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17"/>
            <p:cNvSpPr/>
            <p:nvPr/>
          </p:nvSpPr>
          <p:spPr>
            <a:xfrm flipH="1">
              <a:off x="3251702" y="4171170"/>
              <a:ext cx="137920" cy="117236"/>
            </a:xfrm>
            <a:custGeom>
              <a:rect b="b" l="l" r="r" t="t"/>
              <a:pathLst>
                <a:path extrusionOk="0" h="1587" w="1867">
                  <a:moveTo>
                    <a:pt x="0" y="1"/>
                  </a:moveTo>
                  <a:lnTo>
                    <a:pt x="1642" y="1587"/>
                  </a:lnTo>
                  <a:lnTo>
                    <a:pt x="1867" y="15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17"/>
            <p:cNvSpPr/>
            <p:nvPr/>
          </p:nvSpPr>
          <p:spPr>
            <a:xfrm flipH="1">
              <a:off x="3559898" y="4171983"/>
              <a:ext cx="46687" cy="657835"/>
            </a:xfrm>
            <a:custGeom>
              <a:rect b="b" l="l" r="r" t="t"/>
              <a:pathLst>
                <a:path extrusionOk="0" h="8905" w="632">
                  <a:moveTo>
                    <a:pt x="218" y="0"/>
                  </a:moveTo>
                  <a:lnTo>
                    <a:pt x="1" y="8904"/>
                  </a:lnTo>
                  <a:lnTo>
                    <a:pt x="631" y="8904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17"/>
            <p:cNvSpPr/>
            <p:nvPr/>
          </p:nvSpPr>
          <p:spPr>
            <a:xfrm flipH="1">
              <a:off x="3578588" y="4109339"/>
              <a:ext cx="205883" cy="68923"/>
            </a:xfrm>
            <a:custGeom>
              <a:rect b="b" l="l" r="r" t="t"/>
              <a:pathLst>
                <a:path extrusionOk="0" h="933" w="2787">
                  <a:moveTo>
                    <a:pt x="1" y="0"/>
                  </a:moveTo>
                  <a:lnTo>
                    <a:pt x="2615" y="932"/>
                  </a:lnTo>
                  <a:lnTo>
                    <a:pt x="2787" y="7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17"/>
            <p:cNvSpPr/>
            <p:nvPr/>
          </p:nvSpPr>
          <p:spPr>
            <a:xfrm flipH="1">
              <a:off x="3428774" y="4012344"/>
              <a:ext cx="154024" cy="151365"/>
            </a:xfrm>
            <a:custGeom>
              <a:rect b="b" l="l" r="r" t="t"/>
              <a:pathLst>
                <a:path extrusionOk="0" h="2049" w="2085">
                  <a:moveTo>
                    <a:pt x="2084" y="1"/>
                  </a:moveTo>
                  <a:lnTo>
                    <a:pt x="0" y="1798"/>
                  </a:lnTo>
                  <a:lnTo>
                    <a:pt x="57" y="2049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17"/>
            <p:cNvSpPr/>
            <p:nvPr/>
          </p:nvSpPr>
          <p:spPr>
            <a:xfrm flipH="1">
              <a:off x="3522592" y="4163635"/>
              <a:ext cx="56069" cy="205292"/>
            </a:xfrm>
            <a:custGeom>
              <a:rect b="b" l="l" r="r" t="t"/>
              <a:pathLst>
                <a:path extrusionOk="0" h="2779" w="759">
                  <a:moveTo>
                    <a:pt x="1" y="1"/>
                  </a:moveTo>
                  <a:lnTo>
                    <a:pt x="759" y="2779"/>
                  </a:lnTo>
                  <a:lnTo>
                    <a:pt x="759" y="2779"/>
                  </a:lnTo>
                  <a:lnTo>
                    <a:pt x="248" y="1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17"/>
            <p:cNvSpPr/>
            <p:nvPr/>
          </p:nvSpPr>
          <p:spPr>
            <a:xfrm flipH="1">
              <a:off x="2958724" y="4446419"/>
              <a:ext cx="27259" cy="384506"/>
            </a:xfrm>
            <a:custGeom>
              <a:rect b="b" l="l" r="r" t="t"/>
              <a:pathLst>
                <a:path extrusionOk="0" h="5205" w="369">
                  <a:moveTo>
                    <a:pt x="129" y="1"/>
                  </a:moveTo>
                  <a:lnTo>
                    <a:pt x="1" y="5205"/>
                  </a:lnTo>
                  <a:lnTo>
                    <a:pt x="369" y="5205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17"/>
            <p:cNvSpPr/>
            <p:nvPr/>
          </p:nvSpPr>
          <p:spPr>
            <a:xfrm flipH="1">
              <a:off x="2972464" y="4338713"/>
              <a:ext cx="66485" cy="106672"/>
            </a:xfrm>
            <a:custGeom>
              <a:rect b="b" l="l" r="r" t="t"/>
              <a:pathLst>
                <a:path extrusionOk="0" h="1444" w="900">
                  <a:moveTo>
                    <a:pt x="0" y="0"/>
                  </a:moveTo>
                  <a:lnTo>
                    <a:pt x="746" y="1443"/>
                  </a:lnTo>
                  <a:lnTo>
                    <a:pt x="899" y="1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17"/>
            <p:cNvSpPr/>
            <p:nvPr/>
          </p:nvSpPr>
          <p:spPr>
            <a:xfrm flipH="1" rot="1331373">
              <a:off x="2848135" y="4434377"/>
              <a:ext cx="124403" cy="9677"/>
            </a:xfrm>
            <a:custGeom>
              <a:rect b="b" l="l" r="r" t="t"/>
              <a:pathLst>
                <a:path extrusionOk="0" h="131" w="1684">
                  <a:moveTo>
                    <a:pt x="74" y="0"/>
                  </a:moveTo>
                  <a:lnTo>
                    <a:pt x="0" y="130"/>
                  </a:lnTo>
                  <a:lnTo>
                    <a:pt x="1683" y="6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17"/>
            <p:cNvSpPr/>
            <p:nvPr/>
          </p:nvSpPr>
          <p:spPr>
            <a:xfrm flipH="1">
              <a:off x="2967958" y="4443981"/>
              <a:ext cx="62718" cy="110218"/>
            </a:xfrm>
            <a:custGeom>
              <a:rect b="b" l="l" r="r" t="t"/>
              <a:pathLst>
                <a:path extrusionOk="0" h="1492" w="849">
                  <a:moveTo>
                    <a:pt x="787" y="0"/>
                  </a:moveTo>
                  <a:lnTo>
                    <a:pt x="1" y="1492"/>
                  </a:lnTo>
                  <a:lnTo>
                    <a:pt x="848" y="14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17"/>
          <p:cNvGrpSpPr/>
          <p:nvPr/>
        </p:nvGrpSpPr>
        <p:grpSpPr>
          <a:xfrm>
            <a:off x="-10" y="4254100"/>
            <a:ext cx="9144110" cy="889389"/>
            <a:chOff x="-10" y="4254100"/>
            <a:chExt cx="9144110" cy="889389"/>
          </a:xfrm>
        </p:grpSpPr>
        <p:sp>
          <p:nvSpPr>
            <p:cNvPr id="976" name="Google Shape;976;p17"/>
            <p:cNvSpPr/>
            <p:nvPr/>
          </p:nvSpPr>
          <p:spPr>
            <a:xfrm>
              <a:off x="50" y="4505378"/>
              <a:ext cx="9144010" cy="638092"/>
            </a:xfrm>
            <a:custGeom>
              <a:rect b="b" l="l" r="r" t="t"/>
              <a:pathLst>
                <a:path extrusionOk="0" h="12284" w="56075">
                  <a:moveTo>
                    <a:pt x="1" y="1"/>
                  </a:moveTo>
                  <a:lnTo>
                    <a:pt x="1" y="12284"/>
                  </a:lnTo>
                  <a:lnTo>
                    <a:pt x="56075" y="12284"/>
                  </a:lnTo>
                  <a:cubicBezTo>
                    <a:pt x="54083" y="11615"/>
                    <a:pt x="52124" y="10895"/>
                    <a:pt x="49965" y="10400"/>
                  </a:cubicBezTo>
                  <a:cubicBezTo>
                    <a:pt x="48165" y="9987"/>
                    <a:pt x="46249" y="9724"/>
                    <a:pt x="44340" y="9724"/>
                  </a:cubicBezTo>
                  <a:cubicBezTo>
                    <a:pt x="44182" y="9724"/>
                    <a:pt x="44024" y="9725"/>
                    <a:pt x="43867" y="9729"/>
                  </a:cubicBezTo>
                  <a:cubicBezTo>
                    <a:pt x="43586" y="9734"/>
                    <a:pt x="43299" y="9743"/>
                    <a:pt x="43011" y="9752"/>
                  </a:cubicBezTo>
                  <a:cubicBezTo>
                    <a:pt x="42285" y="9773"/>
                    <a:pt x="41532" y="9796"/>
                    <a:pt x="40775" y="9796"/>
                  </a:cubicBezTo>
                  <a:cubicBezTo>
                    <a:pt x="39624" y="9796"/>
                    <a:pt x="38465" y="9743"/>
                    <a:pt x="37375" y="9552"/>
                  </a:cubicBezTo>
                  <a:cubicBezTo>
                    <a:pt x="35208" y="9174"/>
                    <a:pt x="33516" y="8184"/>
                    <a:pt x="31514" y="7573"/>
                  </a:cubicBezTo>
                  <a:cubicBezTo>
                    <a:pt x="29632" y="6999"/>
                    <a:pt x="27652" y="6543"/>
                    <a:pt x="25644" y="6189"/>
                  </a:cubicBezTo>
                  <a:cubicBezTo>
                    <a:pt x="21164" y="5402"/>
                    <a:pt x="16515" y="5141"/>
                    <a:pt x="11893" y="4974"/>
                  </a:cubicBezTo>
                  <a:cubicBezTo>
                    <a:pt x="6633" y="4774"/>
                    <a:pt x="3045" y="255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77" name="Google Shape;977;p17"/>
            <p:cNvGrpSpPr/>
            <p:nvPr/>
          </p:nvGrpSpPr>
          <p:grpSpPr>
            <a:xfrm>
              <a:off x="-10" y="4254100"/>
              <a:ext cx="9144110" cy="889389"/>
              <a:chOff x="-10" y="3971257"/>
              <a:chExt cx="9144110" cy="1172254"/>
            </a:xfrm>
          </p:grpSpPr>
          <p:sp>
            <p:nvSpPr>
              <p:cNvPr id="978" name="Google Shape;978;p17"/>
              <p:cNvSpPr/>
              <p:nvPr/>
            </p:nvSpPr>
            <p:spPr>
              <a:xfrm flipH="1">
                <a:off x="52" y="4806952"/>
                <a:ext cx="9144048" cy="336559"/>
              </a:xfrm>
              <a:custGeom>
                <a:rect b="b" l="l" r="r" t="t"/>
                <a:pathLst>
                  <a:path extrusionOk="0" h="13792" w="45059">
                    <a:moveTo>
                      <a:pt x="45059" y="0"/>
                    </a:moveTo>
                    <a:cubicBezTo>
                      <a:pt x="43488" y="293"/>
                      <a:pt x="41929" y="646"/>
                      <a:pt x="40383" y="1074"/>
                    </a:cubicBezTo>
                    <a:cubicBezTo>
                      <a:pt x="37720" y="1810"/>
                      <a:pt x="35091" y="2761"/>
                      <a:pt x="32595" y="3960"/>
                    </a:cubicBezTo>
                    <a:cubicBezTo>
                      <a:pt x="29937" y="5238"/>
                      <a:pt x="27692" y="7301"/>
                      <a:pt x="24816" y="8092"/>
                    </a:cubicBezTo>
                    <a:cubicBezTo>
                      <a:pt x="23370" y="8491"/>
                      <a:pt x="21831" y="8600"/>
                      <a:pt x="20304" y="8600"/>
                    </a:cubicBezTo>
                    <a:cubicBezTo>
                      <a:pt x="19301" y="8600"/>
                      <a:pt x="18303" y="8553"/>
                      <a:pt x="17338" y="8509"/>
                    </a:cubicBezTo>
                    <a:cubicBezTo>
                      <a:pt x="16953" y="8490"/>
                      <a:pt x="16573" y="8474"/>
                      <a:pt x="16201" y="8460"/>
                    </a:cubicBezTo>
                    <a:cubicBezTo>
                      <a:pt x="15993" y="8452"/>
                      <a:pt x="15785" y="8448"/>
                      <a:pt x="15577" y="8448"/>
                    </a:cubicBezTo>
                    <a:cubicBezTo>
                      <a:pt x="13042" y="8448"/>
                      <a:pt x="10498" y="8999"/>
                      <a:pt x="8109" y="9859"/>
                    </a:cubicBezTo>
                    <a:cubicBezTo>
                      <a:pt x="5243" y="10892"/>
                      <a:pt x="2646" y="12398"/>
                      <a:pt x="0" y="13791"/>
                    </a:cubicBezTo>
                    <a:lnTo>
                      <a:pt x="45059" y="13791"/>
                    </a:lnTo>
                    <a:lnTo>
                      <a:pt x="450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7"/>
              <p:cNvSpPr/>
              <p:nvPr/>
            </p:nvSpPr>
            <p:spPr>
              <a:xfrm flipH="1">
                <a:off x="-10" y="3971257"/>
                <a:ext cx="9144010" cy="1172231"/>
              </a:xfrm>
              <a:custGeom>
                <a:rect b="b" l="l" r="r" t="t"/>
                <a:pathLst>
                  <a:path extrusionOk="0" h="12284" w="56075">
                    <a:moveTo>
                      <a:pt x="1" y="1"/>
                    </a:moveTo>
                    <a:lnTo>
                      <a:pt x="1" y="12284"/>
                    </a:lnTo>
                    <a:lnTo>
                      <a:pt x="56075" y="12284"/>
                    </a:lnTo>
                    <a:cubicBezTo>
                      <a:pt x="54083" y="11615"/>
                      <a:pt x="52124" y="10895"/>
                      <a:pt x="49965" y="10400"/>
                    </a:cubicBezTo>
                    <a:cubicBezTo>
                      <a:pt x="48165" y="9987"/>
                      <a:pt x="46249" y="9724"/>
                      <a:pt x="44340" y="9724"/>
                    </a:cubicBezTo>
                    <a:cubicBezTo>
                      <a:pt x="44182" y="9724"/>
                      <a:pt x="44024" y="9725"/>
                      <a:pt x="43867" y="9729"/>
                    </a:cubicBezTo>
                    <a:cubicBezTo>
                      <a:pt x="43586" y="9734"/>
                      <a:pt x="43299" y="9743"/>
                      <a:pt x="43011" y="9752"/>
                    </a:cubicBezTo>
                    <a:cubicBezTo>
                      <a:pt x="42285" y="9773"/>
                      <a:pt x="41532" y="9796"/>
                      <a:pt x="40775" y="9796"/>
                    </a:cubicBezTo>
                    <a:cubicBezTo>
                      <a:pt x="39624" y="9796"/>
                      <a:pt x="38465" y="9743"/>
                      <a:pt x="37375" y="9552"/>
                    </a:cubicBezTo>
                    <a:cubicBezTo>
                      <a:pt x="35208" y="9174"/>
                      <a:pt x="33516" y="8184"/>
                      <a:pt x="31514" y="7573"/>
                    </a:cubicBezTo>
                    <a:cubicBezTo>
                      <a:pt x="29632" y="6999"/>
                      <a:pt x="27652" y="6543"/>
                      <a:pt x="25644" y="6189"/>
                    </a:cubicBezTo>
                    <a:cubicBezTo>
                      <a:pt x="21164" y="5402"/>
                      <a:pt x="16515" y="5141"/>
                      <a:pt x="11893" y="4974"/>
                    </a:cubicBezTo>
                    <a:cubicBezTo>
                      <a:pt x="6633" y="4774"/>
                      <a:pt x="3045" y="2551"/>
                      <a:pt x="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17"/>
              <p:cNvSpPr/>
              <p:nvPr/>
            </p:nvSpPr>
            <p:spPr>
              <a:xfrm>
                <a:off x="0" y="4556624"/>
                <a:ext cx="9144010" cy="586868"/>
              </a:xfrm>
              <a:custGeom>
                <a:rect b="b" l="l" r="r" t="t"/>
                <a:pathLst>
                  <a:path extrusionOk="0" h="12284" w="56075">
                    <a:moveTo>
                      <a:pt x="1" y="1"/>
                    </a:moveTo>
                    <a:lnTo>
                      <a:pt x="1" y="12284"/>
                    </a:lnTo>
                    <a:lnTo>
                      <a:pt x="56075" y="12284"/>
                    </a:lnTo>
                    <a:cubicBezTo>
                      <a:pt x="54083" y="11615"/>
                      <a:pt x="52124" y="10895"/>
                      <a:pt x="49965" y="10400"/>
                    </a:cubicBezTo>
                    <a:cubicBezTo>
                      <a:pt x="48165" y="9987"/>
                      <a:pt x="46249" y="9724"/>
                      <a:pt x="44340" y="9724"/>
                    </a:cubicBezTo>
                    <a:cubicBezTo>
                      <a:pt x="44182" y="9724"/>
                      <a:pt x="44024" y="9725"/>
                      <a:pt x="43867" y="9729"/>
                    </a:cubicBezTo>
                    <a:cubicBezTo>
                      <a:pt x="43586" y="9734"/>
                      <a:pt x="43299" y="9743"/>
                      <a:pt x="43011" y="9752"/>
                    </a:cubicBezTo>
                    <a:cubicBezTo>
                      <a:pt x="42285" y="9773"/>
                      <a:pt x="41532" y="9796"/>
                      <a:pt x="40775" y="9796"/>
                    </a:cubicBezTo>
                    <a:cubicBezTo>
                      <a:pt x="39624" y="9796"/>
                      <a:pt x="38465" y="9743"/>
                      <a:pt x="37375" y="9552"/>
                    </a:cubicBezTo>
                    <a:cubicBezTo>
                      <a:pt x="35208" y="9174"/>
                      <a:pt x="33516" y="8184"/>
                      <a:pt x="31514" y="7573"/>
                    </a:cubicBezTo>
                    <a:cubicBezTo>
                      <a:pt x="29632" y="6999"/>
                      <a:pt x="27652" y="6543"/>
                      <a:pt x="25644" y="6189"/>
                    </a:cubicBezTo>
                    <a:cubicBezTo>
                      <a:pt x="21164" y="5402"/>
                      <a:pt x="16515" y="5141"/>
                      <a:pt x="11893" y="4974"/>
                    </a:cubicBezTo>
                    <a:cubicBezTo>
                      <a:pt x="6633" y="4774"/>
                      <a:pt x="3045" y="2551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81" name="Google Shape;981;p17"/>
          <p:cNvGrpSpPr/>
          <p:nvPr/>
        </p:nvGrpSpPr>
        <p:grpSpPr>
          <a:xfrm>
            <a:off x="154217" y="4777294"/>
            <a:ext cx="8657407" cy="444740"/>
            <a:chOff x="154217" y="4777294"/>
            <a:chExt cx="8657407" cy="444740"/>
          </a:xfrm>
        </p:grpSpPr>
        <p:grpSp>
          <p:nvGrpSpPr>
            <p:cNvPr id="982" name="Google Shape;982;p17"/>
            <p:cNvGrpSpPr/>
            <p:nvPr/>
          </p:nvGrpSpPr>
          <p:grpSpPr>
            <a:xfrm flipH="1">
              <a:off x="154217" y="4830933"/>
              <a:ext cx="767539" cy="391082"/>
              <a:chOff x="7392100" y="4636038"/>
              <a:chExt cx="1188509" cy="605485"/>
            </a:xfrm>
          </p:grpSpPr>
          <p:sp>
            <p:nvSpPr>
              <p:cNvPr id="983" name="Google Shape;983;p17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84" name="Google Shape;984;p17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985" name="Google Shape;985;p17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6" name="Google Shape;986;p17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17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88" name="Google Shape;988;p17"/>
            <p:cNvGrpSpPr/>
            <p:nvPr/>
          </p:nvGrpSpPr>
          <p:grpSpPr>
            <a:xfrm flipH="1">
              <a:off x="7599614" y="4777294"/>
              <a:ext cx="1212010" cy="444740"/>
              <a:chOff x="7392100" y="4635774"/>
              <a:chExt cx="1650565" cy="605748"/>
            </a:xfrm>
          </p:grpSpPr>
          <p:sp>
            <p:nvSpPr>
              <p:cNvPr id="989" name="Google Shape;989;p17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90" name="Google Shape;990;p17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991" name="Google Shape;991;p17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2" name="Google Shape;992;p17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3" name="Google Shape;993;p17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4" name="Google Shape;994;p17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5" name="Google Shape;995;p17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996" name="Google Shape;996;p17"/>
          <p:cNvGrpSpPr/>
          <p:nvPr/>
        </p:nvGrpSpPr>
        <p:grpSpPr>
          <a:xfrm flipH="1" rot="-1089988">
            <a:off x="740860" y="4328894"/>
            <a:ext cx="678947" cy="1245668"/>
            <a:chOff x="9427650" y="2266125"/>
            <a:chExt cx="679773" cy="1247184"/>
          </a:xfrm>
        </p:grpSpPr>
        <p:grpSp>
          <p:nvGrpSpPr>
            <p:cNvPr id="997" name="Google Shape;997;p17"/>
            <p:cNvGrpSpPr/>
            <p:nvPr/>
          </p:nvGrpSpPr>
          <p:grpSpPr>
            <a:xfrm>
              <a:off x="9427650" y="2266125"/>
              <a:ext cx="679773" cy="609666"/>
              <a:chOff x="9427650" y="2266125"/>
              <a:chExt cx="679773" cy="609666"/>
            </a:xfrm>
          </p:grpSpPr>
          <p:sp>
            <p:nvSpPr>
              <p:cNvPr id="998" name="Google Shape;998;p17"/>
              <p:cNvSpPr/>
              <p:nvPr/>
            </p:nvSpPr>
            <p:spPr>
              <a:xfrm>
                <a:off x="9868899" y="2266125"/>
                <a:ext cx="238523" cy="163697"/>
              </a:xfrm>
              <a:custGeom>
                <a:rect b="b" l="l" r="r" t="t"/>
                <a:pathLst>
                  <a:path extrusionOk="0" h="1422" w="2072">
                    <a:moveTo>
                      <a:pt x="1149" y="0"/>
                    </a:moveTo>
                    <a:cubicBezTo>
                      <a:pt x="1056" y="0"/>
                      <a:pt x="956" y="23"/>
                      <a:pt x="854" y="74"/>
                    </a:cubicBezTo>
                    <a:lnTo>
                      <a:pt x="838" y="81"/>
                    </a:lnTo>
                    <a:cubicBezTo>
                      <a:pt x="366" y="326"/>
                      <a:pt x="49" y="796"/>
                      <a:pt x="1" y="1327"/>
                    </a:cubicBezTo>
                    <a:cubicBezTo>
                      <a:pt x="230" y="1383"/>
                      <a:pt x="456" y="1421"/>
                      <a:pt x="677" y="1421"/>
                    </a:cubicBezTo>
                    <a:cubicBezTo>
                      <a:pt x="928" y="1421"/>
                      <a:pt x="1174" y="1372"/>
                      <a:pt x="1410" y="1246"/>
                    </a:cubicBezTo>
                    <a:cubicBezTo>
                      <a:pt x="1423" y="1238"/>
                      <a:pt x="1436" y="1233"/>
                      <a:pt x="1446" y="1225"/>
                    </a:cubicBezTo>
                    <a:cubicBezTo>
                      <a:pt x="2071" y="875"/>
                      <a:pt x="1731" y="0"/>
                      <a:pt x="1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17"/>
              <p:cNvSpPr/>
              <p:nvPr/>
            </p:nvSpPr>
            <p:spPr>
              <a:xfrm>
                <a:off x="9636130" y="2292142"/>
                <a:ext cx="201110" cy="205945"/>
              </a:xfrm>
              <a:custGeom>
                <a:rect b="b" l="l" r="r" t="t"/>
                <a:pathLst>
                  <a:path extrusionOk="0" h="1789" w="1747">
                    <a:moveTo>
                      <a:pt x="859" y="0"/>
                    </a:moveTo>
                    <a:cubicBezTo>
                      <a:pt x="678" y="0"/>
                      <a:pt x="495" y="82"/>
                      <a:pt x="358" y="277"/>
                    </a:cubicBezTo>
                    <a:lnTo>
                      <a:pt x="350" y="289"/>
                    </a:lnTo>
                    <a:cubicBezTo>
                      <a:pt x="51" y="734"/>
                      <a:pt x="0" y="1298"/>
                      <a:pt x="212" y="1788"/>
                    </a:cubicBezTo>
                    <a:cubicBezTo>
                      <a:pt x="697" y="1655"/>
                      <a:pt x="1134" y="1459"/>
                      <a:pt x="1410" y="1038"/>
                    </a:cubicBezTo>
                    <a:cubicBezTo>
                      <a:pt x="1418" y="1025"/>
                      <a:pt x="1425" y="1015"/>
                      <a:pt x="1433" y="1004"/>
                    </a:cubicBezTo>
                    <a:cubicBezTo>
                      <a:pt x="1746" y="502"/>
                      <a:pt x="1309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17"/>
              <p:cNvSpPr/>
              <p:nvPr/>
            </p:nvSpPr>
            <p:spPr>
              <a:xfrm>
                <a:off x="9716367" y="2511443"/>
                <a:ext cx="249690" cy="154718"/>
              </a:xfrm>
              <a:custGeom>
                <a:rect b="b" l="l" r="r" t="t"/>
                <a:pathLst>
                  <a:path extrusionOk="0" h="1344" w="2169">
                    <a:moveTo>
                      <a:pt x="1273" y="0"/>
                    </a:moveTo>
                    <a:cubicBezTo>
                      <a:pt x="1216" y="0"/>
                      <a:pt x="1156" y="8"/>
                      <a:pt x="1093" y="24"/>
                    </a:cubicBezTo>
                    <a:lnTo>
                      <a:pt x="1078" y="26"/>
                    </a:lnTo>
                    <a:cubicBezTo>
                      <a:pt x="565" y="172"/>
                      <a:pt x="159" y="565"/>
                      <a:pt x="0" y="1076"/>
                    </a:cubicBezTo>
                    <a:cubicBezTo>
                      <a:pt x="327" y="1231"/>
                      <a:pt x="654" y="1343"/>
                      <a:pt x="991" y="1343"/>
                    </a:cubicBezTo>
                    <a:cubicBezTo>
                      <a:pt x="1125" y="1343"/>
                      <a:pt x="1262" y="1325"/>
                      <a:pt x="1400" y="1285"/>
                    </a:cubicBezTo>
                    <a:lnTo>
                      <a:pt x="1441" y="1272"/>
                    </a:lnTo>
                    <a:cubicBezTo>
                      <a:pt x="2168" y="1044"/>
                      <a:pt x="1943" y="0"/>
                      <a:pt x="12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17"/>
              <p:cNvSpPr/>
              <p:nvPr/>
            </p:nvSpPr>
            <p:spPr>
              <a:xfrm>
                <a:off x="9427650" y="2540107"/>
                <a:ext cx="172101" cy="223098"/>
              </a:xfrm>
              <a:custGeom>
                <a:rect b="b" l="l" r="r" t="t"/>
                <a:pathLst>
                  <a:path extrusionOk="0" h="1938" w="1495">
                    <a:moveTo>
                      <a:pt x="732" y="1"/>
                    </a:moveTo>
                    <a:cubicBezTo>
                      <a:pt x="475" y="1"/>
                      <a:pt x="223" y="142"/>
                      <a:pt x="134" y="467"/>
                    </a:cubicBezTo>
                    <a:lnTo>
                      <a:pt x="129" y="482"/>
                    </a:lnTo>
                    <a:cubicBezTo>
                      <a:pt x="1" y="1000"/>
                      <a:pt x="141" y="1549"/>
                      <a:pt x="506" y="1938"/>
                    </a:cubicBezTo>
                    <a:cubicBezTo>
                      <a:pt x="920" y="1649"/>
                      <a:pt x="1262" y="1317"/>
                      <a:pt x="1380" y="827"/>
                    </a:cubicBezTo>
                    <a:cubicBezTo>
                      <a:pt x="1385" y="814"/>
                      <a:pt x="1387" y="799"/>
                      <a:pt x="1390" y="786"/>
                    </a:cubicBezTo>
                    <a:cubicBezTo>
                      <a:pt x="1495" y="305"/>
                      <a:pt x="1109" y="1"/>
                      <a:pt x="7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17"/>
              <p:cNvSpPr/>
              <p:nvPr/>
            </p:nvSpPr>
            <p:spPr>
              <a:xfrm>
                <a:off x="9582600" y="2703000"/>
                <a:ext cx="228854" cy="172791"/>
              </a:xfrm>
              <a:custGeom>
                <a:rect b="b" l="l" r="r" t="t"/>
                <a:pathLst>
                  <a:path extrusionOk="0" h="1501" w="1988">
                    <a:moveTo>
                      <a:pt x="1057" y="1"/>
                    </a:moveTo>
                    <a:cubicBezTo>
                      <a:pt x="940" y="1"/>
                      <a:pt x="817" y="37"/>
                      <a:pt x="695" y="119"/>
                    </a:cubicBezTo>
                    <a:lnTo>
                      <a:pt x="682" y="129"/>
                    </a:lnTo>
                    <a:cubicBezTo>
                      <a:pt x="248" y="438"/>
                      <a:pt x="1" y="946"/>
                      <a:pt x="24" y="1480"/>
                    </a:cubicBezTo>
                    <a:cubicBezTo>
                      <a:pt x="147" y="1493"/>
                      <a:pt x="268" y="1500"/>
                      <a:pt x="388" y="1500"/>
                    </a:cubicBezTo>
                    <a:cubicBezTo>
                      <a:pt x="756" y="1500"/>
                      <a:pt x="1102" y="1428"/>
                      <a:pt x="1413" y="1204"/>
                    </a:cubicBezTo>
                    <a:lnTo>
                      <a:pt x="1443" y="1179"/>
                    </a:lnTo>
                    <a:cubicBezTo>
                      <a:pt x="1987" y="765"/>
                      <a:pt x="1595" y="1"/>
                      <a:pt x="10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3" name="Google Shape;1003;p17"/>
            <p:cNvSpPr/>
            <p:nvPr/>
          </p:nvSpPr>
          <p:spPr>
            <a:xfrm>
              <a:off x="9473582" y="2336002"/>
              <a:ext cx="522518" cy="1177307"/>
            </a:xfrm>
            <a:custGeom>
              <a:rect b="b" l="l" r="r" t="t"/>
              <a:pathLst>
                <a:path extrusionOk="0" h="10227" w="4539">
                  <a:moveTo>
                    <a:pt x="4461" y="1"/>
                  </a:moveTo>
                  <a:cubicBezTo>
                    <a:pt x="4453" y="1"/>
                    <a:pt x="4444" y="3"/>
                    <a:pt x="4436" y="8"/>
                  </a:cubicBezTo>
                  <a:cubicBezTo>
                    <a:pt x="3672" y="445"/>
                    <a:pt x="2970" y="983"/>
                    <a:pt x="2352" y="1609"/>
                  </a:cubicBezTo>
                  <a:cubicBezTo>
                    <a:pt x="1887" y="2076"/>
                    <a:pt x="1476" y="2597"/>
                    <a:pt x="1131" y="3159"/>
                  </a:cubicBezTo>
                  <a:cubicBezTo>
                    <a:pt x="1300" y="2347"/>
                    <a:pt x="1573" y="1558"/>
                    <a:pt x="1946" y="817"/>
                  </a:cubicBezTo>
                  <a:cubicBezTo>
                    <a:pt x="2064" y="585"/>
                    <a:pt x="2189" y="358"/>
                    <a:pt x="2324" y="136"/>
                  </a:cubicBezTo>
                  <a:cubicBezTo>
                    <a:pt x="2346" y="100"/>
                    <a:pt x="2314" y="68"/>
                    <a:pt x="2280" y="68"/>
                  </a:cubicBezTo>
                  <a:cubicBezTo>
                    <a:pt x="2263" y="68"/>
                    <a:pt x="2246" y="76"/>
                    <a:pt x="2235" y="95"/>
                  </a:cubicBezTo>
                  <a:cubicBezTo>
                    <a:pt x="1752" y="889"/>
                    <a:pt x="1384" y="1749"/>
                    <a:pt x="1147" y="2651"/>
                  </a:cubicBezTo>
                  <a:cubicBezTo>
                    <a:pt x="1080" y="2906"/>
                    <a:pt x="1022" y="3164"/>
                    <a:pt x="976" y="3422"/>
                  </a:cubicBezTo>
                  <a:cubicBezTo>
                    <a:pt x="976" y="3425"/>
                    <a:pt x="976" y="3425"/>
                    <a:pt x="976" y="3425"/>
                  </a:cubicBezTo>
                  <a:cubicBezTo>
                    <a:pt x="920" y="3529"/>
                    <a:pt x="863" y="3634"/>
                    <a:pt x="812" y="3739"/>
                  </a:cubicBezTo>
                  <a:cubicBezTo>
                    <a:pt x="536" y="4285"/>
                    <a:pt x="342" y="4870"/>
                    <a:pt x="233" y="5470"/>
                  </a:cubicBezTo>
                  <a:cubicBezTo>
                    <a:pt x="123" y="4668"/>
                    <a:pt x="115" y="3854"/>
                    <a:pt x="212" y="3047"/>
                  </a:cubicBezTo>
                  <a:cubicBezTo>
                    <a:pt x="243" y="2789"/>
                    <a:pt x="286" y="2533"/>
                    <a:pt x="337" y="2278"/>
                  </a:cubicBezTo>
                  <a:cubicBezTo>
                    <a:pt x="344" y="2245"/>
                    <a:pt x="319" y="2228"/>
                    <a:pt x="292" y="2228"/>
                  </a:cubicBezTo>
                  <a:cubicBezTo>
                    <a:pt x="269" y="2228"/>
                    <a:pt x="244" y="2242"/>
                    <a:pt x="238" y="2270"/>
                  </a:cubicBezTo>
                  <a:cubicBezTo>
                    <a:pt x="54" y="3182"/>
                    <a:pt x="0" y="4117"/>
                    <a:pt x="82" y="5044"/>
                  </a:cubicBezTo>
                  <a:cubicBezTo>
                    <a:pt x="105" y="5301"/>
                    <a:pt x="138" y="5559"/>
                    <a:pt x="182" y="5817"/>
                  </a:cubicBezTo>
                  <a:cubicBezTo>
                    <a:pt x="166" y="5950"/>
                    <a:pt x="156" y="6083"/>
                    <a:pt x="148" y="6216"/>
                  </a:cubicBezTo>
                  <a:cubicBezTo>
                    <a:pt x="123" y="6943"/>
                    <a:pt x="250" y="7666"/>
                    <a:pt x="526" y="8338"/>
                  </a:cubicBezTo>
                  <a:cubicBezTo>
                    <a:pt x="800" y="8999"/>
                    <a:pt x="1221" y="9602"/>
                    <a:pt x="1778" y="10054"/>
                  </a:cubicBezTo>
                  <a:cubicBezTo>
                    <a:pt x="1849" y="10110"/>
                    <a:pt x="1923" y="10164"/>
                    <a:pt x="1997" y="10217"/>
                  </a:cubicBezTo>
                  <a:cubicBezTo>
                    <a:pt x="2007" y="10224"/>
                    <a:pt x="2017" y="10227"/>
                    <a:pt x="2026" y="10227"/>
                  </a:cubicBezTo>
                  <a:cubicBezTo>
                    <a:pt x="2068" y="10227"/>
                    <a:pt x="2103" y="10172"/>
                    <a:pt x="2061" y="10141"/>
                  </a:cubicBezTo>
                  <a:cubicBezTo>
                    <a:pt x="1479" y="9735"/>
                    <a:pt x="1022" y="9168"/>
                    <a:pt x="718" y="8529"/>
                  </a:cubicBezTo>
                  <a:cubicBezTo>
                    <a:pt x="411" y="7881"/>
                    <a:pt x="250" y="7173"/>
                    <a:pt x="245" y="6458"/>
                  </a:cubicBezTo>
                  <a:cubicBezTo>
                    <a:pt x="243" y="6251"/>
                    <a:pt x="253" y="6045"/>
                    <a:pt x="276" y="5838"/>
                  </a:cubicBezTo>
                  <a:cubicBezTo>
                    <a:pt x="705" y="5031"/>
                    <a:pt x="1280" y="4306"/>
                    <a:pt x="1966" y="3703"/>
                  </a:cubicBezTo>
                  <a:cubicBezTo>
                    <a:pt x="2005" y="3669"/>
                    <a:pt x="1973" y="3613"/>
                    <a:pt x="1934" y="3613"/>
                  </a:cubicBezTo>
                  <a:cubicBezTo>
                    <a:pt x="1924" y="3613"/>
                    <a:pt x="1913" y="3617"/>
                    <a:pt x="1903" y="3626"/>
                  </a:cubicBezTo>
                  <a:cubicBezTo>
                    <a:pt x="1356" y="4106"/>
                    <a:pt x="881" y="4661"/>
                    <a:pt x="491" y="5273"/>
                  </a:cubicBezTo>
                  <a:cubicBezTo>
                    <a:pt x="427" y="5370"/>
                    <a:pt x="368" y="5473"/>
                    <a:pt x="312" y="5575"/>
                  </a:cubicBezTo>
                  <a:cubicBezTo>
                    <a:pt x="401" y="5041"/>
                    <a:pt x="557" y="4523"/>
                    <a:pt x="779" y="4032"/>
                  </a:cubicBezTo>
                  <a:cubicBezTo>
                    <a:pt x="868" y="3833"/>
                    <a:pt x="965" y="3642"/>
                    <a:pt x="1073" y="3453"/>
                  </a:cubicBezTo>
                  <a:cubicBezTo>
                    <a:pt x="1749" y="2845"/>
                    <a:pt x="2528" y="2362"/>
                    <a:pt x="3374" y="2028"/>
                  </a:cubicBezTo>
                  <a:cubicBezTo>
                    <a:pt x="3428" y="2007"/>
                    <a:pt x="3406" y="1932"/>
                    <a:pt x="3359" y="1932"/>
                  </a:cubicBezTo>
                  <a:cubicBezTo>
                    <a:pt x="3353" y="1932"/>
                    <a:pt x="3347" y="1933"/>
                    <a:pt x="3340" y="1936"/>
                  </a:cubicBezTo>
                  <a:cubicBezTo>
                    <a:pt x="2664" y="2201"/>
                    <a:pt x="2028" y="2561"/>
                    <a:pt x="1453" y="3006"/>
                  </a:cubicBezTo>
                  <a:cubicBezTo>
                    <a:pt x="1379" y="3065"/>
                    <a:pt x="1305" y="3126"/>
                    <a:pt x="1231" y="3187"/>
                  </a:cubicBezTo>
                  <a:cubicBezTo>
                    <a:pt x="1520" y="2727"/>
                    <a:pt x="1852" y="2293"/>
                    <a:pt x="2219" y="1890"/>
                  </a:cubicBezTo>
                  <a:cubicBezTo>
                    <a:pt x="2725" y="1336"/>
                    <a:pt x="3450" y="736"/>
                    <a:pt x="4216" y="253"/>
                  </a:cubicBezTo>
                  <a:cubicBezTo>
                    <a:pt x="4306" y="197"/>
                    <a:pt x="4398" y="143"/>
                    <a:pt x="4489" y="92"/>
                  </a:cubicBezTo>
                  <a:cubicBezTo>
                    <a:pt x="4539" y="62"/>
                    <a:pt x="4505" y="1"/>
                    <a:pt x="4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4" name="Google Shape;1004;p17"/>
          <p:cNvGrpSpPr/>
          <p:nvPr/>
        </p:nvGrpSpPr>
        <p:grpSpPr>
          <a:xfrm>
            <a:off x="227075" y="314750"/>
            <a:ext cx="8584492" cy="3784152"/>
            <a:chOff x="227075" y="314750"/>
            <a:chExt cx="8584492" cy="3784152"/>
          </a:xfrm>
        </p:grpSpPr>
        <p:sp>
          <p:nvSpPr>
            <p:cNvPr id="1005" name="Google Shape;1005;p17"/>
            <p:cNvSpPr/>
            <p:nvPr/>
          </p:nvSpPr>
          <p:spPr>
            <a:xfrm>
              <a:off x="361925" y="314750"/>
              <a:ext cx="869845" cy="285876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06" name="Google Shape;1006;p17"/>
            <p:cNvGrpSpPr/>
            <p:nvPr/>
          </p:nvGrpSpPr>
          <p:grpSpPr>
            <a:xfrm>
              <a:off x="8356283" y="3986092"/>
              <a:ext cx="455283" cy="112811"/>
              <a:chOff x="415175" y="3208013"/>
              <a:chExt cx="1171900" cy="290300"/>
            </a:xfrm>
          </p:grpSpPr>
          <p:sp>
            <p:nvSpPr>
              <p:cNvPr id="1007" name="Google Shape;1007;p17"/>
              <p:cNvSpPr/>
              <p:nvPr/>
            </p:nvSpPr>
            <p:spPr>
              <a:xfrm>
                <a:off x="415175" y="3208013"/>
                <a:ext cx="883600" cy="290300"/>
              </a:xfrm>
              <a:custGeom>
                <a:rect b="b" l="l" r="r" t="t"/>
                <a:pathLst>
                  <a:path extrusionOk="0" h="11612" w="35344">
                    <a:moveTo>
                      <a:pt x="15641" y="0"/>
                    </a:moveTo>
                    <a:cubicBezTo>
                      <a:pt x="10753" y="0"/>
                      <a:pt x="6583" y="3060"/>
                      <a:pt x="4933" y="7365"/>
                    </a:cubicBezTo>
                    <a:cubicBezTo>
                      <a:pt x="4671" y="7316"/>
                      <a:pt x="4411" y="7292"/>
                      <a:pt x="4156" y="7292"/>
                    </a:cubicBezTo>
                    <a:cubicBezTo>
                      <a:pt x="1910" y="7292"/>
                      <a:pt x="1" y="9120"/>
                      <a:pt x="8" y="11463"/>
                    </a:cubicBezTo>
                    <a:cubicBezTo>
                      <a:pt x="8" y="11512"/>
                      <a:pt x="13" y="11561"/>
                      <a:pt x="15" y="11612"/>
                    </a:cubicBezTo>
                    <a:lnTo>
                      <a:pt x="35341" y="11612"/>
                    </a:lnTo>
                    <a:cubicBezTo>
                      <a:pt x="35341" y="11561"/>
                      <a:pt x="35344" y="11512"/>
                      <a:pt x="35344" y="11463"/>
                    </a:cubicBezTo>
                    <a:cubicBezTo>
                      <a:pt x="35344" y="7896"/>
                      <a:pt x="32453" y="5008"/>
                      <a:pt x="28889" y="5008"/>
                    </a:cubicBezTo>
                    <a:cubicBezTo>
                      <a:pt x="28884" y="5008"/>
                      <a:pt x="28879" y="5008"/>
                      <a:pt x="28874" y="5008"/>
                    </a:cubicBezTo>
                    <a:cubicBezTo>
                      <a:pt x="27743" y="5008"/>
                      <a:pt x="26630" y="5309"/>
                      <a:pt x="25651" y="5879"/>
                    </a:cubicBezTo>
                    <a:cubicBezTo>
                      <a:pt x="23689" y="2373"/>
                      <a:pt x="19943" y="0"/>
                      <a:pt x="156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7"/>
              <p:cNvSpPr/>
              <p:nvPr/>
            </p:nvSpPr>
            <p:spPr>
              <a:xfrm>
                <a:off x="1103600" y="3339488"/>
                <a:ext cx="483475" cy="158825"/>
              </a:xfrm>
              <a:custGeom>
                <a:rect b="b" l="l" r="r" t="t"/>
                <a:pathLst>
                  <a:path extrusionOk="0" h="6353" w="19339">
                    <a:moveTo>
                      <a:pt x="8563" y="1"/>
                    </a:moveTo>
                    <a:cubicBezTo>
                      <a:pt x="8412" y="1"/>
                      <a:pt x="8260" y="6"/>
                      <a:pt x="8108" y="17"/>
                    </a:cubicBezTo>
                    <a:cubicBezTo>
                      <a:pt x="5677" y="191"/>
                      <a:pt x="3568" y="1756"/>
                      <a:pt x="2700" y="4031"/>
                    </a:cubicBezTo>
                    <a:cubicBezTo>
                      <a:pt x="2556" y="4004"/>
                      <a:pt x="2413" y="3991"/>
                      <a:pt x="2272" y="3991"/>
                    </a:cubicBezTo>
                    <a:cubicBezTo>
                      <a:pt x="1043" y="3991"/>
                      <a:pt x="1" y="4992"/>
                      <a:pt x="3" y="6271"/>
                    </a:cubicBezTo>
                    <a:cubicBezTo>
                      <a:pt x="3" y="6299"/>
                      <a:pt x="6" y="6327"/>
                      <a:pt x="8" y="6353"/>
                    </a:cubicBezTo>
                    <a:lnTo>
                      <a:pt x="19336" y="6353"/>
                    </a:lnTo>
                    <a:cubicBezTo>
                      <a:pt x="19336" y="6327"/>
                      <a:pt x="19339" y="6299"/>
                      <a:pt x="19339" y="6271"/>
                    </a:cubicBezTo>
                    <a:cubicBezTo>
                      <a:pt x="19339" y="4320"/>
                      <a:pt x="17758" y="2739"/>
                      <a:pt x="15807" y="2739"/>
                    </a:cubicBezTo>
                    <a:cubicBezTo>
                      <a:pt x="15184" y="2739"/>
                      <a:pt x="14571" y="2903"/>
                      <a:pt x="14035" y="3217"/>
                    </a:cubicBezTo>
                    <a:cubicBezTo>
                      <a:pt x="12922" y="1223"/>
                      <a:pt x="10822" y="1"/>
                      <a:pt x="85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9" name="Google Shape;1009;p17"/>
            <p:cNvSpPr/>
            <p:nvPr/>
          </p:nvSpPr>
          <p:spPr>
            <a:xfrm>
              <a:off x="227075" y="3447700"/>
              <a:ext cx="486142" cy="159772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10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18"/>
          <p:cNvSpPr txBox="1"/>
          <p:nvPr>
            <p:ph type="title"/>
          </p:nvPr>
        </p:nvSpPr>
        <p:spPr>
          <a:xfrm>
            <a:off x="720000" y="893400"/>
            <a:ext cx="3519600" cy="166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012" name="Google Shape;1012;p18"/>
          <p:cNvSpPr txBox="1"/>
          <p:nvPr>
            <p:ph idx="1" type="subTitle"/>
          </p:nvPr>
        </p:nvSpPr>
        <p:spPr>
          <a:xfrm>
            <a:off x="720000" y="2745900"/>
            <a:ext cx="35196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3" name="Google Shape;1013;p18"/>
          <p:cNvSpPr/>
          <p:nvPr>
            <p:ph idx="2" type="pic"/>
          </p:nvPr>
        </p:nvSpPr>
        <p:spPr>
          <a:xfrm>
            <a:off x="5803200" y="906000"/>
            <a:ext cx="2627700" cy="26277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014" name="Google Shape;1014;p18"/>
          <p:cNvGrpSpPr/>
          <p:nvPr/>
        </p:nvGrpSpPr>
        <p:grpSpPr>
          <a:xfrm>
            <a:off x="8030539" y="3651050"/>
            <a:ext cx="713235" cy="929545"/>
            <a:chOff x="8430764" y="3511425"/>
            <a:chExt cx="713235" cy="929545"/>
          </a:xfrm>
        </p:grpSpPr>
        <p:grpSp>
          <p:nvGrpSpPr>
            <p:cNvPr id="1015" name="Google Shape;1015;p18"/>
            <p:cNvGrpSpPr/>
            <p:nvPr/>
          </p:nvGrpSpPr>
          <p:grpSpPr>
            <a:xfrm>
              <a:off x="8656480" y="3846875"/>
              <a:ext cx="487519" cy="594005"/>
              <a:chOff x="-404085" y="2113159"/>
              <a:chExt cx="452917" cy="551844"/>
            </a:xfrm>
          </p:grpSpPr>
          <p:sp>
            <p:nvSpPr>
              <p:cNvPr id="1016" name="Google Shape;1016;p18"/>
              <p:cNvSpPr/>
              <p:nvPr/>
            </p:nvSpPr>
            <p:spPr>
              <a:xfrm>
                <a:off x="-305160" y="2202197"/>
                <a:ext cx="32872" cy="462498"/>
              </a:xfrm>
              <a:custGeom>
                <a:rect b="b" l="l" r="r" t="t"/>
                <a:pathLst>
                  <a:path extrusionOk="0" h="7485" w="532">
                    <a:moveTo>
                      <a:pt x="184" y="0"/>
                    </a:moveTo>
                    <a:lnTo>
                      <a:pt x="0" y="7485"/>
                    </a:lnTo>
                    <a:lnTo>
                      <a:pt x="531" y="7485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18"/>
              <p:cNvSpPr/>
              <p:nvPr/>
            </p:nvSpPr>
            <p:spPr>
              <a:xfrm>
                <a:off x="-288786" y="2156596"/>
                <a:ext cx="140387" cy="52089"/>
              </a:xfrm>
              <a:custGeom>
                <a:rect b="b" l="l" r="r" t="t"/>
                <a:pathLst>
                  <a:path extrusionOk="0" h="843" w="2272">
                    <a:moveTo>
                      <a:pt x="2271" y="0"/>
                    </a:moveTo>
                    <a:lnTo>
                      <a:pt x="21" y="623"/>
                    </a:lnTo>
                    <a:lnTo>
                      <a:pt x="1" y="843"/>
                    </a:lnTo>
                    <a:lnTo>
                      <a:pt x="1" y="843"/>
                    </a:lnTo>
                    <a:lnTo>
                      <a:pt x="22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8"/>
              <p:cNvSpPr/>
              <p:nvPr/>
            </p:nvSpPr>
            <p:spPr>
              <a:xfrm>
                <a:off x="-313873" y="2208623"/>
                <a:ext cx="34973" cy="147616"/>
              </a:xfrm>
              <a:custGeom>
                <a:rect b="b" l="l" r="r" t="t"/>
                <a:pathLst>
                  <a:path extrusionOk="0" h="2389" w="566">
                    <a:moveTo>
                      <a:pt x="407" y="1"/>
                    </a:moveTo>
                    <a:lnTo>
                      <a:pt x="1" y="2388"/>
                    </a:lnTo>
                    <a:lnTo>
                      <a:pt x="565" y="144"/>
                    </a:lnTo>
                    <a:lnTo>
                      <a:pt x="4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8"/>
              <p:cNvSpPr/>
              <p:nvPr/>
            </p:nvSpPr>
            <p:spPr>
              <a:xfrm>
                <a:off x="-404085" y="2113159"/>
                <a:ext cx="115362" cy="98061"/>
              </a:xfrm>
              <a:custGeom>
                <a:rect b="b" l="l" r="r" t="t"/>
                <a:pathLst>
                  <a:path extrusionOk="0" h="1587" w="1867">
                    <a:moveTo>
                      <a:pt x="0" y="1"/>
                    </a:moveTo>
                    <a:lnTo>
                      <a:pt x="1642" y="1587"/>
                    </a:lnTo>
                    <a:lnTo>
                      <a:pt x="1867" y="15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8"/>
              <p:cNvSpPr/>
              <p:nvPr/>
            </p:nvSpPr>
            <p:spPr>
              <a:xfrm>
                <a:off x="-66468" y="2343385"/>
                <a:ext cx="22801" cy="321617"/>
              </a:xfrm>
              <a:custGeom>
                <a:rect b="b" l="l" r="r" t="t"/>
                <a:pathLst>
                  <a:path extrusionOk="0" h="5205" w="369">
                    <a:moveTo>
                      <a:pt x="129" y="1"/>
                    </a:moveTo>
                    <a:lnTo>
                      <a:pt x="1" y="5205"/>
                    </a:lnTo>
                    <a:lnTo>
                      <a:pt x="369" y="520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8"/>
              <p:cNvSpPr/>
              <p:nvPr/>
            </p:nvSpPr>
            <p:spPr>
              <a:xfrm>
                <a:off x="-110771" y="2253297"/>
                <a:ext cx="55611" cy="89225"/>
              </a:xfrm>
              <a:custGeom>
                <a:rect b="b" l="l" r="r" t="t"/>
                <a:pathLst>
                  <a:path extrusionOk="0" h="1444" w="900">
                    <a:moveTo>
                      <a:pt x="0" y="0"/>
                    </a:moveTo>
                    <a:lnTo>
                      <a:pt x="746" y="1443"/>
                    </a:lnTo>
                    <a:lnTo>
                      <a:pt x="899" y="14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8"/>
              <p:cNvSpPr/>
              <p:nvPr/>
            </p:nvSpPr>
            <p:spPr>
              <a:xfrm>
                <a:off x="-55223" y="2333314"/>
                <a:ext cx="104054" cy="8094"/>
              </a:xfrm>
              <a:custGeom>
                <a:rect b="b" l="l" r="r" t="t"/>
                <a:pathLst>
                  <a:path extrusionOk="0" h="131" w="1684">
                    <a:moveTo>
                      <a:pt x="74" y="0"/>
                    </a:moveTo>
                    <a:lnTo>
                      <a:pt x="0" y="130"/>
                    </a:lnTo>
                    <a:lnTo>
                      <a:pt x="1683" y="66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8"/>
              <p:cNvSpPr/>
              <p:nvPr/>
            </p:nvSpPr>
            <p:spPr>
              <a:xfrm>
                <a:off x="-103851" y="2341346"/>
                <a:ext cx="52460" cy="92191"/>
              </a:xfrm>
              <a:custGeom>
                <a:rect b="b" l="l" r="r" t="t"/>
                <a:pathLst>
                  <a:path extrusionOk="0" h="1492" w="849">
                    <a:moveTo>
                      <a:pt x="787" y="0"/>
                    </a:moveTo>
                    <a:lnTo>
                      <a:pt x="1" y="1492"/>
                    </a:lnTo>
                    <a:lnTo>
                      <a:pt x="848" y="148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24" name="Google Shape;1024;p18"/>
            <p:cNvGrpSpPr/>
            <p:nvPr/>
          </p:nvGrpSpPr>
          <p:grpSpPr>
            <a:xfrm>
              <a:off x="8430764" y="3511425"/>
              <a:ext cx="360002" cy="929545"/>
              <a:chOff x="-959200" y="1671983"/>
              <a:chExt cx="386309" cy="997473"/>
            </a:xfrm>
          </p:grpSpPr>
          <p:sp>
            <p:nvSpPr>
              <p:cNvPr id="1025" name="Google Shape;1025;p18"/>
              <p:cNvSpPr/>
              <p:nvPr/>
            </p:nvSpPr>
            <p:spPr>
              <a:xfrm>
                <a:off x="-851872" y="1890099"/>
                <a:ext cx="55240" cy="779357"/>
              </a:xfrm>
              <a:custGeom>
                <a:rect b="b" l="l" r="r" t="t"/>
                <a:pathLst>
                  <a:path extrusionOk="0" h="12613" w="894">
                    <a:moveTo>
                      <a:pt x="309" y="0"/>
                    </a:moveTo>
                    <a:lnTo>
                      <a:pt x="0" y="12612"/>
                    </a:lnTo>
                    <a:lnTo>
                      <a:pt x="894" y="12612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8"/>
              <p:cNvSpPr/>
              <p:nvPr/>
            </p:nvSpPr>
            <p:spPr>
              <a:xfrm>
                <a:off x="-959200" y="1671983"/>
                <a:ext cx="134517" cy="215771"/>
              </a:xfrm>
              <a:custGeom>
                <a:rect b="b" l="l" r="r" t="t"/>
                <a:pathLst>
                  <a:path extrusionOk="0" h="3492" w="2177">
                    <a:moveTo>
                      <a:pt x="1" y="1"/>
                    </a:moveTo>
                    <a:lnTo>
                      <a:pt x="1809" y="3492"/>
                    </a:lnTo>
                    <a:lnTo>
                      <a:pt x="2176" y="34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8"/>
              <p:cNvSpPr/>
              <p:nvPr/>
            </p:nvSpPr>
            <p:spPr>
              <a:xfrm>
                <a:off x="-824746" y="1865754"/>
                <a:ext cx="251856" cy="19464"/>
              </a:xfrm>
              <a:custGeom>
                <a:rect b="b" l="l" r="r" t="t"/>
                <a:pathLst>
                  <a:path extrusionOk="0" h="315" w="4076">
                    <a:moveTo>
                      <a:pt x="184" y="1"/>
                    </a:moveTo>
                    <a:lnTo>
                      <a:pt x="0" y="315"/>
                    </a:lnTo>
                    <a:lnTo>
                      <a:pt x="4076" y="157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8"/>
              <p:cNvSpPr/>
              <p:nvPr/>
            </p:nvSpPr>
            <p:spPr>
              <a:xfrm>
                <a:off x="-942146" y="1885156"/>
                <a:ext cx="126608" cy="223185"/>
              </a:xfrm>
              <a:custGeom>
                <a:rect b="b" l="l" r="r" t="t"/>
                <a:pathLst>
                  <a:path extrusionOk="0" h="3612" w="2049">
                    <a:moveTo>
                      <a:pt x="1900" y="1"/>
                    </a:moveTo>
                    <a:lnTo>
                      <a:pt x="1" y="3612"/>
                    </a:lnTo>
                    <a:lnTo>
                      <a:pt x="2049" y="358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29" name="Google Shape;1029;p18"/>
          <p:cNvGrpSpPr/>
          <p:nvPr/>
        </p:nvGrpSpPr>
        <p:grpSpPr>
          <a:xfrm>
            <a:off x="4729924" y="3958744"/>
            <a:ext cx="1638075" cy="893031"/>
            <a:chOff x="4729924" y="3958744"/>
            <a:chExt cx="1638075" cy="893031"/>
          </a:xfrm>
        </p:grpSpPr>
        <p:grpSp>
          <p:nvGrpSpPr>
            <p:cNvPr id="1030" name="Google Shape;1030;p18"/>
            <p:cNvGrpSpPr/>
            <p:nvPr/>
          </p:nvGrpSpPr>
          <p:grpSpPr>
            <a:xfrm>
              <a:off x="5740304" y="3958744"/>
              <a:ext cx="627695" cy="773887"/>
              <a:chOff x="-2163212" y="2818438"/>
              <a:chExt cx="386250" cy="476150"/>
            </a:xfrm>
          </p:grpSpPr>
          <p:sp>
            <p:nvSpPr>
              <p:cNvPr id="1031" name="Google Shape;1031;p18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8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8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8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8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18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18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8" name="Google Shape;1038;p18"/>
            <p:cNvGrpSpPr/>
            <p:nvPr/>
          </p:nvGrpSpPr>
          <p:grpSpPr>
            <a:xfrm>
              <a:off x="4729924" y="4347151"/>
              <a:ext cx="409309" cy="504624"/>
              <a:chOff x="-2163212" y="2818438"/>
              <a:chExt cx="386250" cy="476150"/>
            </a:xfrm>
          </p:grpSpPr>
          <p:sp>
            <p:nvSpPr>
              <p:cNvPr id="1039" name="Google Shape;1039;p18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18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46" name="Google Shape;1046;p18"/>
          <p:cNvGrpSpPr/>
          <p:nvPr/>
        </p:nvGrpSpPr>
        <p:grpSpPr>
          <a:xfrm>
            <a:off x="-112" y="4270623"/>
            <a:ext cx="9144224" cy="872888"/>
            <a:chOff x="-112" y="4270623"/>
            <a:chExt cx="9144224" cy="872888"/>
          </a:xfrm>
        </p:grpSpPr>
        <p:sp>
          <p:nvSpPr>
            <p:cNvPr id="1047" name="Google Shape;1047;p18"/>
            <p:cNvSpPr/>
            <p:nvPr/>
          </p:nvSpPr>
          <p:spPr>
            <a:xfrm flipH="1">
              <a:off x="-112" y="4270623"/>
              <a:ext cx="9144212" cy="872867"/>
            </a:xfrm>
            <a:custGeom>
              <a:rect b="b" l="l" r="r" t="t"/>
              <a:pathLst>
                <a:path extrusionOk="0" h="17743" w="236422">
                  <a:moveTo>
                    <a:pt x="236421" y="1"/>
                  </a:moveTo>
                  <a:cubicBezTo>
                    <a:pt x="208902" y="907"/>
                    <a:pt x="172479" y="9368"/>
                    <a:pt x="155427" y="11238"/>
                  </a:cubicBezTo>
                  <a:cubicBezTo>
                    <a:pt x="146774" y="12186"/>
                    <a:pt x="138691" y="12582"/>
                    <a:pt x="131013" y="12582"/>
                  </a:cubicBezTo>
                  <a:cubicBezTo>
                    <a:pt x="91689" y="12582"/>
                    <a:pt x="62965" y="2185"/>
                    <a:pt x="22502" y="2185"/>
                  </a:cubicBezTo>
                  <a:cubicBezTo>
                    <a:pt x="16412" y="2185"/>
                    <a:pt x="10057" y="2420"/>
                    <a:pt x="3359" y="2962"/>
                  </a:cubicBezTo>
                  <a:cubicBezTo>
                    <a:pt x="2237" y="3043"/>
                    <a:pt x="1119" y="3142"/>
                    <a:pt x="1" y="3255"/>
                  </a:cubicBezTo>
                  <a:lnTo>
                    <a:pt x="1" y="17743"/>
                  </a:lnTo>
                  <a:lnTo>
                    <a:pt x="236421" y="17743"/>
                  </a:lnTo>
                  <a:lnTo>
                    <a:pt x="2364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18"/>
            <p:cNvSpPr/>
            <p:nvPr/>
          </p:nvSpPr>
          <p:spPr>
            <a:xfrm>
              <a:off x="-100" y="4809574"/>
              <a:ext cx="9144212" cy="333937"/>
            </a:xfrm>
            <a:custGeom>
              <a:rect b="b" l="l" r="r" t="t"/>
              <a:pathLst>
                <a:path extrusionOk="0" h="13019" w="236422">
                  <a:moveTo>
                    <a:pt x="1" y="1"/>
                  </a:moveTo>
                  <a:lnTo>
                    <a:pt x="1" y="13019"/>
                  </a:lnTo>
                  <a:lnTo>
                    <a:pt x="236421" y="13019"/>
                  </a:lnTo>
                  <a:lnTo>
                    <a:pt x="236421" y="3183"/>
                  </a:lnTo>
                  <a:cubicBezTo>
                    <a:pt x="235308" y="3075"/>
                    <a:pt x="234190" y="2976"/>
                    <a:pt x="233068" y="2895"/>
                  </a:cubicBezTo>
                  <a:cubicBezTo>
                    <a:pt x="224233" y="2196"/>
                    <a:pt x="215453" y="1905"/>
                    <a:pt x="206711" y="1905"/>
                  </a:cubicBezTo>
                  <a:cubicBezTo>
                    <a:pt x="162712" y="1905"/>
                    <a:pt x="119694" y="9284"/>
                    <a:pt x="75590" y="9284"/>
                  </a:cubicBezTo>
                  <a:cubicBezTo>
                    <a:pt x="69056" y="9284"/>
                    <a:pt x="62498" y="9122"/>
                    <a:pt x="55910" y="8750"/>
                  </a:cubicBezTo>
                  <a:cubicBezTo>
                    <a:pt x="36698" y="7799"/>
                    <a:pt x="17933" y="474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49" name="Google Shape;1049;p18"/>
          <p:cNvGrpSpPr/>
          <p:nvPr/>
        </p:nvGrpSpPr>
        <p:grpSpPr>
          <a:xfrm>
            <a:off x="285240" y="4783813"/>
            <a:ext cx="8625993" cy="436092"/>
            <a:chOff x="285240" y="4783813"/>
            <a:chExt cx="8625993" cy="436092"/>
          </a:xfrm>
        </p:grpSpPr>
        <p:grpSp>
          <p:nvGrpSpPr>
            <p:cNvPr id="1050" name="Google Shape;1050;p18"/>
            <p:cNvGrpSpPr/>
            <p:nvPr/>
          </p:nvGrpSpPr>
          <p:grpSpPr>
            <a:xfrm>
              <a:off x="7722826" y="4783813"/>
              <a:ext cx="1188407" cy="436078"/>
              <a:chOff x="7392100" y="4635774"/>
              <a:chExt cx="1650565" cy="605748"/>
            </a:xfrm>
          </p:grpSpPr>
          <p:sp>
            <p:nvSpPr>
              <p:cNvPr id="1051" name="Google Shape;1051;p18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52" name="Google Shape;1052;p18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1053" name="Google Shape;1053;p18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4" name="Google Shape;1054;p18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5" name="Google Shape;1055;p18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6" name="Google Shape;1056;p18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7" name="Google Shape;1057;p18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58" name="Google Shape;1058;p18"/>
            <p:cNvGrpSpPr/>
            <p:nvPr/>
          </p:nvGrpSpPr>
          <p:grpSpPr>
            <a:xfrm>
              <a:off x="285240" y="4783835"/>
              <a:ext cx="855964" cy="436070"/>
              <a:chOff x="7392100" y="4636038"/>
              <a:chExt cx="1188509" cy="605485"/>
            </a:xfrm>
          </p:grpSpPr>
          <p:sp>
            <p:nvSpPr>
              <p:cNvPr id="1059" name="Google Shape;1059;p18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60" name="Google Shape;1060;p18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1061" name="Google Shape;1061;p18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2" name="Google Shape;1062;p18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3" name="Google Shape;1063;p18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064" name="Google Shape;1064;p18"/>
          <p:cNvGrpSpPr/>
          <p:nvPr/>
        </p:nvGrpSpPr>
        <p:grpSpPr>
          <a:xfrm flipH="1" rot="354">
            <a:off x="861726" y="4347187"/>
            <a:ext cx="661011" cy="1212637"/>
            <a:chOff x="9427650" y="2266125"/>
            <a:chExt cx="679773" cy="1247184"/>
          </a:xfrm>
        </p:grpSpPr>
        <p:grpSp>
          <p:nvGrpSpPr>
            <p:cNvPr id="1065" name="Google Shape;1065;p18"/>
            <p:cNvGrpSpPr/>
            <p:nvPr/>
          </p:nvGrpSpPr>
          <p:grpSpPr>
            <a:xfrm>
              <a:off x="9427650" y="2266125"/>
              <a:ext cx="679773" cy="609666"/>
              <a:chOff x="9427650" y="2266125"/>
              <a:chExt cx="679773" cy="609666"/>
            </a:xfrm>
          </p:grpSpPr>
          <p:sp>
            <p:nvSpPr>
              <p:cNvPr id="1066" name="Google Shape;1066;p18"/>
              <p:cNvSpPr/>
              <p:nvPr/>
            </p:nvSpPr>
            <p:spPr>
              <a:xfrm>
                <a:off x="9868899" y="2266125"/>
                <a:ext cx="238523" cy="163697"/>
              </a:xfrm>
              <a:custGeom>
                <a:rect b="b" l="l" r="r" t="t"/>
                <a:pathLst>
                  <a:path extrusionOk="0" h="1422" w="2072">
                    <a:moveTo>
                      <a:pt x="1149" y="0"/>
                    </a:moveTo>
                    <a:cubicBezTo>
                      <a:pt x="1056" y="0"/>
                      <a:pt x="956" y="23"/>
                      <a:pt x="854" y="74"/>
                    </a:cubicBezTo>
                    <a:lnTo>
                      <a:pt x="838" y="81"/>
                    </a:lnTo>
                    <a:cubicBezTo>
                      <a:pt x="366" y="326"/>
                      <a:pt x="49" y="796"/>
                      <a:pt x="1" y="1327"/>
                    </a:cubicBezTo>
                    <a:cubicBezTo>
                      <a:pt x="230" y="1383"/>
                      <a:pt x="456" y="1421"/>
                      <a:pt x="677" y="1421"/>
                    </a:cubicBezTo>
                    <a:cubicBezTo>
                      <a:pt x="928" y="1421"/>
                      <a:pt x="1174" y="1372"/>
                      <a:pt x="1410" y="1246"/>
                    </a:cubicBezTo>
                    <a:cubicBezTo>
                      <a:pt x="1423" y="1238"/>
                      <a:pt x="1436" y="1233"/>
                      <a:pt x="1446" y="1225"/>
                    </a:cubicBezTo>
                    <a:cubicBezTo>
                      <a:pt x="2071" y="875"/>
                      <a:pt x="1731" y="0"/>
                      <a:pt x="1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8"/>
              <p:cNvSpPr/>
              <p:nvPr/>
            </p:nvSpPr>
            <p:spPr>
              <a:xfrm>
                <a:off x="9636130" y="2292142"/>
                <a:ext cx="201110" cy="205945"/>
              </a:xfrm>
              <a:custGeom>
                <a:rect b="b" l="l" r="r" t="t"/>
                <a:pathLst>
                  <a:path extrusionOk="0" h="1789" w="1747">
                    <a:moveTo>
                      <a:pt x="859" y="0"/>
                    </a:moveTo>
                    <a:cubicBezTo>
                      <a:pt x="678" y="0"/>
                      <a:pt x="495" y="82"/>
                      <a:pt x="358" y="277"/>
                    </a:cubicBezTo>
                    <a:lnTo>
                      <a:pt x="350" y="289"/>
                    </a:lnTo>
                    <a:cubicBezTo>
                      <a:pt x="51" y="734"/>
                      <a:pt x="0" y="1298"/>
                      <a:pt x="212" y="1788"/>
                    </a:cubicBezTo>
                    <a:cubicBezTo>
                      <a:pt x="697" y="1655"/>
                      <a:pt x="1134" y="1459"/>
                      <a:pt x="1410" y="1038"/>
                    </a:cubicBezTo>
                    <a:cubicBezTo>
                      <a:pt x="1418" y="1025"/>
                      <a:pt x="1425" y="1015"/>
                      <a:pt x="1433" y="1004"/>
                    </a:cubicBezTo>
                    <a:cubicBezTo>
                      <a:pt x="1746" y="502"/>
                      <a:pt x="1309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8"/>
              <p:cNvSpPr/>
              <p:nvPr/>
            </p:nvSpPr>
            <p:spPr>
              <a:xfrm>
                <a:off x="9716367" y="2511443"/>
                <a:ext cx="249690" cy="154718"/>
              </a:xfrm>
              <a:custGeom>
                <a:rect b="b" l="l" r="r" t="t"/>
                <a:pathLst>
                  <a:path extrusionOk="0" h="1344" w="2169">
                    <a:moveTo>
                      <a:pt x="1273" y="0"/>
                    </a:moveTo>
                    <a:cubicBezTo>
                      <a:pt x="1216" y="0"/>
                      <a:pt x="1156" y="8"/>
                      <a:pt x="1093" y="24"/>
                    </a:cubicBezTo>
                    <a:lnTo>
                      <a:pt x="1078" y="26"/>
                    </a:lnTo>
                    <a:cubicBezTo>
                      <a:pt x="565" y="172"/>
                      <a:pt x="159" y="565"/>
                      <a:pt x="0" y="1076"/>
                    </a:cubicBezTo>
                    <a:cubicBezTo>
                      <a:pt x="327" y="1231"/>
                      <a:pt x="654" y="1343"/>
                      <a:pt x="991" y="1343"/>
                    </a:cubicBezTo>
                    <a:cubicBezTo>
                      <a:pt x="1125" y="1343"/>
                      <a:pt x="1262" y="1325"/>
                      <a:pt x="1400" y="1285"/>
                    </a:cubicBezTo>
                    <a:lnTo>
                      <a:pt x="1441" y="1272"/>
                    </a:lnTo>
                    <a:cubicBezTo>
                      <a:pt x="2168" y="1044"/>
                      <a:pt x="1943" y="0"/>
                      <a:pt x="12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8"/>
              <p:cNvSpPr/>
              <p:nvPr/>
            </p:nvSpPr>
            <p:spPr>
              <a:xfrm>
                <a:off x="9427650" y="2540107"/>
                <a:ext cx="172101" cy="223098"/>
              </a:xfrm>
              <a:custGeom>
                <a:rect b="b" l="l" r="r" t="t"/>
                <a:pathLst>
                  <a:path extrusionOk="0" h="1938" w="1495">
                    <a:moveTo>
                      <a:pt x="732" y="1"/>
                    </a:moveTo>
                    <a:cubicBezTo>
                      <a:pt x="475" y="1"/>
                      <a:pt x="223" y="142"/>
                      <a:pt x="134" y="467"/>
                    </a:cubicBezTo>
                    <a:lnTo>
                      <a:pt x="129" y="482"/>
                    </a:lnTo>
                    <a:cubicBezTo>
                      <a:pt x="1" y="1000"/>
                      <a:pt x="141" y="1549"/>
                      <a:pt x="506" y="1938"/>
                    </a:cubicBezTo>
                    <a:cubicBezTo>
                      <a:pt x="920" y="1649"/>
                      <a:pt x="1262" y="1317"/>
                      <a:pt x="1380" y="827"/>
                    </a:cubicBezTo>
                    <a:cubicBezTo>
                      <a:pt x="1385" y="814"/>
                      <a:pt x="1387" y="799"/>
                      <a:pt x="1390" y="786"/>
                    </a:cubicBezTo>
                    <a:cubicBezTo>
                      <a:pt x="1495" y="305"/>
                      <a:pt x="1109" y="1"/>
                      <a:pt x="7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8"/>
              <p:cNvSpPr/>
              <p:nvPr/>
            </p:nvSpPr>
            <p:spPr>
              <a:xfrm>
                <a:off x="9582600" y="2703000"/>
                <a:ext cx="228854" cy="172791"/>
              </a:xfrm>
              <a:custGeom>
                <a:rect b="b" l="l" r="r" t="t"/>
                <a:pathLst>
                  <a:path extrusionOk="0" h="1501" w="1988">
                    <a:moveTo>
                      <a:pt x="1057" y="1"/>
                    </a:moveTo>
                    <a:cubicBezTo>
                      <a:pt x="940" y="1"/>
                      <a:pt x="817" y="37"/>
                      <a:pt x="695" y="119"/>
                    </a:cubicBezTo>
                    <a:lnTo>
                      <a:pt x="682" y="129"/>
                    </a:lnTo>
                    <a:cubicBezTo>
                      <a:pt x="248" y="438"/>
                      <a:pt x="1" y="946"/>
                      <a:pt x="24" y="1480"/>
                    </a:cubicBezTo>
                    <a:cubicBezTo>
                      <a:pt x="147" y="1493"/>
                      <a:pt x="268" y="1500"/>
                      <a:pt x="388" y="1500"/>
                    </a:cubicBezTo>
                    <a:cubicBezTo>
                      <a:pt x="756" y="1500"/>
                      <a:pt x="1102" y="1428"/>
                      <a:pt x="1413" y="1204"/>
                    </a:cubicBezTo>
                    <a:lnTo>
                      <a:pt x="1443" y="1179"/>
                    </a:lnTo>
                    <a:cubicBezTo>
                      <a:pt x="1987" y="765"/>
                      <a:pt x="1595" y="1"/>
                      <a:pt x="10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71" name="Google Shape;1071;p18"/>
            <p:cNvSpPr/>
            <p:nvPr/>
          </p:nvSpPr>
          <p:spPr>
            <a:xfrm>
              <a:off x="9473582" y="2336002"/>
              <a:ext cx="522518" cy="1177307"/>
            </a:xfrm>
            <a:custGeom>
              <a:rect b="b" l="l" r="r" t="t"/>
              <a:pathLst>
                <a:path extrusionOk="0" h="10227" w="4539">
                  <a:moveTo>
                    <a:pt x="4461" y="1"/>
                  </a:moveTo>
                  <a:cubicBezTo>
                    <a:pt x="4453" y="1"/>
                    <a:pt x="4444" y="3"/>
                    <a:pt x="4436" y="8"/>
                  </a:cubicBezTo>
                  <a:cubicBezTo>
                    <a:pt x="3672" y="445"/>
                    <a:pt x="2970" y="983"/>
                    <a:pt x="2352" y="1609"/>
                  </a:cubicBezTo>
                  <a:cubicBezTo>
                    <a:pt x="1887" y="2076"/>
                    <a:pt x="1476" y="2597"/>
                    <a:pt x="1131" y="3159"/>
                  </a:cubicBezTo>
                  <a:cubicBezTo>
                    <a:pt x="1300" y="2347"/>
                    <a:pt x="1573" y="1558"/>
                    <a:pt x="1946" y="817"/>
                  </a:cubicBezTo>
                  <a:cubicBezTo>
                    <a:pt x="2064" y="585"/>
                    <a:pt x="2189" y="358"/>
                    <a:pt x="2324" y="136"/>
                  </a:cubicBezTo>
                  <a:cubicBezTo>
                    <a:pt x="2346" y="100"/>
                    <a:pt x="2314" y="68"/>
                    <a:pt x="2280" y="68"/>
                  </a:cubicBezTo>
                  <a:cubicBezTo>
                    <a:pt x="2263" y="68"/>
                    <a:pt x="2246" y="76"/>
                    <a:pt x="2235" y="95"/>
                  </a:cubicBezTo>
                  <a:cubicBezTo>
                    <a:pt x="1752" y="889"/>
                    <a:pt x="1384" y="1749"/>
                    <a:pt x="1147" y="2651"/>
                  </a:cubicBezTo>
                  <a:cubicBezTo>
                    <a:pt x="1080" y="2906"/>
                    <a:pt x="1022" y="3164"/>
                    <a:pt x="976" y="3422"/>
                  </a:cubicBezTo>
                  <a:cubicBezTo>
                    <a:pt x="976" y="3425"/>
                    <a:pt x="976" y="3425"/>
                    <a:pt x="976" y="3425"/>
                  </a:cubicBezTo>
                  <a:cubicBezTo>
                    <a:pt x="920" y="3529"/>
                    <a:pt x="863" y="3634"/>
                    <a:pt x="812" y="3739"/>
                  </a:cubicBezTo>
                  <a:cubicBezTo>
                    <a:pt x="536" y="4285"/>
                    <a:pt x="342" y="4870"/>
                    <a:pt x="233" y="5470"/>
                  </a:cubicBezTo>
                  <a:cubicBezTo>
                    <a:pt x="123" y="4668"/>
                    <a:pt x="115" y="3854"/>
                    <a:pt x="212" y="3047"/>
                  </a:cubicBezTo>
                  <a:cubicBezTo>
                    <a:pt x="243" y="2789"/>
                    <a:pt x="286" y="2533"/>
                    <a:pt x="337" y="2278"/>
                  </a:cubicBezTo>
                  <a:cubicBezTo>
                    <a:pt x="344" y="2245"/>
                    <a:pt x="319" y="2228"/>
                    <a:pt x="292" y="2228"/>
                  </a:cubicBezTo>
                  <a:cubicBezTo>
                    <a:pt x="269" y="2228"/>
                    <a:pt x="244" y="2242"/>
                    <a:pt x="238" y="2270"/>
                  </a:cubicBezTo>
                  <a:cubicBezTo>
                    <a:pt x="54" y="3182"/>
                    <a:pt x="0" y="4117"/>
                    <a:pt x="82" y="5044"/>
                  </a:cubicBezTo>
                  <a:cubicBezTo>
                    <a:pt x="105" y="5301"/>
                    <a:pt x="138" y="5559"/>
                    <a:pt x="182" y="5817"/>
                  </a:cubicBezTo>
                  <a:cubicBezTo>
                    <a:pt x="166" y="5950"/>
                    <a:pt x="156" y="6083"/>
                    <a:pt x="148" y="6216"/>
                  </a:cubicBezTo>
                  <a:cubicBezTo>
                    <a:pt x="123" y="6943"/>
                    <a:pt x="250" y="7666"/>
                    <a:pt x="526" y="8338"/>
                  </a:cubicBezTo>
                  <a:cubicBezTo>
                    <a:pt x="800" y="8999"/>
                    <a:pt x="1221" y="9602"/>
                    <a:pt x="1778" y="10054"/>
                  </a:cubicBezTo>
                  <a:cubicBezTo>
                    <a:pt x="1849" y="10110"/>
                    <a:pt x="1923" y="10164"/>
                    <a:pt x="1997" y="10217"/>
                  </a:cubicBezTo>
                  <a:cubicBezTo>
                    <a:pt x="2007" y="10224"/>
                    <a:pt x="2017" y="10227"/>
                    <a:pt x="2026" y="10227"/>
                  </a:cubicBezTo>
                  <a:cubicBezTo>
                    <a:pt x="2068" y="10227"/>
                    <a:pt x="2103" y="10172"/>
                    <a:pt x="2061" y="10141"/>
                  </a:cubicBezTo>
                  <a:cubicBezTo>
                    <a:pt x="1479" y="9735"/>
                    <a:pt x="1022" y="9168"/>
                    <a:pt x="718" y="8529"/>
                  </a:cubicBezTo>
                  <a:cubicBezTo>
                    <a:pt x="411" y="7881"/>
                    <a:pt x="250" y="7173"/>
                    <a:pt x="245" y="6458"/>
                  </a:cubicBezTo>
                  <a:cubicBezTo>
                    <a:pt x="243" y="6251"/>
                    <a:pt x="253" y="6045"/>
                    <a:pt x="276" y="5838"/>
                  </a:cubicBezTo>
                  <a:cubicBezTo>
                    <a:pt x="705" y="5031"/>
                    <a:pt x="1280" y="4306"/>
                    <a:pt x="1966" y="3703"/>
                  </a:cubicBezTo>
                  <a:cubicBezTo>
                    <a:pt x="2005" y="3669"/>
                    <a:pt x="1973" y="3613"/>
                    <a:pt x="1934" y="3613"/>
                  </a:cubicBezTo>
                  <a:cubicBezTo>
                    <a:pt x="1924" y="3613"/>
                    <a:pt x="1913" y="3617"/>
                    <a:pt x="1903" y="3626"/>
                  </a:cubicBezTo>
                  <a:cubicBezTo>
                    <a:pt x="1356" y="4106"/>
                    <a:pt x="881" y="4661"/>
                    <a:pt x="491" y="5273"/>
                  </a:cubicBezTo>
                  <a:cubicBezTo>
                    <a:pt x="427" y="5370"/>
                    <a:pt x="368" y="5473"/>
                    <a:pt x="312" y="5575"/>
                  </a:cubicBezTo>
                  <a:cubicBezTo>
                    <a:pt x="401" y="5041"/>
                    <a:pt x="557" y="4523"/>
                    <a:pt x="779" y="4032"/>
                  </a:cubicBezTo>
                  <a:cubicBezTo>
                    <a:pt x="868" y="3833"/>
                    <a:pt x="965" y="3642"/>
                    <a:pt x="1073" y="3453"/>
                  </a:cubicBezTo>
                  <a:cubicBezTo>
                    <a:pt x="1749" y="2845"/>
                    <a:pt x="2528" y="2362"/>
                    <a:pt x="3374" y="2028"/>
                  </a:cubicBezTo>
                  <a:cubicBezTo>
                    <a:pt x="3428" y="2007"/>
                    <a:pt x="3406" y="1932"/>
                    <a:pt x="3359" y="1932"/>
                  </a:cubicBezTo>
                  <a:cubicBezTo>
                    <a:pt x="3353" y="1932"/>
                    <a:pt x="3347" y="1933"/>
                    <a:pt x="3340" y="1936"/>
                  </a:cubicBezTo>
                  <a:cubicBezTo>
                    <a:pt x="2664" y="2201"/>
                    <a:pt x="2028" y="2561"/>
                    <a:pt x="1453" y="3006"/>
                  </a:cubicBezTo>
                  <a:cubicBezTo>
                    <a:pt x="1379" y="3065"/>
                    <a:pt x="1305" y="3126"/>
                    <a:pt x="1231" y="3187"/>
                  </a:cubicBezTo>
                  <a:cubicBezTo>
                    <a:pt x="1520" y="2727"/>
                    <a:pt x="1852" y="2293"/>
                    <a:pt x="2219" y="1890"/>
                  </a:cubicBezTo>
                  <a:cubicBezTo>
                    <a:pt x="2725" y="1336"/>
                    <a:pt x="3450" y="736"/>
                    <a:pt x="4216" y="253"/>
                  </a:cubicBezTo>
                  <a:cubicBezTo>
                    <a:pt x="4306" y="197"/>
                    <a:pt x="4398" y="143"/>
                    <a:pt x="4489" y="92"/>
                  </a:cubicBezTo>
                  <a:cubicBezTo>
                    <a:pt x="4539" y="62"/>
                    <a:pt x="4505" y="1"/>
                    <a:pt x="4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72" name="Google Shape;1072;p18"/>
          <p:cNvGrpSpPr/>
          <p:nvPr/>
        </p:nvGrpSpPr>
        <p:grpSpPr>
          <a:xfrm>
            <a:off x="334307" y="245249"/>
            <a:ext cx="8616665" cy="3301056"/>
            <a:chOff x="334307" y="245249"/>
            <a:chExt cx="8616665" cy="3301056"/>
          </a:xfrm>
        </p:grpSpPr>
        <p:sp>
          <p:nvSpPr>
            <p:cNvPr id="1073" name="Google Shape;1073;p18"/>
            <p:cNvSpPr/>
            <p:nvPr/>
          </p:nvSpPr>
          <p:spPr>
            <a:xfrm>
              <a:off x="7950750" y="479900"/>
              <a:ext cx="776523" cy="255206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18"/>
            <p:cNvSpPr/>
            <p:nvPr/>
          </p:nvSpPr>
          <p:spPr>
            <a:xfrm>
              <a:off x="8518025" y="3404016"/>
              <a:ext cx="432947" cy="142289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75" name="Google Shape;1075;p18"/>
            <p:cNvGrpSpPr/>
            <p:nvPr/>
          </p:nvGrpSpPr>
          <p:grpSpPr>
            <a:xfrm>
              <a:off x="334307" y="245249"/>
              <a:ext cx="1188424" cy="294393"/>
              <a:chOff x="415175" y="3208013"/>
              <a:chExt cx="1171900" cy="290300"/>
            </a:xfrm>
          </p:grpSpPr>
          <p:sp>
            <p:nvSpPr>
              <p:cNvPr id="1076" name="Google Shape;1076;p18"/>
              <p:cNvSpPr/>
              <p:nvPr/>
            </p:nvSpPr>
            <p:spPr>
              <a:xfrm>
                <a:off x="415175" y="3208013"/>
                <a:ext cx="883600" cy="290300"/>
              </a:xfrm>
              <a:custGeom>
                <a:rect b="b" l="l" r="r" t="t"/>
                <a:pathLst>
                  <a:path extrusionOk="0" h="11612" w="35344">
                    <a:moveTo>
                      <a:pt x="15641" y="0"/>
                    </a:moveTo>
                    <a:cubicBezTo>
                      <a:pt x="10753" y="0"/>
                      <a:pt x="6583" y="3060"/>
                      <a:pt x="4933" y="7365"/>
                    </a:cubicBezTo>
                    <a:cubicBezTo>
                      <a:pt x="4671" y="7316"/>
                      <a:pt x="4411" y="7292"/>
                      <a:pt x="4156" y="7292"/>
                    </a:cubicBezTo>
                    <a:cubicBezTo>
                      <a:pt x="1910" y="7292"/>
                      <a:pt x="1" y="9120"/>
                      <a:pt x="8" y="11463"/>
                    </a:cubicBezTo>
                    <a:cubicBezTo>
                      <a:pt x="8" y="11512"/>
                      <a:pt x="13" y="11561"/>
                      <a:pt x="15" y="11612"/>
                    </a:cubicBezTo>
                    <a:lnTo>
                      <a:pt x="35341" y="11612"/>
                    </a:lnTo>
                    <a:cubicBezTo>
                      <a:pt x="35341" y="11561"/>
                      <a:pt x="35344" y="11512"/>
                      <a:pt x="35344" y="11463"/>
                    </a:cubicBezTo>
                    <a:cubicBezTo>
                      <a:pt x="35344" y="7896"/>
                      <a:pt x="32453" y="5008"/>
                      <a:pt x="28889" y="5008"/>
                    </a:cubicBezTo>
                    <a:cubicBezTo>
                      <a:pt x="28884" y="5008"/>
                      <a:pt x="28879" y="5008"/>
                      <a:pt x="28874" y="5008"/>
                    </a:cubicBezTo>
                    <a:cubicBezTo>
                      <a:pt x="27743" y="5008"/>
                      <a:pt x="26630" y="5309"/>
                      <a:pt x="25651" y="5879"/>
                    </a:cubicBezTo>
                    <a:cubicBezTo>
                      <a:pt x="23689" y="2373"/>
                      <a:pt x="19943" y="0"/>
                      <a:pt x="156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18"/>
              <p:cNvSpPr/>
              <p:nvPr/>
            </p:nvSpPr>
            <p:spPr>
              <a:xfrm>
                <a:off x="1103600" y="3339488"/>
                <a:ext cx="483475" cy="158825"/>
              </a:xfrm>
              <a:custGeom>
                <a:rect b="b" l="l" r="r" t="t"/>
                <a:pathLst>
                  <a:path extrusionOk="0" h="6353" w="19339">
                    <a:moveTo>
                      <a:pt x="8563" y="1"/>
                    </a:moveTo>
                    <a:cubicBezTo>
                      <a:pt x="8412" y="1"/>
                      <a:pt x="8260" y="6"/>
                      <a:pt x="8108" y="17"/>
                    </a:cubicBezTo>
                    <a:cubicBezTo>
                      <a:pt x="5677" y="191"/>
                      <a:pt x="3568" y="1756"/>
                      <a:pt x="2700" y="4031"/>
                    </a:cubicBezTo>
                    <a:cubicBezTo>
                      <a:pt x="2556" y="4004"/>
                      <a:pt x="2413" y="3991"/>
                      <a:pt x="2272" y="3991"/>
                    </a:cubicBezTo>
                    <a:cubicBezTo>
                      <a:pt x="1043" y="3991"/>
                      <a:pt x="1" y="4992"/>
                      <a:pt x="3" y="6271"/>
                    </a:cubicBezTo>
                    <a:cubicBezTo>
                      <a:pt x="3" y="6299"/>
                      <a:pt x="6" y="6327"/>
                      <a:pt x="8" y="6353"/>
                    </a:cubicBezTo>
                    <a:lnTo>
                      <a:pt x="19336" y="6353"/>
                    </a:lnTo>
                    <a:cubicBezTo>
                      <a:pt x="19336" y="6327"/>
                      <a:pt x="19339" y="6299"/>
                      <a:pt x="19339" y="6271"/>
                    </a:cubicBezTo>
                    <a:cubicBezTo>
                      <a:pt x="19339" y="4320"/>
                      <a:pt x="17758" y="2739"/>
                      <a:pt x="15807" y="2739"/>
                    </a:cubicBezTo>
                    <a:cubicBezTo>
                      <a:pt x="15184" y="2739"/>
                      <a:pt x="14571" y="2903"/>
                      <a:pt x="14035" y="3217"/>
                    </a:cubicBezTo>
                    <a:cubicBezTo>
                      <a:pt x="12922" y="1223"/>
                      <a:pt x="10822" y="1"/>
                      <a:pt x="85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p19"/>
          <p:cNvSpPr txBox="1"/>
          <p:nvPr>
            <p:ph type="title"/>
          </p:nvPr>
        </p:nvSpPr>
        <p:spPr>
          <a:xfrm>
            <a:off x="720000" y="446925"/>
            <a:ext cx="7710900" cy="5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080" name="Google Shape;1080;p19"/>
          <p:cNvSpPr txBox="1"/>
          <p:nvPr>
            <p:ph idx="1" type="subTitle"/>
          </p:nvPr>
        </p:nvSpPr>
        <p:spPr>
          <a:xfrm>
            <a:off x="720000" y="2369338"/>
            <a:ext cx="2782200" cy="1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081" name="Google Shape;1081;p19"/>
          <p:cNvGrpSpPr/>
          <p:nvPr/>
        </p:nvGrpSpPr>
        <p:grpSpPr>
          <a:xfrm>
            <a:off x="66165" y="3491496"/>
            <a:ext cx="461851" cy="1192524"/>
            <a:chOff x="66165" y="3491496"/>
            <a:chExt cx="461851" cy="1192524"/>
          </a:xfrm>
        </p:grpSpPr>
        <p:sp>
          <p:nvSpPr>
            <p:cNvPr id="1082" name="Google Shape;1082;p19"/>
            <p:cNvSpPr/>
            <p:nvPr/>
          </p:nvSpPr>
          <p:spPr>
            <a:xfrm>
              <a:off x="194481" y="3752265"/>
              <a:ext cx="66042" cy="931754"/>
            </a:xfrm>
            <a:custGeom>
              <a:rect b="b" l="l" r="r" t="t"/>
              <a:pathLst>
                <a:path extrusionOk="0" h="12613" w="894">
                  <a:moveTo>
                    <a:pt x="309" y="0"/>
                  </a:moveTo>
                  <a:lnTo>
                    <a:pt x="0" y="12612"/>
                  </a:lnTo>
                  <a:lnTo>
                    <a:pt x="894" y="12612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19"/>
            <p:cNvSpPr/>
            <p:nvPr/>
          </p:nvSpPr>
          <p:spPr>
            <a:xfrm>
              <a:off x="66165" y="3491496"/>
              <a:ext cx="160820" cy="257963"/>
            </a:xfrm>
            <a:custGeom>
              <a:rect b="b" l="l" r="r" t="t"/>
              <a:pathLst>
                <a:path extrusionOk="0" h="3492" w="2177">
                  <a:moveTo>
                    <a:pt x="1" y="1"/>
                  </a:moveTo>
                  <a:lnTo>
                    <a:pt x="1809" y="3492"/>
                  </a:lnTo>
                  <a:lnTo>
                    <a:pt x="2176" y="3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19"/>
            <p:cNvSpPr/>
            <p:nvPr/>
          </p:nvSpPr>
          <p:spPr>
            <a:xfrm>
              <a:off x="226911" y="3723160"/>
              <a:ext cx="301104" cy="23270"/>
            </a:xfrm>
            <a:custGeom>
              <a:rect b="b" l="l" r="r" t="t"/>
              <a:pathLst>
                <a:path extrusionOk="0" h="315" w="4076">
                  <a:moveTo>
                    <a:pt x="184" y="1"/>
                  </a:moveTo>
                  <a:lnTo>
                    <a:pt x="0" y="315"/>
                  </a:lnTo>
                  <a:lnTo>
                    <a:pt x="4076" y="157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19"/>
            <p:cNvSpPr/>
            <p:nvPr/>
          </p:nvSpPr>
          <p:spPr>
            <a:xfrm>
              <a:off x="86554" y="3746356"/>
              <a:ext cx="151365" cy="266827"/>
            </a:xfrm>
            <a:custGeom>
              <a:rect b="b" l="l" r="r" t="t"/>
              <a:pathLst>
                <a:path extrusionOk="0" h="3612" w="2049">
                  <a:moveTo>
                    <a:pt x="1900" y="1"/>
                  </a:moveTo>
                  <a:lnTo>
                    <a:pt x="1" y="3612"/>
                  </a:lnTo>
                  <a:lnTo>
                    <a:pt x="2049" y="358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6" name="Google Shape;1086;p19"/>
          <p:cNvGrpSpPr/>
          <p:nvPr/>
        </p:nvGrpSpPr>
        <p:grpSpPr>
          <a:xfrm>
            <a:off x="1855926" y="4164644"/>
            <a:ext cx="1550288" cy="693196"/>
            <a:chOff x="1855926" y="4164644"/>
            <a:chExt cx="1550288" cy="693196"/>
          </a:xfrm>
        </p:grpSpPr>
        <p:grpSp>
          <p:nvGrpSpPr>
            <p:cNvPr id="1087" name="Google Shape;1087;p19"/>
            <p:cNvGrpSpPr/>
            <p:nvPr/>
          </p:nvGrpSpPr>
          <p:grpSpPr>
            <a:xfrm>
              <a:off x="3121663" y="4507013"/>
              <a:ext cx="284550" cy="350827"/>
              <a:chOff x="-2163212" y="2818438"/>
              <a:chExt cx="386250" cy="476150"/>
            </a:xfrm>
          </p:grpSpPr>
          <p:sp>
            <p:nvSpPr>
              <p:cNvPr id="1088" name="Google Shape;1088;p19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19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19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5" name="Google Shape;1095;p19"/>
            <p:cNvGrpSpPr/>
            <p:nvPr/>
          </p:nvGrpSpPr>
          <p:grpSpPr>
            <a:xfrm>
              <a:off x="1855926" y="4164644"/>
              <a:ext cx="463037" cy="570904"/>
              <a:chOff x="-2163212" y="2818438"/>
              <a:chExt cx="386250" cy="476150"/>
            </a:xfrm>
          </p:grpSpPr>
          <p:sp>
            <p:nvSpPr>
              <p:cNvPr id="1096" name="Google Shape;1096;p19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19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19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03" name="Google Shape;1103;p19"/>
          <p:cNvGrpSpPr/>
          <p:nvPr/>
        </p:nvGrpSpPr>
        <p:grpSpPr>
          <a:xfrm>
            <a:off x="-10" y="3920351"/>
            <a:ext cx="9144110" cy="1223159"/>
            <a:chOff x="-10" y="3531360"/>
            <a:chExt cx="9144110" cy="1612177"/>
          </a:xfrm>
        </p:grpSpPr>
        <p:sp>
          <p:nvSpPr>
            <p:cNvPr id="1104" name="Google Shape;1104;p19"/>
            <p:cNvSpPr/>
            <p:nvPr/>
          </p:nvSpPr>
          <p:spPr>
            <a:xfrm flipH="1">
              <a:off x="52" y="4432456"/>
              <a:ext cx="9144048" cy="711081"/>
            </a:xfrm>
            <a:custGeom>
              <a:rect b="b" l="l" r="r" t="t"/>
              <a:pathLst>
                <a:path extrusionOk="0" h="13792" w="45059">
                  <a:moveTo>
                    <a:pt x="45059" y="0"/>
                  </a:moveTo>
                  <a:cubicBezTo>
                    <a:pt x="43488" y="293"/>
                    <a:pt x="41929" y="646"/>
                    <a:pt x="40383" y="1074"/>
                  </a:cubicBezTo>
                  <a:cubicBezTo>
                    <a:pt x="37720" y="1810"/>
                    <a:pt x="35091" y="2761"/>
                    <a:pt x="32595" y="3960"/>
                  </a:cubicBezTo>
                  <a:cubicBezTo>
                    <a:pt x="29937" y="5238"/>
                    <a:pt x="27692" y="7301"/>
                    <a:pt x="24816" y="8092"/>
                  </a:cubicBezTo>
                  <a:cubicBezTo>
                    <a:pt x="23370" y="8491"/>
                    <a:pt x="21831" y="8600"/>
                    <a:pt x="20304" y="8600"/>
                  </a:cubicBezTo>
                  <a:cubicBezTo>
                    <a:pt x="19301" y="8600"/>
                    <a:pt x="18303" y="8553"/>
                    <a:pt x="17338" y="8509"/>
                  </a:cubicBezTo>
                  <a:cubicBezTo>
                    <a:pt x="16953" y="8490"/>
                    <a:pt x="16573" y="8474"/>
                    <a:pt x="16201" y="8460"/>
                  </a:cubicBezTo>
                  <a:cubicBezTo>
                    <a:pt x="15993" y="8452"/>
                    <a:pt x="15785" y="8448"/>
                    <a:pt x="15577" y="8448"/>
                  </a:cubicBezTo>
                  <a:cubicBezTo>
                    <a:pt x="13042" y="8448"/>
                    <a:pt x="10498" y="8999"/>
                    <a:pt x="8109" y="9859"/>
                  </a:cubicBezTo>
                  <a:cubicBezTo>
                    <a:pt x="5243" y="10892"/>
                    <a:pt x="2646" y="12398"/>
                    <a:pt x="0" y="13791"/>
                  </a:cubicBezTo>
                  <a:lnTo>
                    <a:pt x="45059" y="13791"/>
                  </a:lnTo>
                  <a:lnTo>
                    <a:pt x="450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19"/>
            <p:cNvSpPr/>
            <p:nvPr/>
          </p:nvSpPr>
          <p:spPr>
            <a:xfrm flipH="1">
              <a:off x="-10" y="3531360"/>
              <a:ext cx="9144010" cy="1612121"/>
            </a:xfrm>
            <a:custGeom>
              <a:rect b="b" l="l" r="r" t="t"/>
              <a:pathLst>
                <a:path extrusionOk="0" h="12284" w="56075">
                  <a:moveTo>
                    <a:pt x="1" y="1"/>
                  </a:moveTo>
                  <a:lnTo>
                    <a:pt x="1" y="12284"/>
                  </a:lnTo>
                  <a:lnTo>
                    <a:pt x="56075" y="12284"/>
                  </a:lnTo>
                  <a:cubicBezTo>
                    <a:pt x="54083" y="11615"/>
                    <a:pt x="52124" y="10895"/>
                    <a:pt x="49965" y="10400"/>
                  </a:cubicBezTo>
                  <a:cubicBezTo>
                    <a:pt x="48165" y="9987"/>
                    <a:pt x="46249" y="9724"/>
                    <a:pt x="44340" y="9724"/>
                  </a:cubicBezTo>
                  <a:cubicBezTo>
                    <a:pt x="44182" y="9724"/>
                    <a:pt x="44024" y="9725"/>
                    <a:pt x="43867" y="9729"/>
                  </a:cubicBezTo>
                  <a:cubicBezTo>
                    <a:pt x="43586" y="9734"/>
                    <a:pt x="43299" y="9743"/>
                    <a:pt x="43011" y="9752"/>
                  </a:cubicBezTo>
                  <a:cubicBezTo>
                    <a:pt x="42285" y="9773"/>
                    <a:pt x="41532" y="9796"/>
                    <a:pt x="40775" y="9796"/>
                  </a:cubicBezTo>
                  <a:cubicBezTo>
                    <a:pt x="39624" y="9796"/>
                    <a:pt x="38465" y="9743"/>
                    <a:pt x="37375" y="9552"/>
                  </a:cubicBezTo>
                  <a:cubicBezTo>
                    <a:pt x="35208" y="9174"/>
                    <a:pt x="33516" y="8184"/>
                    <a:pt x="31514" y="7573"/>
                  </a:cubicBezTo>
                  <a:cubicBezTo>
                    <a:pt x="29632" y="6999"/>
                    <a:pt x="27652" y="6543"/>
                    <a:pt x="25644" y="6189"/>
                  </a:cubicBezTo>
                  <a:cubicBezTo>
                    <a:pt x="21164" y="5402"/>
                    <a:pt x="16515" y="5141"/>
                    <a:pt x="11893" y="4974"/>
                  </a:cubicBezTo>
                  <a:cubicBezTo>
                    <a:pt x="6633" y="4774"/>
                    <a:pt x="3045" y="255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19"/>
            <p:cNvSpPr/>
            <p:nvPr/>
          </p:nvSpPr>
          <p:spPr>
            <a:xfrm>
              <a:off x="50" y="4724404"/>
              <a:ext cx="9144048" cy="419104"/>
            </a:xfrm>
            <a:custGeom>
              <a:rect b="b" l="l" r="r" t="t"/>
              <a:pathLst>
                <a:path extrusionOk="0" h="13792" w="45059">
                  <a:moveTo>
                    <a:pt x="45059" y="0"/>
                  </a:moveTo>
                  <a:cubicBezTo>
                    <a:pt x="43488" y="293"/>
                    <a:pt x="41929" y="646"/>
                    <a:pt x="40383" y="1074"/>
                  </a:cubicBezTo>
                  <a:cubicBezTo>
                    <a:pt x="37720" y="1810"/>
                    <a:pt x="35091" y="2761"/>
                    <a:pt x="32595" y="3960"/>
                  </a:cubicBezTo>
                  <a:cubicBezTo>
                    <a:pt x="29937" y="5238"/>
                    <a:pt x="27692" y="7301"/>
                    <a:pt x="24816" y="8092"/>
                  </a:cubicBezTo>
                  <a:cubicBezTo>
                    <a:pt x="23370" y="8491"/>
                    <a:pt x="21831" y="8600"/>
                    <a:pt x="20304" y="8600"/>
                  </a:cubicBezTo>
                  <a:cubicBezTo>
                    <a:pt x="19301" y="8600"/>
                    <a:pt x="18303" y="8553"/>
                    <a:pt x="17338" y="8509"/>
                  </a:cubicBezTo>
                  <a:cubicBezTo>
                    <a:pt x="16953" y="8490"/>
                    <a:pt x="16573" y="8474"/>
                    <a:pt x="16201" y="8460"/>
                  </a:cubicBezTo>
                  <a:cubicBezTo>
                    <a:pt x="15993" y="8452"/>
                    <a:pt x="15785" y="8448"/>
                    <a:pt x="15577" y="8448"/>
                  </a:cubicBezTo>
                  <a:cubicBezTo>
                    <a:pt x="13042" y="8448"/>
                    <a:pt x="10498" y="8999"/>
                    <a:pt x="8109" y="9859"/>
                  </a:cubicBezTo>
                  <a:cubicBezTo>
                    <a:pt x="5243" y="10892"/>
                    <a:pt x="2646" y="12398"/>
                    <a:pt x="0" y="13791"/>
                  </a:cubicBezTo>
                  <a:lnTo>
                    <a:pt x="45059" y="13791"/>
                  </a:lnTo>
                  <a:lnTo>
                    <a:pt x="450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19"/>
            <p:cNvSpPr/>
            <p:nvPr/>
          </p:nvSpPr>
          <p:spPr>
            <a:xfrm>
              <a:off x="0" y="4564804"/>
              <a:ext cx="9144010" cy="578699"/>
            </a:xfrm>
            <a:custGeom>
              <a:rect b="b" l="l" r="r" t="t"/>
              <a:pathLst>
                <a:path extrusionOk="0" h="12284" w="56075">
                  <a:moveTo>
                    <a:pt x="1" y="1"/>
                  </a:moveTo>
                  <a:lnTo>
                    <a:pt x="1" y="12284"/>
                  </a:lnTo>
                  <a:lnTo>
                    <a:pt x="56075" y="12284"/>
                  </a:lnTo>
                  <a:cubicBezTo>
                    <a:pt x="54083" y="11615"/>
                    <a:pt x="52124" y="10895"/>
                    <a:pt x="49965" y="10400"/>
                  </a:cubicBezTo>
                  <a:cubicBezTo>
                    <a:pt x="48165" y="9987"/>
                    <a:pt x="46249" y="9724"/>
                    <a:pt x="44340" y="9724"/>
                  </a:cubicBezTo>
                  <a:cubicBezTo>
                    <a:pt x="44182" y="9724"/>
                    <a:pt x="44024" y="9725"/>
                    <a:pt x="43867" y="9729"/>
                  </a:cubicBezTo>
                  <a:cubicBezTo>
                    <a:pt x="43586" y="9734"/>
                    <a:pt x="43299" y="9743"/>
                    <a:pt x="43011" y="9752"/>
                  </a:cubicBezTo>
                  <a:cubicBezTo>
                    <a:pt x="42285" y="9773"/>
                    <a:pt x="41532" y="9796"/>
                    <a:pt x="40775" y="9796"/>
                  </a:cubicBezTo>
                  <a:cubicBezTo>
                    <a:pt x="39624" y="9796"/>
                    <a:pt x="38465" y="9743"/>
                    <a:pt x="37375" y="9552"/>
                  </a:cubicBezTo>
                  <a:cubicBezTo>
                    <a:pt x="35208" y="9174"/>
                    <a:pt x="33516" y="8184"/>
                    <a:pt x="31514" y="7573"/>
                  </a:cubicBezTo>
                  <a:cubicBezTo>
                    <a:pt x="29632" y="6999"/>
                    <a:pt x="27652" y="6543"/>
                    <a:pt x="25644" y="6189"/>
                  </a:cubicBezTo>
                  <a:cubicBezTo>
                    <a:pt x="21164" y="5402"/>
                    <a:pt x="16515" y="5141"/>
                    <a:pt x="11893" y="4974"/>
                  </a:cubicBezTo>
                  <a:cubicBezTo>
                    <a:pt x="6633" y="4774"/>
                    <a:pt x="3045" y="255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08" name="Google Shape;1108;p19"/>
          <p:cNvGrpSpPr/>
          <p:nvPr/>
        </p:nvGrpSpPr>
        <p:grpSpPr>
          <a:xfrm>
            <a:off x="125518" y="4648376"/>
            <a:ext cx="8719145" cy="599066"/>
            <a:chOff x="125518" y="4648376"/>
            <a:chExt cx="8719145" cy="599066"/>
          </a:xfrm>
        </p:grpSpPr>
        <p:grpSp>
          <p:nvGrpSpPr>
            <p:cNvPr id="1109" name="Google Shape;1109;p19"/>
            <p:cNvGrpSpPr/>
            <p:nvPr/>
          </p:nvGrpSpPr>
          <p:grpSpPr>
            <a:xfrm>
              <a:off x="7668990" y="4648376"/>
              <a:ext cx="1175673" cy="599066"/>
              <a:chOff x="7392100" y="4636038"/>
              <a:chExt cx="1188509" cy="605485"/>
            </a:xfrm>
          </p:grpSpPr>
          <p:sp>
            <p:nvSpPr>
              <p:cNvPr id="1110" name="Google Shape;1110;p19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1" name="Google Shape;1111;p19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1112" name="Google Shape;1112;p19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3" name="Google Shape;1113;p19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4" name="Google Shape;1114;p19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15" name="Google Shape;1115;p19"/>
            <p:cNvGrpSpPr/>
            <p:nvPr/>
          </p:nvGrpSpPr>
          <p:grpSpPr>
            <a:xfrm>
              <a:off x="125518" y="4684022"/>
              <a:ext cx="1438137" cy="527788"/>
              <a:chOff x="7392100" y="4635774"/>
              <a:chExt cx="1650565" cy="605748"/>
            </a:xfrm>
          </p:grpSpPr>
          <p:sp>
            <p:nvSpPr>
              <p:cNvPr id="1116" name="Google Shape;1116;p19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17" name="Google Shape;1117;p19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1118" name="Google Shape;1118;p19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19" name="Google Shape;1119;p19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0" name="Google Shape;1120;p19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1" name="Google Shape;1121;p19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22" name="Google Shape;1122;p19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123" name="Google Shape;1123;p19"/>
          <p:cNvGrpSpPr/>
          <p:nvPr/>
        </p:nvGrpSpPr>
        <p:grpSpPr>
          <a:xfrm>
            <a:off x="7215046" y="4506995"/>
            <a:ext cx="594325" cy="1090413"/>
            <a:chOff x="9427650" y="2266125"/>
            <a:chExt cx="679773" cy="1247184"/>
          </a:xfrm>
        </p:grpSpPr>
        <p:grpSp>
          <p:nvGrpSpPr>
            <p:cNvPr id="1124" name="Google Shape;1124;p19"/>
            <p:cNvGrpSpPr/>
            <p:nvPr/>
          </p:nvGrpSpPr>
          <p:grpSpPr>
            <a:xfrm>
              <a:off x="9427650" y="2266125"/>
              <a:ext cx="679773" cy="609666"/>
              <a:chOff x="9427650" y="2266125"/>
              <a:chExt cx="679773" cy="609666"/>
            </a:xfrm>
          </p:grpSpPr>
          <p:sp>
            <p:nvSpPr>
              <p:cNvPr id="1125" name="Google Shape;1125;p19"/>
              <p:cNvSpPr/>
              <p:nvPr/>
            </p:nvSpPr>
            <p:spPr>
              <a:xfrm>
                <a:off x="9868899" y="2266125"/>
                <a:ext cx="238523" cy="163697"/>
              </a:xfrm>
              <a:custGeom>
                <a:rect b="b" l="l" r="r" t="t"/>
                <a:pathLst>
                  <a:path extrusionOk="0" h="1422" w="2072">
                    <a:moveTo>
                      <a:pt x="1149" y="0"/>
                    </a:moveTo>
                    <a:cubicBezTo>
                      <a:pt x="1056" y="0"/>
                      <a:pt x="956" y="23"/>
                      <a:pt x="854" y="74"/>
                    </a:cubicBezTo>
                    <a:lnTo>
                      <a:pt x="838" y="81"/>
                    </a:lnTo>
                    <a:cubicBezTo>
                      <a:pt x="366" y="326"/>
                      <a:pt x="49" y="796"/>
                      <a:pt x="1" y="1327"/>
                    </a:cubicBezTo>
                    <a:cubicBezTo>
                      <a:pt x="230" y="1383"/>
                      <a:pt x="456" y="1421"/>
                      <a:pt x="677" y="1421"/>
                    </a:cubicBezTo>
                    <a:cubicBezTo>
                      <a:pt x="928" y="1421"/>
                      <a:pt x="1174" y="1372"/>
                      <a:pt x="1410" y="1246"/>
                    </a:cubicBezTo>
                    <a:cubicBezTo>
                      <a:pt x="1423" y="1238"/>
                      <a:pt x="1436" y="1233"/>
                      <a:pt x="1446" y="1225"/>
                    </a:cubicBezTo>
                    <a:cubicBezTo>
                      <a:pt x="2071" y="875"/>
                      <a:pt x="1731" y="0"/>
                      <a:pt x="1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>
                <a:off x="9636130" y="2292142"/>
                <a:ext cx="201110" cy="205945"/>
              </a:xfrm>
              <a:custGeom>
                <a:rect b="b" l="l" r="r" t="t"/>
                <a:pathLst>
                  <a:path extrusionOk="0" h="1789" w="1747">
                    <a:moveTo>
                      <a:pt x="859" y="0"/>
                    </a:moveTo>
                    <a:cubicBezTo>
                      <a:pt x="678" y="0"/>
                      <a:pt x="495" y="82"/>
                      <a:pt x="358" y="277"/>
                    </a:cubicBezTo>
                    <a:lnTo>
                      <a:pt x="350" y="289"/>
                    </a:lnTo>
                    <a:cubicBezTo>
                      <a:pt x="51" y="734"/>
                      <a:pt x="0" y="1298"/>
                      <a:pt x="212" y="1788"/>
                    </a:cubicBezTo>
                    <a:cubicBezTo>
                      <a:pt x="697" y="1655"/>
                      <a:pt x="1134" y="1459"/>
                      <a:pt x="1410" y="1038"/>
                    </a:cubicBezTo>
                    <a:cubicBezTo>
                      <a:pt x="1418" y="1025"/>
                      <a:pt x="1425" y="1015"/>
                      <a:pt x="1433" y="1004"/>
                    </a:cubicBezTo>
                    <a:cubicBezTo>
                      <a:pt x="1746" y="502"/>
                      <a:pt x="1309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>
                <a:off x="9716367" y="2511443"/>
                <a:ext cx="249690" cy="154718"/>
              </a:xfrm>
              <a:custGeom>
                <a:rect b="b" l="l" r="r" t="t"/>
                <a:pathLst>
                  <a:path extrusionOk="0" h="1344" w="2169">
                    <a:moveTo>
                      <a:pt x="1273" y="0"/>
                    </a:moveTo>
                    <a:cubicBezTo>
                      <a:pt x="1216" y="0"/>
                      <a:pt x="1156" y="8"/>
                      <a:pt x="1093" y="24"/>
                    </a:cubicBezTo>
                    <a:lnTo>
                      <a:pt x="1078" y="26"/>
                    </a:lnTo>
                    <a:cubicBezTo>
                      <a:pt x="565" y="172"/>
                      <a:pt x="159" y="565"/>
                      <a:pt x="0" y="1076"/>
                    </a:cubicBezTo>
                    <a:cubicBezTo>
                      <a:pt x="327" y="1231"/>
                      <a:pt x="654" y="1343"/>
                      <a:pt x="991" y="1343"/>
                    </a:cubicBezTo>
                    <a:cubicBezTo>
                      <a:pt x="1125" y="1343"/>
                      <a:pt x="1262" y="1325"/>
                      <a:pt x="1400" y="1285"/>
                    </a:cubicBezTo>
                    <a:lnTo>
                      <a:pt x="1441" y="1272"/>
                    </a:lnTo>
                    <a:cubicBezTo>
                      <a:pt x="2168" y="1044"/>
                      <a:pt x="1943" y="0"/>
                      <a:pt x="12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>
                <a:off x="9427650" y="2540107"/>
                <a:ext cx="172101" cy="223098"/>
              </a:xfrm>
              <a:custGeom>
                <a:rect b="b" l="l" r="r" t="t"/>
                <a:pathLst>
                  <a:path extrusionOk="0" h="1938" w="1495">
                    <a:moveTo>
                      <a:pt x="732" y="1"/>
                    </a:moveTo>
                    <a:cubicBezTo>
                      <a:pt x="475" y="1"/>
                      <a:pt x="223" y="142"/>
                      <a:pt x="134" y="467"/>
                    </a:cubicBezTo>
                    <a:lnTo>
                      <a:pt x="129" y="482"/>
                    </a:lnTo>
                    <a:cubicBezTo>
                      <a:pt x="1" y="1000"/>
                      <a:pt x="141" y="1549"/>
                      <a:pt x="506" y="1938"/>
                    </a:cubicBezTo>
                    <a:cubicBezTo>
                      <a:pt x="920" y="1649"/>
                      <a:pt x="1262" y="1317"/>
                      <a:pt x="1380" y="827"/>
                    </a:cubicBezTo>
                    <a:cubicBezTo>
                      <a:pt x="1385" y="814"/>
                      <a:pt x="1387" y="799"/>
                      <a:pt x="1390" y="786"/>
                    </a:cubicBezTo>
                    <a:cubicBezTo>
                      <a:pt x="1495" y="305"/>
                      <a:pt x="1109" y="1"/>
                      <a:pt x="7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>
                <a:off x="9582600" y="2703000"/>
                <a:ext cx="228854" cy="172791"/>
              </a:xfrm>
              <a:custGeom>
                <a:rect b="b" l="l" r="r" t="t"/>
                <a:pathLst>
                  <a:path extrusionOk="0" h="1501" w="1988">
                    <a:moveTo>
                      <a:pt x="1057" y="1"/>
                    </a:moveTo>
                    <a:cubicBezTo>
                      <a:pt x="940" y="1"/>
                      <a:pt x="817" y="37"/>
                      <a:pt x="695" y="119"/>
                    </a:cubicBezTo>
                    <a:lnTo>
                      <a:pt x="682" y="129"/>
                    </a:lnTo>
                    <a:cubicBezTo>
                      <a:pt x="248" y="438"/>
                      <a:pt x="1" y="946"/>
                      <a:pt x="24" y="1480"/>
                    </a:cubicBezTo>
                    <a:cubicBezTo>
                      <a:pt x="147" y="1493"/>
                      <a:pt x="268" y="1500"/>
                      <a:pt x="388" y="1500"/>
                    </a:cubicBezTo>
                    <a:cubicBezTo>
                      <a:pt x="756" y="1500"/>
                      <a:pt x="1102" y="1428"/>
                      <a:pt x="1413" y="1204"/>
                    </a:cubicBezTo>
                    <a:lnTo>
                      <a:pt x="1443" y="1179"/>
                    </a:lnTo>
                    <a:cubicBezTo>
                      <a:pt x="1987" y="765"/>
                      <a:pt x="1595" y="1"/>
                      <a:pt x="10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30" name="Google Shape;1130;p19"/>
            <p:cNvSpPr/>
            <p:nvPr/>
          </p:nvSpPr>
          <p:spPr>
            <a:xfrm>
              <a:off x="9473582" y="2336002"/>
              <a:ext cx="522518" cy="1177307"/>
            </a:xfrm>
            <a:custGeom>
              <a:rect b="b" l="l" r="r" t="t"/>
              <a:pathLst>
                <a:path extrusionOk="0" h="10227" w="4539">
                  <a:moveTo>
                    <a:pt x="4461" y="1"/>
                  </a:moveTo>
                  <a:cubicBezTo>
                    <a:pt x="4453" y="1"/>
                    <a:pt x="4444" y="3"/>
                    <a:pt x="4436" y="8"/>
                  </a:cubicBezTo>
                  <a:cubicBezTo>
                    <a:pt x="3672" y="445"/>
                    <a:pt x="2970" y="983"/>
                    <a:pt x="2352" y="1609"/>
                  </a:cubicBezTo>
                  <a:cubicBezTo>
                    <a:pt x="1887" y="2076"/>
                    <a:pt x="1476" y="2597"/>
                    <a:pt x="1131" y="3159"/>
                  </a:cubicBezTo>
                  <a:cubicBezTo>
                    <a:pt x="1300" y="2347"/>
                    <a:pt x="1573" y="1558"/>
                    <a:pt x="1946" y="817"/>
                  </a:cubicBezTo>
                  <a:cubicBezTo>
                    <a:pt x="2064" y="585"/>
                    <a:pt x="2189" y="358"/>
                    <a:pt x="2324" y="136"/>
                  </a:cubicBezTo>
                  <a:cubicBezTo>
                    <a:pt x="2346" y="100"/>
                    <a:pt x="2314" y="68"/>
                    <a:pt x="2280" y="68"/>
                  </a:cubicBezTo>
                  <a:cubicBezTo>
                    <a:pt x="2263" y="68"/>
                    <a:pt x="2246" y="76"/>
                    <a:pt x="2235" y="95"/>
                  </a:cubicBezTo>
                  <a:cubicBezTo>
                    <a:pt x="1752" y="889"/>
                    <a:pt x="1384" y="1749"/>
                    <a:pt x="1147" y="2651"/>
                  </a:cubicBezTo>
                  <a:cubicBezTo>
                    <a:pt x="1080" y="2906"/>
                    <a:pt x="1022" y="3164"/>
                    <a:pt x="976" y="3422"/>
                  </a:cubicBezTo>
                  <a:cubicBezTo>
                    <a:pt x="976" y="3425"/>
                    <a:pt x="976" y="3425"/>
                    <a:pt x="976" y="3425"/>
                  </a:cubicBezTo>
                  <a:cubicBezTo>
                    <a:pt x="920" y="3529"/>
                    <a:pt x="863" y="3634"/>
                    <a:pt x="812" y="3739"/>
                  </a:cubicBezTo>
                  <a:cubicBezTo>
                    <a:pt x="536" y="4285"/>
                    <a:pt x="342" y="4870"/>
                    <a:pt x="233" y="5470"/>
                  </a:cubicBezTo>
                  <a:cubicBezTo>
                    <a:pt x="123" y="4668"/>
                    <a:pt x="115" y="3854"/>
                    <a:pt x="212" y="3047"/>
                  </a:cubicBezTo>
                  <a:cubicBezTo>
                    <a:pt x="243" y="2789"/>
                    <a:pt x="286" y="2533"/>
                    <a:pt x="337" y="2278"/>
                  </a:cubicBezTo>
                  <a:cubicBezTo>
                    <a:pt x="344" y="2245"/>
                    <a:pt x="319" y="2228"/>
                    <a:pt x="292" y="2228"/>
                  </a:cubicBezTo>
                  <a:cubicBezTo>
                    <a:pt x="269" y="2228"/>
                    <a:pt x="244" y="2242"/>
                    <a:pt x="238" y="2270"/>
                  </a:cubicBezTo>
                  <a:cubicBezTo>
                    <a:pt x="54" y="3182"/>
                    <a:pt x="0" y="4117"/>
                    <a:pt x="82" y="5044"/>
                  </a:cubicBezTo>
                  <a:cubicBezTo>
                    <a:pt x="105" y="5301"/>
                    <a:pt x="138" y="5559"/>
                    <a:pt x="182" y="5817"/>
                  </a:cubicBezTo>
                  <a:cubicBezTo>
                    <a:pt x="166" y="5950"/>
                    <a:pt x="156" y="6083"/>
                    <a:pt x="148" y="6216"/>
                  </a:cubicBezTo>
                  <a:cubicBezTo>
                    <a:pt x="123" y="6943"/>
                    <a:pt x="250" y="7666"/>
                    <a:pt x="526" y="8338"/>
                  </a:cubicBezTo>
                  <a:cubicBezTo>
                    <a:pt x="800" y="8999"/>
                    <a:pt x="1221" y="9602"/>
                    <a:pt x="1778" y="10054"/>
                  </a:cubicBezTo>
                  <a:cubicBezTo>
                    <a:pt x="1849" y="10110"/>
                    <a:pt x="1923" y="10164"/>
                    <a:pt x="1997" y="10217"/>
                  </a:cubicBezTo>
                  <a:cubicBezTo>
                    <a:pt x="2007" y="10224"/>
                    <a:pt x="2017" y="10227"/>
                    <a:pt x="2026" y="10227"/>
                  </a:cubicBezTo>
                  <a:cubicBezTo>
                    <a:pt x="2068" y="10227"/>
                    <a:pt x="2103" y="10172"/>
                    <a:pt x="2061" y="10141"/>
                  </a:cubicBezTo>
                  <a:cubicBezTo>
                    <a:pt x="1479" y="9735"/>
                    <a:pt x="1022" y="9168"/>
                    <a:pt x="718" y="8529"/>
                  </a:cubicBezTo>
                  <a:cubicBezTo>
                    <a:pt x="411" y="7881"/>
                    <a:pt x="250" y="7173"/>
                    <a:pt x="245" y="6458"/>
                  </a:cubicBezTo>
                  <a:cubicBezTo>
                    <a:pt x="243" y="6251"/>
                    <a:pt x="253" y="6045"/>
                    <a:pt x="276" y="5838"/>
                  </a:cubicBezTo>
                  <a:cubicBezTo>
                    <a:pt x="705" y="5031"/>
                    <a:pt x="1280" y="4306"/>
                    <a:pt x="1966" y="3703"/>
                  </a:cubicBezTo>
                  <a:cubicBezTo>
                    <a:pt x="2005" y="3669"/>
                    <a:pt x="1973" y="3613"/>
                    <a:pt x="1934" y="3613"/>
                  </a:cubicBezTo>
                  <a:cubicBezTo>
                    <a:pt x="1924" y="3613"/>
                    <a:pt x="1913" y="3617"/>
                    <a:pt x="1903" y="3626"/>
                  </a:cubicBezTo>
                  <a:cubicBezTo>
                    <a:pt x="1356" y="4106"/>
                    <a:pt x="881" y="4661"/>
                    <a:pt x="491" y="5273"/>
                  </a:cubicBezTo>
                  <a:cubicBezTo>
                    <a:pt x="427" y="5370"/>
                    <a:pt x="368" y="5473"/>
                    <a:pt x="312" y="5575"/>
                  </a:cubicBezTo>
                  <a:cubicBezTo>
                    <a:pt x="401" y="5041"/>
                    <a:pt x="557" y="4523"/>
                    <a:pt x="779" y="4032"/>
                  </a:cubicBezTo>
                  <a:cubicBezTo>
                    <a:pt x="868" y="3833"/>
                    <a:pt x="965" y="3642"/>
                    <a:pt x="1073" y="3453"/>
                  </a:cubicBezTo>
                  <a:cubicBezTo>
                    <a:pt x="1749" y="2845"/>
                    <a:pt x="2528" y="2362"/>
                    <a:pt x="3374" y="2028"/>
                  </a:cubicBezTo>
                  <a:cubicBezTo>
                    <a:pt x="3428" y="2007"/>
                    <a:pt x="3406" y="1932"/>
                    <a:pt x="3359" y="1932"/>
                  </a:cubicBezTo>
                  <a:cubicBezTo>
                    <a:pt x="3353" y="1932"/>
                    <a:pt x="3347" y="1933"/>
                    <a:pt x="3340" y="1936"/>
                  </a:cubicBezTo>
                  <a:cubicBezTo>
                    <a:pt x="2664" y="2201"/>
                    <a:pt x="2028" y="2561"/>
                    <a:pt x="1453" y="3006"/>
                  </a:cubicBezTo>
                  <a:cubicBezTo>
                    <a:pt x="1379" y="3065"/>
                    <a:pt x="1305" y="3126"/>
                    <a:pt x="1231" y="3187"/>
                  </a:cubicBezTo>
                  <a:cubicBezTo>
                    <a:pt x="1520" y="2727"/>
                    <a:pt x="1852" y="2293"/>
                    <a:pt x="2219" y="1890"/>
                  </a:cubicBezTo>
                  <a:cubicBezTo>
                    <a:pt x="2725" y="1336"/>
                    <a:pt x="3450" y="736"/>
                    <a:pt x="4216" y="253"/>
                  </a:cubicBezTo>
                  <a:cubicBezTo>
                    <a:pt x="4306" y="197"/>
                    <a:pt x="4398" y="143"/>
                    <a:pt x="4489" y="92"/>
                  </a:cubicBezTo>
                  <a:cubicBezTo>
                    <a:pt x="4539" y="62"/>
                    <a:pt x="4505" y="1"/>
                    <a:pt x="4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1" name="Google Shape;1131;p19"/>
          <p:cNvGrpSpPr/>
          <p:nvPr/>
        </p:nvGrpSpPr>
        <p:grpSpPr>
          <a:xfrm>
            <a:off x="178836" y="117077"/>
            <a:ext cx="8830333" cy="3483822"/>
            <a:chOff x="178836" y="117077"/>
            <a:chExt cx="8830333" cy="3483822"/>
          </a:xfrm>
        </p:grpSpPr>
        <p:sp>
          <p:nvSpPr>
            <p:cNvPr id="1132" name="Google Shape;1132;p19"/>
            <p:cNvSpPr/>
            <p:nvPr/>
          </p:nvSpPr>
          <p:spPr>
            <a:xfrm>
              <a:off x="8516885" y="3439100"/>
              <a:ext cx="492284" cy="161799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33" name="Google Shape;1133;p19"/>
            <p:cNvGrpSpPr/>
            <p:nvPr/>
          </p:nvGrpSpPr>
          <p:grpSpPr>
            <a:xfrm>
              <a:off x="178836" y="117077"/>
              <a:ext cx="1331513" cy="329839"/>
              <a:chOff x="415175" y="3208013"/>
              <a:chExt cx="1171900" cy="290300"/>
            </a:xfrm>
          </p:grpSpPr>
          <p:sp>
            <p:nvSpPr>
              <p:cNvPr id="1134" name="Google Shape;1134;p19"/>
              <p:cNvSpPr/>
              <p:nvPr/>
            </p:nvSpPr>
            <p:spPr>
              <a:xfrm>
                <a:off x="415175" y="3208013"/>
                <a:ext cx="883600" cy="290300"/>
              </a:xfrm>
              <a:custGeom>
                <a:rect b="b" l="l" r="r" t="t"/>
                <a:pathLst>
                  <a:path extrusionOk="0" h="11612" w="35344">
                    <a:moveTo>
                      <a:pt x="15641" y="0"/>
                    </a:moveTo>
                    <a:cubicBezTo>
                      <a:pt x="10753" y="0"/>
                      <a:pt x="6583" y="3060"/>
                      <a:pt x="4933" y="7365"/>
                    </a:cubicBezTo>
                    <a:cubicBezTo>
                      <a:pt x="4671" y="7316"/>
                      <a:pt x="4411" y="7292"/>
                      <a:pt x="4156" y="7292"/>
                    </a:cubicBezTo>
                    <a:cubicBezTo>
                      <a:pt x="1910" y="7292"/>
                      <a:pt x="1" y="9120"/>
                      <a:pt x="8" y="11463"/>
                    </a:cubicBezTo>
                    <a:cubicBezTo>
                      <a:pt x="8" y="11512"/>
                      <a:pt x="13" y="11561"/>
                      <a:pt x="15" y="11612"/>
                    </a:cubicBezTo>
                    <a:lnTo>
                      <a:pt x="35341" y="11612"/>
                    </a:lnTo>
                    <a:cubicBezTo>
                      <a:pt x="35341" y="11561"/>
                      <a:pt x="35344" y="11512"/>
                      <a:pt x="35344" y="11463"/>
                    </a:cubicBezTo>
                    <a:cubicBezTo>
                      <a:pt x="35344" y="7896"/>
                      <a:pt x="32453" y="5008"/>
                      <a:pt x="28889" y="5008"/>
                    </a:cubicBezTo>
                    <a:cubicBezTo>
                      <a:pt x="28884" y="5008"/>
                      <a:pt x="28879" y="5008"/>
                      <a:pt x="28874" y="5008"/>
                    </a:cubicBezTo>
                    <a:cubicBezTo>
                      <a:pt x="27743" y="5008"/>
                      <a:pt x="26630" y="5309"/>
                      <a:pt x="25651" y="5879"/>
                    </a:cubicBezTo>
                    <a:cubicBezTo>
                      <a:pt x="23689" y="2373"/>
                      <a:pt x="19943" y="0"/>
                      <a:pt x="156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19"/>
              <p:cNvSpPr/>
              <p:nvPr/>
            </p:nvSpPr>
            <p:spPr>
              <a:xfrm>
                <a:off x="1103600" y="3339488"/>
                <a:ext cx="483475" cy="158825"/>
              </a:xfrm>
              <a:custGeom>
                <a:rect b="b" l="l" r="r" t="t"/>
                <a:pathLst>
                  <a:path extrusionOk="0" h="6353" w="19339">
                    <a:moveTo>
                      <a:pt x="8563" y="1"/>
                    </a:moveTo>
                    <a:cubicBezTo>
                      <a:pt x="8412" y="1"/>
                      <a:pt x="8260" y="6"/>
                      <a:pt x="8108" y="17"/>
                    </a:cubicBezTo>
                    <a:cubicBezTo>
                      <a:pt x="5677" y="191"/>
                      <a:pt x="3568" y="1756"/>
                      <a:pt x="2700" y="4031"/>
                    </a:cubicBezTo>
                    <a:cubicBezTo>
                      <a:pt x="2556" y="4004"/>
                      <a:pt x="2413" y="3991"/>
                      <a:pt x="2272" y="3991"/>
                    </a:cubicBezTo>
                    <a:cubicBezTo>
                      <a:pt x="1043" y="3991"/>
                      <a:pt x="1" y="4992"/>
                      <a:pt x="3" y="6271"/>
                    </a:cubicBezTo>
                    <a:cubicBezTo>
                      <a:pt x="3" y="6299"/>
                      <a:pt x="6" y="6327"/>
                      <a:pt x="8" y="6353"/>
                    </a:cubicBezTo>
                    <a:lnTo>
                      <a:pt x="19336" y="6353"/>
                    </a:lnTo>
                    <a:cubicBezTo>
                      <a:pt x="19336" y="6327"/>
                      <a:pt x="19339" y="6299"/>
                      <a:pt x="19339" y="6271"/>
                    </a:cubicBezTo>
                    <a:cubicBezTo>
                      <a:pt x="19339" y="4320"/>
                      <a:pt x="17758" y="2739"/>
                      <a:pt x="15807" y="2739"/>
                    </a:cubicBezTo>
                    <a:cubicBezTo>
                      <a:pt x="15184" y="2739"/>
                      <a:pt x="14571" y="2903"/>
                      <a:pt x="14035" y="3217"/>
                    </a:cubicBezTo>
                    <a:cubicBezTo>
                      <a:pt x="12922" y="1223"/>
                      <a:pt x="10822" y="1"/>
                      <a:pt x="85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36" name="Shape 1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7" name="Google Shape;1137;p20"/>
          <p:cNvGrpSpPr/>
          <p:nvPr/>
        </p:nvGrpSpPr>
        <p:grpSpPr>
          <a:xfrm>
            <a:off x="557062" y="4093648"/>
            <a:ext cx="261116" cy="600107"/>
            <a:chOff x="557062" y="4093648"/>
            <a:chExt cx="261116" cy="600107"/>
          </a:xfrm>
        </p:grpSpPr>
        <p:sp>
          <p:nvSpPr>
            <p:cNvPr id="1138" name="Google Shape;1138;p20"/>
            <p:cNvSpPr/>
            <p:nvPr/>
          </p:nvSpPr>
          <p:spPr>
            <a:xfrm>
              <a:off x="687647" y="4210837"/>
              <a:ext cx="34273" cy="482918"/>
            </a:xfrm>
            <a:custGeom>
              <a:rect b="b" l="l" r="r" t="t"/>
              <a:pathLst>
                <a:path extrusionOk="0" h="8905" w="632">
                  <a:moveTo>
                    <a:pt x="218" y="0"/>
                  </a:moveTo>
                  <a:lnTo>
                    <a:pt x="1" y="8904"/>
                  </a:lnTo>
                  <a:lnTo>
                    <a:pt x="631" y="8904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557062" y="4164851"/>
              <a:ext cx="151139" cy="50597"/>
            </a:xfrm>
            <a:custGeom>
              <a:rect b="b" l="l" r="r" t="t"/>
              <a:pathLst>
                <a:path extrusionOk="0" h="933" w="2787">
                  <a:moveTo>
                    <a:pt x="1" y="0"/>
                  </a:moveTo>
                  <a:lnTo>
                    <a:pt x="2615" y="932"/>
                  </a:lnTo>
                  <a:lnTo>
                    <a:pt x="2787" y="7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705109" y="4093648"/>
              <a:ext cx="113070" cy="111117"/>
            </a:xfrm>
            <a:custGeom>
              <a:rect b="b" l="l" r="r" t="t"/>
              <a:pathLst>
                <a:path extrusionOk="0" h="2049" w="2085">
                  <a:moveTo>
                    <a:pt x="2084" y="1"/>
                  </a:moveTo>
                  <a:lnTo>
                    <a:pt x="0" y="1798"/>
                  </a:lnTo>
                  <a:lnTo>
                    <a:pt x="57" y="2049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708146" y="4204709"/>
              <a:ext cx="41161" cy="150705"/>
            </a:xfrm>
            <a:custGeom>
              <a:rect b="b" l="l" r="r" t="t"/>
              <a:pathLst>
                <a:path extrusionOk="0" h="2779" w="759">
                  <a:moveTo>
                    <a:pt x="1" y="1"/>
                  </a:moveTo>
                  <a:lnTo>
                    <a:pt x="759" y="2779"/>
                  </a:lnTo>
                  <a:lnTo>
                    <a:pt x="759" y="2779"/>
                  </a:lnTo>
                  <a:lnTo>
                    <a:pt x="248" y="1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2" name="Google Shape;1142;p20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43" name="Google Shape;1143;p20"/>
          <p:cNvSpPr txBox="1"/>
          <p:nvPr>
            <p:ph idx="1" type="subTitle"/>
          </p:nvPr>
        </p:nvSpPr>
        <p:spPr>
          <a:xfrm>
            <a:off x="5624875" y="2369350"/>
            <a:ext cx="2805900" cy="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144" name="Google Shape;1144;p20"/>
          <p:cNvGrpSpPr/>
          <p:nvPr/>
        </p:nvGrpSpPr>
        <p:grpSpPr>
          <a:xfrm>
            <a:off x="219676" y="3766531"/>
            <a:ext cx="7309961" cy="972950"/>
            <a:chOff x="219676" y="3766531"/>
            <a:chExt cx="7309961" cy="972950"/>
          </a:xfrm>
        </p:grpSpPr>
        <p:grpSp>
          <p:nvGrpSpPr>
            <p:cNvPr id="1145" name="Google Shape;1145;p20"/>
            <p:cNvGrpSpPr/>
            <p:nvPr/>
          </p:nvGrpSpPr>
          <p:grpSpPr>
            <a:xfrm>
              <a:off x="6938237" y="3766531"/>
              <a:ext cx="591400" cy="508110"/>
              <a:chOff x="9035688" y="845200"/>
              <a:chExt cx="1053625" cy="905400"/>
            </a:xfrm>
          </p:grpSpPr>
          <p:sp>
            <p:nvSpPr>
              <p:cNvPr id="1146" name="Google Shape;1146;p20"/>
              <p:cNvSpPr/>
              <p:nvPr/>
            </p:nvSpPr>
            <p:spPr>
              <a:xfrm>
                <a:off x="9329213" y="1391150"/>
                <a:ext cx="518800" cy="359450"/>
              </a:xfrm>
              <a:custGeom>
                <a:rect b="b" l="l" r="r" t="t"/>
                <a:pathLst>
                  <a:path extrusionOk="0" h="14378" w="20752">
                    <a:moveTo>
                      <a:pt x="19858" y="1"/>
                    </a:moveTo>
                    <a:cubicBezTo>
                      <a:pt x="19569" y="1"/>
                      <a:pt x="19289" y="158"/>
                      <a:pt x="19196" y="521"/>
                    </a:cubicBezTo>
                    <a:cubicBezTo>
                      <a:pt x="18782" y="2153"/>
                      <a:pt x="18320" y="4122"/>
                      <a:pt x="16793" y="5090"/>
                    </a:cubicBezTo>
                    <a:cubicBezTo>
                      <a:pt x="15999" y="5593"/>
                      <a:pt x="14990" y="5723"/>
                      <a:pt x="14084" y="5897"/>
                    </a:cubicBezTo>
                    <a:cubicBezTo>
                      <a:pt x="13982" y="5915"/>
                      <a:pt x="13879" y="5935"/>
                      <a:pt x="13777" y="5950"/>
                    </a:cubicBezTo>
                    <a:cubicBezTo>
                      <a:pt x="13713" y="5963"/>
                      <a:pt x="13652" y="5971"/>
                      <a:pt x="13588" y="5981"/>
                    </a:cubicBezTo>
                    <a:cubicBezTo>
                      <a:pt x="13550" y="5989"/>
                      <a:pt x="13512" y="5994"/>
                      <a:pt x="13473" y="5999"/>
                    </a:cubicBezTo>
                    <a:cubicBezTo>
                      <a:pt x="13392" y="6012"/>
                      <a:pt x="13310" y="6024"/>
                      <a:pt x="13226" y="6035"/>
                    </a:cubicBezTo>
                    <a:cubicBezTo>
                      <a:pt x="13210" y="6037"/>
                      <a:pt x="13192" y="6040"/>
                      <a:pt x="13175" y="6042"/>
                    </a:cubicBezTo>
                    <a:cubicBezTo>
                      <a:pt x="13083" y="6053"/>
                      <a:pt x="12988" y="6063"/>
                      <a:pt x="12896" y="6073"/>
                    </a:cubicBezTo>
                    <a:lnTo>
                      <a:pt x="12876" y="6075"/>
                    </a:lnTo>
                    <a:cubicBezTo>
                      <a:pt x="12776" y="6086"/>
                      <a:pt x="12679" y="6093"/>
                      <a:pt x="12580" y="6101"/>
                    </a:cubicBezTo>
                    <a:lnTo>
                      <a:pt x="12577" y="6101"/>
                    </a:lnTo>
                    <a:cubicBezTo>
                      <a:pt x="12362" y="6117"/>
                      <a:pt x="12147" y="6126"/>
                      <a:pt x="11931" y="6126"/>
                    </a:cubicBezTo>
                    <a:cubicBezTo>
                      <a:pt x="11843" y="6126"/>
                      <a:pt x="11754" y="6124"/>
                      <a:pt x="11665" y="6121"/>
                    </a:cubicBezTo>
                    <a:cubicBezTo>
                      <a:pt x="11609" y="6121"/>
                      <a:pt x="11551" y="6119"/>
                      <a:pt x="11492" y="6116"/>
                    </a:cubicBezTo>
                    <a:cubicBezTo>
                      <a:pt x="11456" y="4709"/>
                      <a:pt x="11385" y="3305"/>
                      <a:pt x="11272" y="1900"/>
                    </a:cubicBezTo>
                    <a:cubicBezTo>
                      <a:pt x="11242" y="1505"/>
                      <a:pt x="10958" y="1165"/>
                      <a:pt x="10539" y="1165"/>
                    </a:cubicBezTo>
                    <a:cubicBezTo>
                      <a:pt x="10166" y="1165"/>
                      <a:pt x="9773" y="1502"/>
                      <a:pt x="9804" y="1900"/>
                    </a:cubicBezTo>
                    <a:cubicBezTo>
                      <a:pt x="9962" y="3882"/>
                      <a:pt x="10044" y="5869"/>
                      <a:pt x="10046" y="7858"/>
                    </a:cubicBezTo>
                    <a:lnTo>
                      <a:pt x="9934" y="7858"/>
                    </a:lnTo>
                    <a:cubicBezTo>
                      <a:pt x="9816" y="7859"/>
                      <a:pt x="9697" y="7860"/>
                      <a:pt x="9579" y="7860"/>
                    </a:cubicBezTo>
                    <a:cubicBezTo>
                      <a:pt x="9256" y="7860"/>
                      <a:pt x="8933" y="7855"/>
                      <a:pt x="8611" y="7848"/>
                    </a:cubicBezTo>
                    <a:cubicBezTo>
                      <a:pt x="8576" y="7848"/>
                      <a:pt x="8542" y="7843"/>
                      <a:pt x="8509" y="7843"/>
                    </a:cubicBezTo>
                    <a:cubicBezTo>
                      <a:pt x="8323" y="7837"/>
                      <a:pt x="8136" y="7830"/>
                      <a:pt x="7950" y="7820"/>
                    </a:cubicBezTo>
                    <a:cubicBezTo>
                      <a:pt x="7725" y="7809"/>
                      <a:pt x="7503" y="7797"/>
                      <a:pt x="7278" y="7779"/>
                    </a:cubicBezTo>
                    <a:cubicBezTo>
                      <a:pt x="6295" y="7710"/>
                      <a:pt x="5261" y="7648"/>
                      <a:pt x="4314" y="7357"/>
                    </a:cubicBezTo>
                    <a:cubicBezTo>
                      <a:pt x="2730" y="6872"/>
                      <a:pt x="2082" y="5187"/>
                      <a:pt x="1553" y="3775"/>
                    </a:cubicBezTo>
                    <a:cubicBezTo>
                      <a:pt x="1438" y="3464"/>
                      <a:pt x="1170" y="3236"/>
                      <a:pt x="849" y="3236"/>
                    </a:cubicBezTo>
                    <a:cubicBezTo>
                      <a:pt x="785" y="3236"/>
                      <a:pt x="719" y="3245"/>
                      <a:pt x="652" y="3264"/>
                    </a:cubicBezTo>
                    <a:cubicBezTo>
                      <a:pt x="294" y="3361"/>
                      <a:pt x="1" y="3793"/>
                      <a:pt x="141" y="4165"/>
                    </a:cubicBezTo>
                    <a:cubicBezTo>
                      <a:pt x="815" y="5973"/>
                      <a:pt x="1645" y="7878"/>
                      <a:pt x="3560" y="8644"/>
                    </a:cubicBezTo>
                    <a:cubicBezTo>
                      <a:pt x="4607" y="9063"/>
                      <a:pt x="5815" y="9127"/>
                      <a:pt x="6929" y="9219"/>
                    </a:cubicBezTo>
                    <a:cubicBezTo>
                      <a:pt x="7056" y="9232"/>
                      <a:pt x="7181" y="9242"/>
                      <a:pt x="7309" y="9250"/>
                    </a:cubicBezTo>
                    <a:cubicBezTo>
                      <a:pt x="7375" y="9255"/>
                      <a:pt x="7442" y="9260"/>
                      <a:pt x="7511" y="9262"/>
                    </a:cubicBezTo>
                    <a:cubicBezTo>
                      <a:pt x="7569" y="9267"/>
                      <a:pt x="7628" y="9270"/>
                      <a:pt x="7687" y="9275"/>
                    </a:cubicBezTo>
                    <a:cubicBezTo>
                      <a:pt x="7776" y="9280"/>
                      <a:pt x="7868" y="9283"/>
                      <a:pt x="7960" y="9288"/>
                    </a:cubicBezTo>
                    <a:lnTo>
                      <a:pt x="8062" y="9293"/>
                    </a:lnTo>
                    <a:cubicBezTo>
                      <a:pt x="8170" y="9298"/>
                      <a:pt x="8279" y="9303"/>
                      <a:pt x="8387" y="9306"/>
                    </a:cubicBezTo>
                    <a:lnTo>
                      <a:pt x="8435" y="9308"/>
                    </a:lnTo>
                    <a:cubicBezTo>
                      <a:pt x="8555" y="9313"/>
                      <a:pt x="8675" y="9316"/>
                      <a:pt x="8795" y="9319"/>
                    </a:cubicBezTo>
                    <a:lnTo>
                      <a:pt x="8811" y="9319"/>
                    </a:lnTo>
                    <a:cubicBezTo>
                      <a:pt x="9058" y="9325"/>
                      <a:pt x="9305" y="9328"/>
                      <a:pt x="9553" y="9328"/>
                    </a:cubicBezTo>
                    <a:cubicBezTo>
                      <a:pt x="9714" y="9328"/>
                      <a:pt x="9875" y="9327"/>
                      <a:pt x="10036" y="9324"/>
                    </a:cubicBezTo>
                    <a:lnTo>
                      <a:pt x="10036" y="9324"/>
                    </a:lnTo>
                    <a:cubicBezTo>
                      <a:pt x="10011" y="10766"/>
                      <a:pt x="9944" y="12204"/>
                      <a:pt x="9837" y="13644"/>
                    </a:cubicBezTo>
                    <a:cubicBezTo>
                      <a:pt x="9809" y="14040"/>
                      <a:pt x="10197" y="14377"/>
                      <a:pt x="10573" y="14377"/>
                    </a:cubicBezTo>
                    <a:cubicBezTo>
                      <a:pt x="10994" y="14377"/>
                      <a:pt x="11275" y="14040"/>
                      <a:pt x="11305" y="13644"/>
                    </a:cubicBezTo>
                    <a:cubicBezTo>
                      <a:pt x="11456" y="11627"/>
                      <a:pt x="11525" y="9607"/>
                      <a:pt x="11515" y="7585"/>
                    </a:cubicBezTo>
                    <a:lnTo>
                      <a:pt x="11515" y="7585"/>
                    </a:lnTo>
                    <a:cubicBezTo>
                      <a:pt x="11566" y="7587"/>
                      <a:pt x="11617" y="7590"/>
                      <a:pt x="11668" y="7590"/>
                    </a:cubicBezTo>
                    <a:lnTo>
                      <a:pt x="11770" y="7590"/>
                    </a:lnTo>
                    <a:cubicBezTo>
                      <a:pt x="11816" y="7590"/>
                      <a:pt x="11862" y="7591"/>
                      <a:pt x="11907" y="7591"/>
                    </a:cubicBezTo>
                    <a:cubicBezTo>
                      <a:pt x="11930" y="7591"/>
                      <a:pt x="11952" y="7591"/>
                      <a:pt x="11974" y="7590"/>
                    </a:cubicBezTo>
                    <a:cubicBezTo>
                      <a:pt x="12031" y="7590"/>
                      <a:pt x="12084" y="7590"/>
                      <a:pt x="12140" y="7587"/>
                    </a:cubicBezTo>
                    <a:cubicBezTo>
                      <a:pt x="12209" y="7587"/>
                      <a:pt x="12278" y="7585"/>
                      <a:pt x="12345" y="7582"/>
                    </a:cubicBezTo>
                    <a:cubicBezTo>
                      <a:pt x="12401" y="7580"/>
                      <a:pt x="12457" y="7574"/>
                      <a:pt x="12511" y="7572"/>
                    </a:cubicBezTo>
                    <a:cubicBezTo>
                      <a:pt x="12580" y="7567"/>
                      <a:pt x="12646" y="7564"/>
                      <a:pt x="12715" y="7559"/>
                    </a:cubicBezTo>
                    <a:cubicBezTo>
                      <a:pt x="12771" y="7554"/>
                      <a:pt x="12827" y="7549"/>
                      <a:pt x="12883" y="7544"/>
                    </a:cubicBezTo>
                    <a:cubicBezTo>
                      <a:pt x="12950" y="7536"/>
                      <a:pt x="13016" y="7531"/>
                      <a:pt x="13083" y="7523"/>
                    </a:cubicBezTo>
                    <a:cubicBezTo>
                      <a:pt x="13141" y="7516"/>
                      <a:pt x="13200" y="7508"/>
                      <a:pt x="13259" y="7503"/>
                    </a:cubicBezTo>
                    <a:cubicBezTo>
                      <a:pt x="13318" y="7495"/>
                      <a:pt x="13387" y="7488"/>
                      <a:pt x="13450" y="7477"/>
                    </a:cubicBezTo>
                    <a:cubicBezTo>
                      <a:pt x="13514" y="7470"/>
                      <a:pt x="13578" y="7460"/>
                      <a:pt x="13642" y="7449"/>
                    </a:cubicBezTo>
                    <a:cubicBezTo>
                      <a:pt x="13701" y="7442"/>
                      <a:pt x="13759" y="7434"/>
                      <a:pt x="13816" y="7424"/>
                    </a:cubicBezTo>
                    <a:cubicBezTo>
                      <a:pt x="13892" y="7411"/>
                      <a:pt x="13966" y="7398"/>
                      <a:pt x="14040" y="7385"/>
                    </a:cubicBezTo>
                    <a:lnTo>
                      <a:pt x="14181" y="7362"/>
                    </a:lnTo>
                    <a:cubicBezTo>
                      <a:pt x="14303" y="7342"/>
                      <a:pt x="14423" y="7319"/>
                      <a:pt x="14546" y="7294"/>
                    </a:cubicBezTo>
                    <a:cubicBezTo>
                      <a:pt x="15598" y="7092"/>
                      <a:pt x="16724" y="6903"/>
                      <a:pt x="17631" y="6290"/>
                    </a:cubicBezTo>
                    <a:cubicBezTo>
                      <a:pt x="19449" y="5062"/>
                      <a:pt x="20097" y="2929"/>
                      <a:pt x="20613" y="910"/>
                    </a:cubicBezTo>
                    <a:cubicBezTo>
                      <a:pt x="20752" y="361"/>
                      <a:pt x="20295" y="1"/>
                      <a:pt x="19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0"/>
              <p:cNvSpPr/>
              <p:nvPr/>
            </p:nvSpPr>
            <p:spPr>
              <a:xfrm>
                <a:off x="9693688" y="1097275"/>
                <a:ext cx="395625" cy="369925"/>
              </a:xfrm>
              <a:custGeom>
                <a:rect b="b" l="l" r="r" t="t"/>
                <a:pathLst>
                  <a:path extrusionOk="0" h="14797" w="15825">
                    <a:moveTo>
                      <a:pt x="7926" y="0"/>
                    </a:moveTo>
                    <a:cubicBezTo>
                      <a:pt x="6300" y="0"/>
                      <a:pt x="4664" y="546"/>
                      <a:pt x="3315" y="1676"/>
                    </a:cubicBezTo>
                    <a:cubicBezTo>
                      <a:pt x="3225" y="1751"/>
                      <a:pt x="3154" y="1814"/>
                      <a:pt x="3103" y="1868"/>
                    </a:cubicBezTo>
                    <a:cubicBezTo>
                      <a:pt x="294" y="4713"/>
                      <a:pt x="0" y="7644"/>
                      <a:pt x="1328" y="10550"/>
                    </a:cubicBezTo>
                    <a:cubicBezTo>
                      <a:pt x="1571" y="11084"/>
                      <a:pt x="2342" y="12900"/>
                      <a:pt x="4400" y="13982"/>
                    </a:cubicBezTo>
                    <a:cubicBezTo>
                      <a:pt x="5517" y="14569"/>
                      <a:pt x="6699" y="14797"/>
                      <a:pt x="7834" y="14797"/>
                    </a:cubicBezTo>
                    <a:cubicBezTo>
                      <a:pt x="10361" y="14797"/>
                      <a:pt x="12653" y="13669"/>
                      <a:pt x="13473" y="12874"/>
                    </a:cubicBezTo>
                    <a:cubicBezTo>
                      <a:pt x="15166" y="11235"/>
                      <a:pt x="15825" y="9531"/>
                      <a:pt x="15766" y="7836"/>
                    </a:cubicBezTo>
                    <a:cubicBezTo>
                      <a:pt x="15707" y="6181"/>
                      <a:pt x="14987" y="4531"/>
                      <a:pt x="13759" y="2905"/>
                    </a:cubicBezTo>
                    <a:cubicBezTo>
                      <a:pt x="12319" y="1002"/>
                      <a:pt x="10131" y="0"/>
                      <a:pt x="79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0"/>
              <p:cNvSpPr/>
              <p:nvPr/>
            </p:nvSpPr>
            <p:spPr>
              <a:xfrm>
                <a:off x="9245588" y="845200"/>
                <a:ext cx="675200" cy="631275"/>
              </a:xfrm>
              <a:custGeom>
                <a:rect b="b" l="l" r="r" t="t"/>
                <a:pathLst>
                  <a:path extrusionOk="0" h="25251" w="27008">
                    <a:moveTo>
                      <a:pt x="13525" y="0"/>
                    </a:moveTo>
                    <a:cubicBezTo>
                      <a:pt x="10750" y="0"/>
                      <a:pt x="7960" y="931"/>
                      <a:pt x="5657" y="2860"/>
                    </a:cubicBezTo>
                    <a:cubicBezTo>
                      <a:pt x="5506" y="2988"/>
                      <a:pt x="5383" y="3098"/>
                      <a:pt x="5294" y="3187"/>
                    </a:cubicBezTo>
                    <a:cubicBezTo>
                      <a:pt x="501" y="8041"/>
                      <a:pt x="0" y="13046"/>
                      <a:pt x="2266" y="18003"/>
                    </a:cubicBezTo>
                    <a:cubicBezTo>
                      <a:pt x="2682" y="18915"/>
                      <a:pt x="3997" y="22015"/>
                      <a:pt x="7511" y="23861"/>
                    </a:cubicBezTo>
                    <a:cubicBezTo>
                      <a:pt x="9416" y="24862"/>
                      <a:pt x="11432" y="25250"/>
                      <a:pt x="13367" y="25250"/>
                    </a:cubicBezTo>
                    <a:cubicBezTo>
                      <a:pt x="17680" y="25250"/>
                      <a:pt x="21593" y="23324"/>
                      <a:pt x="22993" y="21969"/>
                    </a:cubicBezTo>
                    <a:cubicBezTo>
                      <a:pt x="25881" y="19175"/>
                      <a:pt x="27007" y="16267"/>
                      <a:pt x="26905" y="13373"/>
                    </a:cubicBezTo>
                    <a:cubicBezTo>
                      <a:pt x="26808" y="10552"/>
                      <a:pt x="25577" y="7735"/>
                      <a:pt x="23481" y="4962"/>
                    </a:cubicBezTo>
                    <a:cubicBezTo>
                      <a:pt x="21023" y="1711"/>
                      <a:pt x="17288" y="0"/>
                      <a:pt x="13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20"/>
              <p:cNvSpPr/>
              <p:nvPr/>
            </p:nvSpPr>
            <p:spPr>
              <a:xfrm>
                <a:off x="9035688" y="1111600"/>
                <a:ext cx="483025" cy="451650"/>
              </a:xfrm>
              <a:custGeom>
                <a:rect b="b" l="l" r="r" t="t"/>
                <a:pathLst>
                  <a:path extrusionOk="0" h="18066" w="19321">
                    <a:moveTo>
                      <a:pt x="9676" y="1"/>
                    </a:moveTo>
                    <a:cubicBezTo>
                      <a:pt x="7690" y="1"/>
                      <a:pt x="5694" y="666"/>
                      <a:pt x="4045" y="2046"/>
                    </a:cubicBezTo>
                    <a:cubicBezTo>
                      <a:pt x="3938" y="2138"/>
                      <a:pt x="3851" y="2217"/>
                      <a:pt x="3787" y="2281"/>
                    </a:cubicBezTo>
                    <a:cubicBezTo>
                      <a:pt x="358" y="5754"/>
                      <a:pt x="0" y="9334"/>
                      <a:pt x="1619" y="12881"/>
                    </a:cubicBezTo>
                    <a:cubicBezTo>
                      <a:pt x="1918" y="13532"/>
                      <a:pt x="2858" y="15748"/>
                      <a:pt x="5370" y="17071"/>
                    </a:cubicBezTo>
                    <a:cubicBezTo>
                      <a:pt x="6734" y="17788"/>
                      <a:pt x="8176" y="18065"/>
                      <a:pt x="9561" y="18065"/>
                    </a:cubicBezTo>
                    <a:cubicBezTo>
                      <a:pt x="12647" y="18065"/>
                      <a:pt x="15447" y="16686"/>
                      <a:pt x="16448" y="15715"/>
                    </a:cubicBezTo>
                    <a:cubicBezTo>
                      <a:pt x="18514" y="13716"/>
                      <a:pt x="19321" y="11637"/>
                      <a:pt x="19247" y="9566"/>
                    </a:cubicBezTo>
                    <a:cubicBezTo>
                      <a:pt x="19178" y="7546"/>
                      <a:pt x="18297" y="5531"/>
                      <a:pt x="16798" y="3547"/>
                    </a:cubicBezTo>
                    <a:cubicBezTo>
                      <a:pt x="15040" y="1224"/>
                      <a:pt x="12368" y="1"/>
                      <a:pt x="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0" name="Google Shape;1150;p20"/>
            <p:cNvGrpSpPr/>
            <p:nvPr/>
          </p:nvGrpSpPr>
          <p:grpSpPr>
            <a:xfrm>
              <a:off x="219676" y="4370799"/>
              <a:ext cx="299035" cy="368683"/>
              <a:chOff x="-2163212" y="2818438"/>
              <a:chExt cx="386250" cy="476150"/>
            </a:xfrm>
          </p:grpSpPr>
          <p:sp>
            <p:nvSpPr>
              <p:cNvPr id="1151" name="Google Shape;1151;p20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0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0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0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0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0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20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58" name="Google Shape;1158;p20"/>
            <p:cNvGrpSpPr/>
            <p:nvPr/>
          </p:nvGrpSpPr>
          <p:grpSpPr>
            <a:xfrm>
              <a:off x="3928121" y="4416525"/>
              <a:ext cx="224836" cy="277215"/>
              <a:chOff x="-2163212" y="2818438"/>
              <a:chExt cx="386250" cy="476150"/>
            </a:xfrm>
          </p:grpSpPr>
          <p:sp>
            <p:nvSpPr>
              <p:cNvPr id="1159" name="Google Shape;1159;p20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20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20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20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20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20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20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66" name="Google Shape;1166;p20"/>
          <p:cNvGrpSpPr/>
          <p:nvPr/>
        </p:nvGrpSpPr>
        <p:grpSpPr>
          <a:xfrm>
            <a:off x="25" y="4229333"/>
            <a:ext cx="9143936" cy="914159"/>
            <a:chOff x="0" y="3887961"/>
            <a:chExt cx="9143936" cy="1255540"/>
          </a:xfrm>
        </p:grpSpPr>
        <p:sp>
          <p:nvSpPr>
            <p:cNvPr id="1167" name="Google Shape;1167;p20"/>
            <p:cNvSpPr/>
            <p:nvPr/>
          </p:nvSpPr>
          <p:spPr>
            <a:xfrm>
              <a:off x="0" y="3887961"/>
              <a:ext cx="9143936" cy="1255284"/>
            </a:xfrm>
            <a:custGeom>
              <a:rect b="b" l="l" r="r" t="t"/>
              <a:pathLst>
                <a:path extrusionOk="0" h="14538" w="105900">
                  <a:moveTo>
                    <a:pt x="80359" y="0"/>
                  </a:moveTo>
                  <a:cubicBezTo>
                    <a:pt x="79859" y="0"/>
                    <a:pt x="79416" y="13"/>
                    <a:pt x="79051" y="38"/>
                  </a:cubicBezTo>
                  <a:cubicBezTo>
                    <a:pt x="73620" y="419"/>
                    <a:pt x="72302" y="2058"/>
                    <a:pt x="66965" y="3348"/>
                  </a:cubicBezTo>
                  <a:cubicBezTo>
                    <a:pt x="57261" y="5724"/>
                    <a:pt x="47766" y="7362"/>
                    <a:pt x="37969" y="7362"/>
                  </a:cubicBezTo>
                  <a:cubicBezTo>
                    <a:pt x="34070" y="7362"/>
                    <a:pt x="30123" y="7103"/>
                    <a:pt x="26095" y="6527"/>
                  </a:cubicBezTo>
                  <a:cubicBezTo>
                    <a:pt x="23694" y="6165"/>
                    <a:pt x="21292" y="6002"/>
                    <a:pt x="18879" y="6002"/>
                  </a:cubicBezTo>
                  <a:cubicBezTo>
                    <a:pt x="16472" y="6002"/>
                    <a:pt x="14054" y="6165"/>
                    <a:pt x="11616" y="6453"/>
                  </a:cubicBezTo>
                  <a:cubicBezTo>
                    <a:pt x="7977" y="6815"/>
                    <a:pt x="4665" y="7755"/>
                    <a:pt x="942" y="8332"/>
                  </a:cubicBezTo>
                  <a:cubicBezTo>
                    <a:pt x="669" y="8384"/>
                    <a:pt x="390" y="8410"/>
                    <a:pt x="110" y="8410"/>
                  </a:cubicBezTo>
                  <a:cubicBezTo>
                    <a:pt x="73" y="8410"/>
                    <a:pt x="37" y="8410"/>
                    <a:pt x="0" y="8409"/>
                  </a:cubicBezTo>
                  <a:lnTo>
                    <a:pt x="0" y="10393"/>
                  </a:lnTo>
                  <a:cubicBezTo>
                    <a:pt x="2037" y="10426"/>
                    <a:pt x="4080" y="10553"/>
                    <a:pt x="6140" y="10553"/>
                  </a:cubicBezTo>
                  <a:cubicBezTo>
                    <a:pt x="6915" y="10553"/>
                    <a:pt x="7692" y="10535"/>
                    <a:pt x="8473" y="10488"/>
                  </a:cubicBezTo>
                  <a:cubicBezTo>
                    <a:pt x="10879" y="10343"/>
                    <a:pt x="13157" y="9618"/>
                    <a:pt x="15533" y="9618"/>
                  </a:cubicBezTo>
                  <a:cubicBezTo>
                    <a:pt x="15852" y="9618"/>
                    <a:pt x="16173" y="9631"/>
                    <a:pt x="16496" y="9660"/>
                  </a:cubicBezTo>
                  <a:cubicBezTo>
                    <a:pt x="17903" y="9744"/>
                    <a:pt x="19147" y="10406"/>
                    <a:pt x="20551" y="10735"/>
                  </a:cubicBezTo>
                  <a:cubicBezTo>
                    <a:pt x="21047" y="10901"/>
                    <a:pt x="21460" y="10819"/>
                    <a:pt x="21958" y="10901"/>
                  </a:cubicBezTo>
                  <a:cubicBezTo>
                    <a:pt x="26034" y="12083"/>
                    <a:pt x="30111" y="12675"/>
                    <a:pt x="34247" y="12675"/>
                  </a:cubicBezTo>
                  <a:cubicBezTo>
                    <a:pt x="35904" y="12675"/>
                    <a:pt x="37569" y="12580"/>
                    <a:pt x="39249" y="12390"/>
                  </a:cubicBezTo>
                  <a:cubicBezTo>
                    <a:pt x="41897" y="12061"/>
                    <a:pt x="44379" y="11895"/>
                    <a:pt x="47027" y="11813"/>
                  </a:cubicBezTo>
                  <a:cubicBezTo>
                    <a:pt x="47770" y="11813"/>
                    <a:pt x="48597" y="11647"/>
                    <a:pt x="49343" y="11563"/>
                  </a:cubicBezTo>
                  <a:cubicBezTo>
                    <a:pt x="50494" y="11515"/>
                    <a:pt x="51632" y="11488"/>
                    <a:pt x="52763" y="11488"/>
                  </a:cubicBezTo>
                  <a:cubicBezTo>
                    <a:pt x="55534" y="11488"/>
                    <a:pt x="58271" y="11649"/>
                    <a:pt x="61092" y="12061"/>
                  </a:cubicBezTo>
                  <a:cubicBezTo>
                    <a:pt x="66559" y="12873"/>
                    <a:pt x="71766" y="13621"/>
                    <a:pt x="77238" y="14538"/>
                  </a:cubicBezTo>
                  <a:lnTo>
                    <a:pt x="105900" y="14538"/>
                  </a:lnTo>
                  <a:lnTo>
                    <a:pt x="105900" y="4839"/>
                  </a:lnTo>
                  <a:cubicBezTo>
                    <a:pt x="100813" y="3726"/>
                    <a:pt x="95785" y="2336"/>
                    <a:pt x="90777" y="1026"/>
                  </a:cubicBezTo>
                  <a:cubicBezTo>
                    <a:pt x="88603" y="458"/>
                    <a:pt x="83425" y="0"/>
                    <a:pt x="80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20"/>
            <p:cNvSpPr/>
            <p:nvPr/>
          </p:nvSpPr>
          <p:spPr>
            <a:xfrm>
              <a:off x="0" y="4699000"/>
              <a:ext cx="6669201" cy="444502"/>
            </a:xfrm>
            <a:custGeom>
              <a:rect b="b" l="l" r="r" t="t"/>
              <a:pathLst>
                <a:path extrusionOk="0" h="4924" w="77239">
                  <a:moveTo>
                    <a:pt x="15535" y="1"/>
                  </a:moveTo>
                  <a:cubicBezTo>
                    <a:pt x="13157" y="1"/>
                    <a:pt x="10879" y="726"/>
                    <a:pt x="8473" y="871"/>
                  </a:cubicBezTo>
                  <a:cubicBezTo>
                    <a:pt x="7699" y="917"/>
                    <a:pt x="6929" y="934"/>
                    <a:pt x="6161" y="934"/>
                  </a:cubicBezTo>
                  <a:cubicBezTo>
                    <a:pt x="4094" y="934"/>
                    <a:pt x="2044" y="808"/>
                    <a:pt x="0" y="776"/>
                  </a:cubicBezTo>
                  <a:lnTo>
                    <a:pt x="0" y="4923"/>
                  </a:lnTo>
                  <a:lnTo>
                    <a:pt x="77238" y="4923"/>
                  </a:lnTo>
                  <a:cubicBezTo>
                    <a:pt x="71766" y="4006"/>
                    <a:pt x="66562" y="3258"/>
                    <a:pt x="61092" y="2446"/>
                  </a:cubicBezTo>
                  <a:cubicBezTo>
                    <a:pt x="58269" y="2033"/>
                    <a:pt x="55532" y="1871"/>
                    <a:pt x="52760" y="1871"/>
                  </a:cubicBezTo>
                  <a:cubicBezTo>
                    <a:pt x="51629" y="1871"/>
                    <a:pt x="50493" y="1898"/>
                    <a:pt x="49343" y="1946"/>
                  </a:cubicBezTo>
                  <a:cubicBezTo>
                    <a:pt x="48597" y="2030"/>
                    <a:pt x="47770" y="2196"/>
                    <a:pt x="47027" y="2196"/>
                  </a:cubicBezTo>
                  <a:cubicBezTo>
                    <a:pt x="44379" y="2278"/>
                    <a:pt x="41897" y="2444"/>
                    <a:pt x="39249" y="2773"/>
                  </a:cubicBezTo>
                  <a:cubicBezTo>
                    <a:pt x="37569" y="2963"/>
                    <a:pt x="35904" y="3058"/>
                    <a:pt x="34247" y="3058"/>
                  </a:cubicBezTo>
                  <a:cubicBezTo>
                    <a:pt x="30111" y="3058"/>
                    <a:pt x="26034" y="2466"/>
                    <a:pt x="21958" y="1284"/>
                  </a:cubicBezTo>
                  <a:cubicBezTo>
                    <a:pt x="21460" y="1202"/>
                    <a:pt x="21047" y="1284"/>
                    <a:pt x="20551" y="1121"/>
                  </a:cubicBezTo>
                  <a:cubicBezTo>
                    <a:pt x="19144" y="789"/>
                    <a:pt x="17903" y="127"/>
                    <a:pt x="16499" y="43"/>
                  </a:cubicBezTo>
                  <a:cubicBezTo>
                    <a:pt x="16175" y="14"/>
                    <a:pt x="15854" y="1"/>
                    <a:pt x="15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20"/>
            <p:cNvSpPr/>
            <p:nvPr/>
          </p:nvSpPr>
          <p:spPr>
            <a:xfrm>
              <a:off x="0" y="4907078"/>
              <a:ext cx="6669201" cy="236153"/>
            </a:xfrm>
            <a:custGeom>
              <a:rect b="b" l="l" r="r" t="t"/>
              <a:pathLst>
                <a:path extrusionOk="0" h="2616" w="77239">
                  <a:moveTo>
                    <a:pt x="15525" y="1"/>
                  </a:moveTo>
                  <a:cubicBezTo>
                    <a:pt x="13151" y="1"/>
                    <a:pt x="10876" y="384"/>
                    <a:pt x="8473" y="463"/>
                  </a:cubicBezTo>
                  <a:cubicBezTo>
                    <a:pt x="7706" y="487"/>
                    <a:pt x="6942" y="496"/>
                    <a:pt x="6181" y="496"/>
                  </a:cubicBezTo>
                  <a:cubicBezTo>
                    <a:pt x="4107" y="496"/>
                    <a:pt x="2051" y="429"/>
                    <a:pt x="0" y="412"/>
                  </a:cubicBezTo>
                  <a:lnTo>
                    <a:pt x="0" y="2616"/>
                  </a:lnTo>
                  <a:lnTo>
                    <a:pt x="77238" y="2616"/>
                  </a:lnTo>
                  <a:cubicBezTo>
                    <a:pt x="71766" y="2128"/>
                    <a:pt x="66562" y="1729"/>
                    <a:pt x="61092" y="1298"/>
                  </a:cubicBezTo>
                  <a:cubicBezTo>
                    <a:pt x="58275" y="1081"/>
                    <a:pt x="55543" y="994"/>
                    <a:pt x="52776" y="994"/>
                  </a:cubicBezTo>
                  <a:cubicBezTo>
                    <a:pt x="51640" y="994"/>
                    <a:pt x="50498" y="1009"/>
                    <a:pt x="49343" y="1035"/>
                  </a:cubicBezTo>
                  <a:cubicBezTo>
                    <a:pt x="48597" y="1078"/>
                    <a:pt x="47770" y="1168"/>
                    <a:pt x="47027" y="1168"/>
                  </a:cubicBezTo>
                  <a:cubicBezTo>
                    <a:pt x="44379" y="1211"/>
                    <a:pt x="41897" y="1298"/>
                    <a:pt x="39249" y="1474"/>
                  </a:cubicBezTo>
                  <a:cubicBezTo>
                    <a:pt x="37568" y="1575"/>
                    <a:pt x="35901" y="1625"/>
                    <a:pt x="34243" y="1625"/>
                  </a:cubicBezTo>
                  <a:cubicBezTo>
                    <a:pt x="30108" y="1625"/>
                    <a:pt x="26032" y="1311"/>
                    <a:pt x="21958" y="682"/>
                  </a:cubicBezTo>
                  <a:cubicBezTo>
                    <a:pt x="21460" y="639"/>
                    <a:pt x="21047" y="682"/>
                    <a:pt x="20551" y="596"/>
                  </a:cubicBezTo>
                  <a:cubicBezTo>
                    <a:pt x="19144" y="419"/>
                    <a:pt x="17903" y="67"/>
                    <a:pt x="16499" y="24"/>
                  </a:cubicBezTo>
                  <a:cubicBezTo>
                    <a:pt x="16172" y="8"/>
                    <a:pt x="15847" y="1"/>
                    <a:pt x="15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70" name="Google Shape;1170;p20"/>
          <p:cNvGrpSpPr/>
          <p:nvPr/>
        </p:nvGrpSpPr>
        <p:grpSpPr>
          <a:xfrm>
            <a:off x="1950852" y="4603997"/>
            <a:ext cx="5179271" cy="600115"/>
            <a:chOff x="1950852" y="4603997"/>
            <a:chExt cx="5179271" cy="600115"/>
          </a:xfrm>
        </p:grpSpPr>
        <p:grpSp>
          <p:nvGrpSpPr>
            <p:cNvPr id="1171" name="Google Shape;1171;p20"/>
            <p:cNvGrpSpPr/>
            <p:nvPr/>
          </p:nvGrpSpPr>
          <p:grpSpPr>
            <a:xfrm>
              <a:off x="1950852" y="4834331"/>
              <a:ext cx="725704" cy="369769"/>
              <a:chOff x="7392100" y="4636038"/>
              <a:chExt cx="1188509" cy="605485"/>
            </a:xfrm>
          </p:grpSpPr>
          <p:sp>
            <p:nvSpPr>
              <p:cNvPr id="1172" name="Google Shape;1172;p20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3" name="Google Shape;1173;p20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1174" name="Google Shape;1174;p20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5" name="Google Shape;1175;p20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76" name="Google Shape;1176;p20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177" name="Google Shape;1177;p20"/>
            <p:cNvGrpSpPr/>
            <p:nvPr/>
          </p:nvGrpSpPr>
          <p:grpSpPr>
            <a:xfrm>
              <a:off x="5494909" y="4603997"/>
              <a:ext cx="1635215" cy="600115"/>
              <a:chOff x="7392100" y="4635774"/>
              <a:chExt cx="1650565" cy="605748"/>
            </a:xfrm>
          </p:grpSpPr>
          <p:sp>
            <p:nvSpPr>
              <p:cNvPr id="1178" name="Google Shape;1178;p20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0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1180" name="Google Shape;1180;p20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0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2" name="Google Shape;1182;p20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3" name="Google Shape;1183;p20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0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185" name="Google Shape;1185;p20"/>
          <p:cNvGrpSpPr/>
          <p:nvPr/>
        </p:nvGrpSpPr>
        <p:grpSpPr>
          <a:xfrm flipH="1" rot="2952962">
            <a:off x="7227882" y="4358500"/>
            <a:ext cx="594325" cy="1090412"/>
            <a:chOff x="9427650" y="2266125"/>
            <a:chExt cx="679773" cy="1247184"/>
          </a:xfrm>
        </p:grpSpPr>
        <p:grpSp>
          <p:nvGrpSpPr>
            <p:cNvPr id="1186" name="Google Shape;1186;p20"/>
            <p:cNvGrpSpPr/>
            <p:nvPr/>
          </p:nvGrpSpPr>
          <p:grpSpPr>
            <a:xfrm>
              <a:off x="9427650" y="2266125"/>
              <a:ext cx="679773" cy="609666"/>
              <a:chOff x="9427650" y="2266125"/>
              <a:chExt cx="679773" cy="609666"/>
            </a:xfrm>
          </p:grpSpPr>
          <p:sp>
            <p:nvSpPr>
              <p:cNvPr id="1187" name="Google Shape;1187;p20"/>
              <p:cNvSpPr/>
              <p:nvPr/>
            </p:nvSpPr>
            <p:spPr>
              <a:xfrm>
                <a:off x="9868899" y="2266125"/>
                <a:ext cx="238523" cy="163697"/>
              </a:xfrm>
              <a:custGeom>
                <a:rect b="b" l="l" r="r" t="t"/>
                <a:pathLst>
                  <a:path extrusionOk="0" h="1422" w="2072">
                    <a:moveTo>
                      <a:pt x="1149" y="0"/>
                    </a:moveTo>
                    <a:cubicBezTo>
                      <a:pt x="1056" y="0"/>
                      <a:pt x="956" y="23"/>
                      <a:pt x="854" y="74"/>
                    </a:cubicBezTo>
                    <a:lnTo>
                      <a:pt x="838" y="81"/>
                    </a:lnTo>
                    <a:cubicBezTo>
                      <a:pt x="366" y="326"/>
                      <a:pt x="49" y="796"/>
                      <a:pt x="1" y="1327"/>
                    </a:cubicBezTo>
                    <a:cubicBezTo>
                      <a:pt x="230" y="1383"/>
                      <a:pt x="456" y="1421"/>
                      <a:pt x="677" y="1421"/>
                    </a:cubicBezTo>
                    <a:cubicBezTo>
                      <a:pt x="928" y="1421"/>
                      <a:pt x="1174" y="1372"/>
                      <a:pt x="1410" y="1246"/>
                    </a:cubicBezTo>
                    <a:cubicBezTo>
                      <a:pt x="1423" y="1238"/>
                      <a:pt x="1436" y="1233"/>
                      <a:pt x="1446" y="1225"/>
                    </a:cubicBezTo>
                    <a:cubicBezTo>
                      <a:pt x="2071" y="875"/>
                      <a:pt x="1731" y="0"/>
                      <a:pt x="1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20"/>
              <p:cNvSpPr/>
              <p:nvPr/>
            </p:nvSpPr>
            <p:spPr>
              <a:xfrm>
                <a:off x="9636130" y="2292142"/>
                <a:ext cx="201110" cy="205945"/>
              </a:xfrm>
              <a:custGeom>
                <a:rect b="b" l="l" r="r" t="t"/>
                <a:pathLst>
                  <a:path extrusionOk="0" h="1789" w="1747">
                    <a:moveTo>
                      <a:pt x="859" y="0"/>
                    </a:moveTo>
                    <a:cubicBezTo>
                      <a:pt x="678" y="0"/>
                      <a:pt x="495" y="82"/>
                      <a:pt x="358" y="277"/>
                    </a:cubicBezTo>
                    <a:lnTo>
                      <a:pt x="350" y="289"/>
                    </a:lnTo>
                    <a:cubicBezTo>
                      <a:pt x="51" y="734"/>
                      <a:pt x="0" y="1298"/>
                      <a:pt x="212" y="1788"/>
                    </a:cubicBezTo>
                    <a:cubicBezTo>
                      <a:pt x="697" y="1655"/>
                      <a:pt x="1134" y="1459"/>
                      <a:pt x="1410" y="1038"/>
                    </a:cubicBezTo>
                    <a:cubicBezTo>
                      <a:pt x="1418" y="1025"/>
                      <a:pt x="1425" y="1015"/>
                      <a:pt x="1433" y="1004"/>
                    </a:cubicBezTo>
                    <a:cubicBezTo>
                      <a:pt x="1746" y="502"/>
                      <a:pt x="1309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20"/>
              <p:cNvSpPr/>
              <p:nvPr/>
            </p:nvSpPr>
            <p:spPr>
              <a:xfrm>
                <a:off x="9716367" y="2511443"/>
                <a:ext cx="249690" cy="154718"/>
              </a:xfrm>
              <a:custGeom>
                <a:rect b="b" l="l" r="r" t="t"/>
                <a:pathLst>
                  <a:path extrusionOk="0" h="1344" w="2169">
                    <a:moveTo>
                      <a:pt x="1273" y="0"/>
                    </a:moveTo>
                    <a:cubicBezTo>
                      <a:pt x="1216" y="0"/>
                      <a:pt x="1156" y="8"/>
                      <a:pt x="1093" y="24"/>
                    </a:cubicBezTo>
                    <a:lnTo>
                      <a:pt x="1078" y="26"/>
                    </a:lnTo>
                    <a:cubicBezTo>
                      <a:pt x="565" y="172"/>
                      <a:pt x="159" y="565"/>
                      <a:pt x="0" y="1076"/>
                    </a:cubicBezTo>
                    <a:cubicBezTo>
                      <a:pt x="327" y="1231"/>
                      <a:pt x="654" y="1343"/>
                      <a:pt x="991" y="1343"/>
                    </a:cubicBezTo>
                    <a:cubicBezTo>
                      <a:pt x="1125" y="1343"/>
                      <a:pt x="1262" y="1325"/>
                      <a:pt x="1400" y="1285"/>
                    </a:cubicBezTo>
                    <a:lnTo>
                      <a:pt x="1441" y="1272"/>
                    </a:lnTo>
                    <a:cubicBezTo>
                      <a:pt x="2168" y="1044"/>
                      <a:pt x="1943" y="0"/>
                      <a:pt x="12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20"/>
              <p:cNvSpPr/>
              <p:nvPr/>
            </p:nvSpPr>
            <p:spPr>
              <a:xfrm>
                <a:off x="9427650" y="2540107"/>
                <a:ext cx="172101" cy="223098"/>
              </a:xfrm>
              <a:custGeom>
                <a:rect b="b" l="l" r="r" t="t"/>
                <a:pathLst>
                  <a:path extrusionOk="0" h="1938" w="1495">
                    <a:moveTo>
                      <a:pt x="732" y="1"/>
                    </a:moveTo>
                    <a:cubicBezTo>
                      <a:pt x="475" y="1"/>
                      <a:pt x="223" y="142"/>
                      <a:pt x="134" y="467"/>
                    </a:cubicBezTo>
                    <a:lnTo>
                      <a:pt x="129" y="482"/>
                    </a:lnTo>
                    <a:cubicBezTo>
                      <a:pt x="1" y="1000"/>
                      <a:pt x="141" y="1549"/>
                      <a:pt x="506" y="1938"/>
                    </a:cubicBezTo>
                    <a:cubicBezTo>
                      <a:pt x="920" y="1649"/>
                      <a:pt x="1262" y="1317"/>
                      <a:pt x="1380" y="827"/>
                    </a:cubicBezTo>
                    <a:cubicBezTo>
                      <a:pt x="1385" y="814"/>
                      <a:pt x="1387" y="799"/>
                      <a:pt x="1390" y="786"/>
                    </a:cubicBezTo>
                    <a:cubicBezTo>
                      <a:pt x="1495" y="305"/>
                      <a:pt x="1109" y="1"/>
                      <a:pt x="7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20"/>
              <p:cNvSpPr/>
              <p:nvPr/>
            </p:nvSpPr>
            <p:spPr>
              <a:xfrm>
                <a:off x="9582600" y="2703000"/>
                <a:ext cx="228854" cy="172791"/>
              </a:xfrm>
              <a:custGeom>
                <a:rect b="b" l="l" r="r" t="t"/>
                <a:pathLst>
                  <a:path extrusionOk="0" h="1501" w="1988">
                    <a:moveTo>
                      <a:pt x="1057" y="1"/>
                    </a:moveTo>
                    <a:cubicBezTo>
                      <a:pt x="940" y="1"/>
                      <a:pt x="817" y="37"/>
                      <a:pt x="695" y="119"/>
                    </a:cubicBezTo>
                    <a:lnTo>
                      <a:pt x="682" y="129"/>
                    </a:lnTo>
                    <a:cubicBezTo>
                      <a:pt x="248" y="438"/>
                      <a:pt x="1" y="946"/>
                      <a:pt x="24" y="1480"/>
                    </a:cubicBezTo>
                    <a:cubicBezTo>
                      <a:pt x="147" y="1493"/>
                      <a:pt x="268" y="1500"/>
                      <a:pt x="388" y="1500"/>
                    </a:cubicBezTo>
                    <a:cubicBezTo>
                      <a:pt x="756" y="1500"/>
                      <a:pt x="1102" y="1428"/>
                      <a:pt x="1413" y="1204"/>
                    </a:cubicBezTo>
                    <a:lnTo>
                      <a:pt x="1443" y="1179"/>
                    </a:lnTo>
                    <a:cubicBezTo>
                      <a:pt x="1987" y="765"/>
                      <a:pt x="1595" y="1"/>
                      <a:pt x="10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92" name="Google Shape;1192;p20"/>
            <p:cNvSpPr/>
            <p:nvPr/>
          </p:nvSpPr>
          <p:spPr>
            <a:xfrm>
              <a:off x="9473582" y="2336002"/>
              <a:ext cx="522518" cy="1177307"/>
            </a:xfrm>
            <a:custGeom>
              <a:rect b="b" l="l" r="r" t="t"/>
              <a:pathLst>
                <a:path extrusionOk="0" h="10227" w="4539">
                  <a:moveTo>
                    <a:pt x="4461" y="1"/>
                  </a:moveTo>
                  <a:cubicBezTo>
                    <a:pt x="4453" y="1"/>
                    <a:pt x="4444" y="3"/>
                    <a:pt x="4436" y="8"/>
                  </a:cubicBezTo>
                  <a:cubicBezTo>
                    <a:pt x="3672" y="445"/>
                    <a:pt x="2970" y="983"/>
                    <a:pt x="2352" y="1609"/>
                  </a:cubicBezTo>
                  <a:cubicBezTo>
                    <a:pt x="1887" y="2076"/>
                    <a:pt x="1476" y="2597"/>
                    <a:pt x="1131" y="3159"/>
                  </a:cubicBezTo>
                  <a:cubicBezTo>
                    <a:pt x="1300" y="2347"/>
                    <a:pt x="1573" y="1558"/>
                    <a:pt x="1946" y="817"/>
                  </a:cubicBezTo>
                  <a:cubicBezTo>
                    <a:pt x="2064" y="585"/>
                    <a:pt x="2189" y="358"/>
                    <a:pt x="2324" y="136"/>
                  </a:cubicBezTo>
                  <a:cubicBezTo>
                    <a:pt x="2346" y="100"/>
                    <a:pt x="2314" y="68"/>
                    <a:pt x="2280" y="68"/>
                  </a:cubicBezTo>
                  <a:cubicBezTo>
                    <a:pt x="2263" y="68"/>
                    <a:pt x="2246" y="76"/>
                    <a:pt x="2235" y="95"/>
                  </a:cubicBezTo>
                  <a:cubicBezTo>
                    <a:pt x="1752" y="889"/>
                    <a:pt x="1384" y="1749"/>
                    <a:pt x="1147" y="2651"/>
                  </a:cubicBezTo>
                  <a:cubicBezTo>
                    <a:pt x="1080" y="2906"/>
                    <a:pt x="1022" y="3164"/>
                    <a:pt x="976" y="3422"/>
                  </a:cubicBezTo>
                  <a:cubicBezTo>
                    <a:pt x="976" y="3425"/>
                    <a:pt x="976" y="3425"/>
                    <a:pt x="976" y="3425"/>
                  </a:cubicBezTo>
                  <a:cubicBezTo>
                    <a:pt x="920" y="3529"/>
                    <a:pt x="863" y="3634"/>
                    <a:pt x="812" y="3739"/>
                  </a:cubicBezTo>
                  <a:cubicBezTo>
                    <a:pt x="536" y="4285"/>
                    <a:pt x="342" y="4870"/>
                    <a:pt x="233" y="5470"/>
                  </a:cubicBezTo>
                  <a:cubicBezTo>
                    <a:pt x="123" y="4668"/>
                    <a:pt x="115" y="3854"/>
                    <a:pt x="212" y="3047"/>
                  </a:cubicBezTo>
                  <a:cubicBezTo>
                    <a:pt x="243" y="2789"/>
                    <a:pt x="286" y="2533"/>
                    <a:pt x="337" y="2278"/>
                  </a:cubicBezTo>
                  <a:cubicBezTo>
                    <a:pt x="344" y="2245"/>
                    <a:pt x="319" y="2228"/>
                    <a:pt x="292" y="2228"/>
                  </a:cubicBezTo>
                  <a:cubicBezTo>
                    <a:pt x="269" y="2228"/>
                    <a:pt x="244" y="2242"/>
                    <a:pt x="238" y="2270"/>
                  </a:cubicBezTo>
                  <a:cubicBezTo>
                    <a:pt x="54" y="3182"/>
                    <a:pt x="0" y="4117"/>
                    <a:pt x="82" y="5044"/>
                  </a:cubicBezTo>
                  <a:cubicBezTo>
                    <a:pt x="105" y="5301"/>
                    <a:pt x="138" y="5559"/>
                    <a:pt x="182" y="5817"/>
                  </a:cubicBezTo>
                  <a:cubicBezTo>
                    <a:pt x="166" y="5950"/>
                    <a:pt x="156" y="6083"/>
                    <a:pt x="148" y="6216"/>
                  </a:cubicBezTo>
                  <a:cubicBezTo>
                    <a:pt x="123" y="6943"/>
                    <a:pt x="250" y="7666"/>
                    <a:pt x="526" y="8338"/>
                  </a:cubicBezTo>
                  <a:cubicBezTo>
                    <a:pt x="800" y="8999"/>
                    <a:pt x="1221" y="9602"/>
                    <a:pt x="1778" y="10054"/>
                  </a:cubicBezTo>
                  <a:cubicBezTo>
                    <a:pt x="1849" y="10110"/>
                    <a:pt x="1923" y="10164"/>
                    <a:pt x="1997" y="10217"/>
                  </a:cubicBezTo>
                  <a:cubicBezTo>
                    <a:pt x="2007" y="10224"/>
                    <a:pt x="2017" y="10227"/>
                    <a:pt x="2026" y="10227"/>
                  </a:cubicBezTo>
                  <a:cubicBezTo>
                    <a:pt x="2068" y="10227"/>
                    <a:pt x="2103" y="10172"/>
                    <a:pt x="2061" y="10141"/>
                  </a:cubicBezTo>
                  <a:cubicBezTo>
                    <a:pt x="1479" y="9735"/>
                    <a:pt x="1022" y="9168"/>
                    <a:pt x="718" y="8529"/>
                  </a:cubicBezTo>
                  <a:cubicBezTo>
                    <a:pt x="411" y="7881"/>
                    <a:pt x="250" y="7173"/>
                    <a:pt x="245" y="6458"/>
                  </a:cubicBezTo>
                  <a:cubicBezTo>
                    <a:pt x="243" y="6251"/>
                    <a:pt x="253" y="6045"/>
                    <a:pt x="276" y="5838"/>
                  </a:cubicBezTo>
                  <a:cubicBezTo>
                    <a:pt x="705" y="5031"/>
                    <a:pt x="1280" y="4306"/>
                    <a:pt x="1966" y="3703"/>
                  </a:cubicBezTo>
                  <a:cubicBezTo>
                    <a:pt x="2005" y="3669"/>
                    <a:pt x="1973" y="3613"/>
                    <a:pt x="1934" y="3613"/>
                  </a:cubicBezTo>
                  <a:cubicBezTo>
                    <a:pt x="1924" y="3613"/>
                    <a:pt x="1913" y="3617"/>
                    <a:pt x="1903" y="3626"/>
                  </a:cubicBezTo>
                  <a:cubicBezTo>
                    <a:pt x="1356" y="4106"/>
                    <a:pt x="881" y="4661"/>
                    <a:pt x="491" y="5273"/>
                  </a:cubicBezTo>
                  <a:cubicBezTo>
                    <a:pt x="427" y="5370"/>
                    <a:pt x="368" y="5473"/>
                    <a:pt x="312" y="5575"/>
                  </a:cubicBezTo>
                  <a:cubicBezTo>
                    <a:pt x="401" y="5041"/>
                    <a:pt x="557" y="4523"/>
                    <a:pt x="779" y="4032"/>
                  </a:cubicBezTo>
                  <a:cubicBezTo>
                    <a:pt x="868" y="3833"/>
                    <a:pt x="965" y="3642"/>
                    <a:pt x="1073" y="3453"/>
                  </a:cubicBezTo>
                  <a:cubicBezTo>
                    <a:pt x="1749" y="2845"/>
                    <a:pt x="2528" y="2362"/>
                    <a:pt x="3374" y="2028"/>
                  </a:cubicBezTo>
                  <a:cubicBezTo>
                    <a:pt x="3428" y="2007"/>
                    <a:pt x="3406" y="1932"/>
                    <a:pt x="3359" y="1932"/>
                  </a:cubicBezTo>
                  <a:cubicBezTo>
                    <a:pt x="3353" y="1932"/>
                    <a:pt x="3347" y="1933"/>
                    <a:pt x="3340" y="1936"/>
                  </a:cubicBezTo>
                  <a:cubicBezTo>
                    <a:pt x="2664" y="2201"/>
                    <a:pt x="2028" y="2561"/>
                    <a:pt x="1453" y="3006"/>
                  </a:cubicBezTo>
                  <a:cubicBezTo>
                    <a:pt x="1379" y="3065"/>
                    <a:pt x="1305" y="3126"/>
                    <a:pt x="1231" y="3187"/>
                  </a:cubicBezTo>
                  <a:cubicBezTo>
                    <a:pt x="1520" y="2727"/>
                    <a:pt x="1852" y="2293"/>
                    <a:pt x="2219" y="1890"/>
                  </a:cubicBezTo>
                  <a:cubicBezTo>
                    <a:pt x="2725" y="1336"/>
                    <a:pt x="3450" y="736"/>
                    <a:pt x="4216" y="253"/>
                  </a:cubicBezTo>
                  <a:cubicBezTo>
                    <a:pt x="4306" y="197"/>
                    <a:pt x="4398" y="143"/>
                    <a:pt x="4489" y="92"/>
                  </a:cubicBezTo>
                  <a:cubicBezTo>
                    <a:pt x="4539" y="62"/>
                    <a:pt x="4505" y="1"/>
                    <a:pt x="4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93" name="Google Shape;1193;p20"/>
          <p:cNvGrpSpPr/>
          <p:nvPr/>
        </p:nvGrpSpPr>
        <p:grpSpPr>
          <a:xfrm>
            <a:off x="6526027" y="115167"/>
            <a:ext cx="2368383" cy="3943778"/>
            <a:chOff x="6526027" y="115167"/>
            <a:chExt cx="2368383" cy="3943778"/>
          </a:xfrm>
        </p:grpSpPr>
        <p:sp>
          <p:nvSpPr>
            <p:cNvPr id="1194" name="Google Shape;1194;p20"/>
            <p:cNvSpPr/>
            <p:nvPr/>
          </p:nvSpPr>
          <p:spPr>
            <a:xfrm>
              <a:off x="6526027" y="115167"/>
              <a:ext cx="1003590" cy="329850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20"/>
            <p:cNvSpPr/>
            <p:nvPr/>
          </p:nvSpPr>
          <p:spPr>
            <a:xfrm>
              <a:off x="8430726" y="3906545"/>
              <a:ext cx="463684" cy="152400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157125" y="619075"/>
            <a:ext cx="4347300" cy="151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hasCustomPrompt="1" idx="2" type="title"/>
          </p:nvPr>
        </p:nvSpPr>
        <p:spPr>
          <a:xfrm>
            <a:off x="713225" y="619075"/>
            <a:ext cx="1143000" cy="1511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2157125" y="2281225"/>
            <a:ext cx="43473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39" y="3348516"/>
            <a:ext cx="9402281" cy="2106473"/>
            <a:chOff x="39" y="3348516"/>
            <a:chExt cx="9402281" cy="2106473"/>
          </a:xfrm>
        </p:grpSpPr>
        <p:grpSp>
          <p:nvGrpSpPr>
            <p:cNvPr id="19" name="Google Shape;19;p3"/>
            <p:cNvGrpSpPr/>
            <p:nvPr/>
          </p:nvGrpSpPr>
          <p:grpSpPr>
            <a:xfrm>
              <a:off x="4502438" y="4016096"/>
              <a:ext cx="679761" cy="837976"/>
              <a:chOff x="-2163212" y="2818438"/>
              <a:chExt cx="386250" cy="476150"/>
            </a:xfrm>
          </p:grpSpPr>
          <p:sp>
            <p:nvSpPr>
              <p:cNvPr id="20" name="Google Shape;20;p3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3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3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3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3"/>
            <p:cNvGrpSpPr/>
            <p:nvPr/>
          </p:nvGrpSpPr>
          <p:grpSpPr>
            <a:xfrm>
              <a:off x="1824487" y="3455384"/>
              <a:ext cx="1222521" cy="1050445"/>
              <a:chOff x="9035688" y="845200"/>
              <a:chExt cx="1053625" cy="905400"/>
            </a:xfrm>
          </p:grpSpPr>
          <p:sp>
            <p:nvSpPr>
              <p:cNvPr id="28" name="Google Shape;28;p3"/>
              <p:cNvSpPr/>
              <p:nvPr/>
            </p:nvSpPr>
            <p:spPr>
              <a:xfrm>
                <a:off x="9329213" y="1391150"/>
                <a:ext cx="518800" cy="359450"/>
              </a:xfrm>
              <a:custGeom>
                <a:rect b="b" l="l" r="r" t="t"/>
                <a:pathLst>
                  <a:path extrusionOk="0" h="14378" w="20752">
                    <a:moveTo>
                      <a:pt x="19858" y="1"/>
                    </a:moveTo>
                    <a:cubicBezTo>
                      <a:pt x="19569" y="1"/>
                      <a:pt x="19289" y="158"/>
                      <a:pt x="19196" y="521"/>
                    </a:cubicBezTo>
                    <a:cubicBezTo>
                      <a:pt x="18782" y="2153"/>
                      <a:pt x="18320" y="4122"/>
                      <a:pt x="16793" y="5090"/>
                    </a:cubicBezTo>
                    <a:cubicBezTo>
                      <a:pt x="15999" y="5593"/>
                      <a:pt x="14990" y="5723"/>
                      <a:pt x="14084" y="5897"/>
                    </a:cubicBezTo>
                    <a:cubicBezTo>
                      <a:pt x="13982" y="5915"/>
                      <a:pt x="13879" y="5935"/>
                      <a:pt x="13777" y="5950"/>
                    </a:cubicBezTo>
                    <a:cubicBezTo>
                      <a:pt x="13713" y="5963"/>
                      <a:pt x="13652" y="5971"/>
                      <a:pt x="13588" y="5981"/>
                    </a:cubicBezTo>
                    <a:cubicBezTo>
                      <a:pt x="13550" y="5989"/>
                      <a:pt x="13512" y="5994"/>
                      <a:pt x="13473" y="5999"/>
                    </a:cubicBezTo>
                    <a:cubicBezTo>
                      <a:pt x="13392" y="6012"/>
                      <a:pt x="13310" y="6024"/>
                      <a:pt x="13226" y="6035"/>
                    </a:cubicBezTo>
                    <a:cubicBezTo>
                      <a:pt x="13210" y="6037"/>
                      <a:pt x="13192" y="6040"/>
                      <a:pt x="13175" y="6042"/>
                    </a:cubicBezTo>
                    <a:cubicBezTo>
                      <a:pt x="13083" y="6053"/>
                      <a:pt x="12988" y="6063"/>
                      <a:pt x="12896" y="6073"/>
                    </a:cubicBezTo>
                    <a:lnTo>
                      <a:pt x="12876" y="6075"/>
                    </a:lnTo>
                    <a:cubicBezTo>
                      <a:pt x="12776" y="6086"/>
                      <a:pt x="12679" y="6093"/>
                      <a:pt x="12580" y="6101"/>
                    </a:cubicBezTo>
                    <a:lnTo>
                      <a:pt x="12577" y="6101"/>
                    </a:lnTo>
                    <a:cubicBezTo>
                      <a:pt x="12362" y="6117"/>
                      <a:pt x="12147" y="6126"/>
                      <a:pt x="11931" y="6126"/>
                    </a:cubicBezTo>
                    <a:cubicBezTo>
                      <a:pt x="11843" y="6126"/>
                      <a:pt x="11754" y="6124"/>
                      <a:pt x="11665" y="6121"/>
                    </a:cubicBezTo>
                    <a:cubicBezTo>
                      <a:pt x="11609" y="6121"/>
                      <a:pt x="11551" y="6119"/>
                      <a:pt x="11492" y="6116"/>
                    </a:cubicBezTo>
                    <a:cubicBezTo>
                      <a:pt x="11456" y="4709"/>
                      <a:pt x="11385" y="3305"/>
                      <a:pt x="11272" y="1900"/>
                    </a:cubicBezTo>
                    <a:cubicBezTo>
                      <a:pt x="11242" y="1505"/>
                      <a:pt x="10958" y="1165"/>
                      <a:pt x="10539" y="1165"/>
                    </a:cubicBezTo>
                    <a:cubicBezTo>
                      <a:pt x="10166" y="1165"/>
                      <a:pt x="9773" y="1502"/>
                      <a:pt x="9804" y="1900"/>
                    </a:cubicBezTo>
                    <a:cubicBezTo>
                      <a:pt x="9962" y="3882"/>
                      <a:pt x="10044" y="5869"/>
                      <a:pt x="10046" y="7858"/>
                    </a:cubicBezTo>
                    <a:lnTo>
                      <a:pt x="9934" y="7858"/>
                    </a:lnTo>
                    <a:cubicBezTo>
                      <a:pt x="9816" y="7859"/>
                      <a:pt x="9697" y="7860"/>
                      <a:pt x="9579" y="7860"/>
                    </a:cubicBezTo>
                    <a:cubicBezTo>
                      <a:pt x="9256" y="7860"/>
                      <a:pt x="8933" y="7855"/>
                      <a:pt x="8611" y="7848"/>
                    </a:cubicBezTo>
                    <a:cubicBezTo>
                      <a:pt x="8576" y="7848"/>
                      <a:pt x="8542" y="7843"/>
                      <a:pt x="8509" y="7843"/>
                    </a:cubicBezTo>
                    <a:cubicBezTo>
                      <a:pt x="8323" y="7837"/>
                      <a:pt x="8136" y="7830"/>
                      <a:pt x="7950" y="7820"/>
                    </a:cubicBezTo>
                    <a:cubicBezTo>
                      <a:pt x="7725" y="7809"/>
                      <a:pt x="7503" y="7797"/>
                      <a:pt x="7278" y="7779"/>
                    </a:cubicBezTo>
                    <a:cubicBezTo>
                      <a:pt x="6295" y="7710"/>
                      <a:pt x="5261" y="7648"/>
                      <a:pt x="4314" y="7357"/>
                    </a:cubicBezTo>
                    <a:cubicBezTo>
                      <a:pt x="2730" y="6872"/>
                      <a:pt x="2082" y="5187"/>
                      <a:pt x="1553" y="3775"/>
                    </a:cubicBezTo>
                    <a:cubicBezTo>
                      <a:pt x="1438" y="3464"/>
                      <a:pt x="1170" y="3236"/>
                      <a:pt x="849" y="3236"/>
                    </a:cubicBezTo>
                    <a:cubicBezTo>
                      <a:pt x="785" y="3236"/>
                      <a:pt x="719" y="3245"/>
                      <a:pt x="652" y="3264"/>
                    </a:cubicBezTo>
                    <a:cubicBezTo>
                      <a:pt x="294" y="3361"/>
                      <a:pt x="1" y="3793"/>
                      <a:pt x="141" y="4165"/>
                    </a:cubicBezTo>
                    <a:cubicBezTo>
                      <a:pt x="815" y="5973"/>
                      <a:pt x="1645" y="7878"/>
                      <a:pt x="3560" y="8644"/>
                    </a:cubicBezTo>
                    <a:cubicBezTo>
                      <a:pt x="4607" y="9063"/>
                      <a:pt x="5815" y="9127"/>
                      <a:pt x="6929" y="9219"/>
                    </a:cubicBezTo>
                    <a:cubicBezTo>
                      <a:pt x="7056" y="9232"/>
                      <a:pt x="7181" y="9242"/>
                      <a:pt x="7309" y="9250"/>
                    </a:cubicBezTo>
                    <a:cubicBezTo>
                      <a:pt x="7375" y="9255"/>
                      <a:pt x="7442" y="9260"/>
                      <a:pt x="7511" y="9262"/>
                    </a:cubicBezTo>
                    <a:cubicBezTo>
                      <a:pt x="7569" y="9267"/>
                      <a:pt x="7628" y="9270"/>
                      <a:pt x="7687" y="9275"/>
                    </a:cubicBezTo>
                    <a:cubicBezTo>
                      <a:pt x="7776" y="9280"/>
                      <a:pt x="7868" y="9283"/>
                      <a:pt x="7960" y="9288"/>
                    </a:cubicBezTo>
                    <a:lnTo>
                      <a:pt x="8062" y="9293"/>
                    </a:lnTo>
                    <a:cubicBezTo>
                      <a:pt x="8170" y="9298"/>
                      <a:pt x="8279" y="9303"/>
                      <a:pt x="8387" y="9306"/>
                    </a:cubicBezTo>
                    <a:lnTo>
                      <a:pt x="8435" y="9308"/>
                    </a:lnTo>
                    <a:cubicBezTo>
                      <a:pt x="8555" y="9313"/>
                      <a:pt x="8675" y="9316"/>
                      <a:pt x="8795" y="9319"/>
                    </a:cubicBezTo>
                    <a:lnTo>
                      <a:pt x="8811" y="9319"/>
                    </a:lnTo>
                    <a:cubicBezTo>
                      <a:pt x="9058" y="9325"/>
                      <a:pt x="9305" y="9328"/>
                      <a:pt x="9553" y="9328"/>
                    </a:cubicBezTo>
                    <a:cubicBezTo>
                      <a:pt x="9714" y="9328"/>
                      <a:pt x="9875" y="9327"/>
                      <a:pt x="10036" y="9324"/>
                    </a:cubicBezTo>
                    <a:lnTo>
                      <a:pt x="10036" y="9324"/>
                    </a:lnTo>
                    <a:cubicBezTo>
                      <a:pt x="10011" y="10766"/>
                      <a:pt x="9944" y="12204"/>
                      <a:pt x="9837" y="13644"/>
                    </a:cubicBezTo>
                    <a:cubicBezTo>
                      <a:pt x="9809" y="14040"/>
                      <a:pt x="10197" y="14377"/>
                      <a:pt x="10573" y="14377"/>
                    </a:cubicBezTo>
                    <a:cubicBezTo>
                      <a:pt x="10994" y="14377"/>
                      <a:pt x="11275" y="14040"/>
                      <a:pt x="11305" y="13644"/>
                    </a:cubicBezTo>
                    <a:cubicBezTo>
                      <a:pt x="11456" y="11627"/>
                      <a:pt x="11525" y="9607"/>
                      <a:pt x="11515" y="7585"/>
                    </a:cubicBezTo>
                    <a:lnTo>
                      <a:pt x="11515" y="7585"/>
                    </a:lnTo>
                    <a:cubicBezTo>
                      <a:pt x="11566" y="7587"/>
                      <a:pt x="11617" y="7590"/>
                      <a:pt x="11668" y="7590"/>
                    </a:cubicBezTo>
                    <a:lnTo>
                      <a:pt x="11770" y="7590"/>
                    </a:lnTo>
                    <a:cubicBezTo>
                      <a:pt x="11816" y="7590"/>
                      <a:pt x="11862" y="7591"/>
                      <a:pt x="11907" y="7591"/>
                    </a:cubicBezTo>
                    <a:cubicBezTo>
                      <a:pt x="11930" y="7591"/>
                      <a:pt x="11952" y="7591"/>
                      <a:pt x="11974" y="7590"/>
                    </a:cubicBezTo>
                    <a:cubicBezTo>
                      <a:pt x="12031" y="7590"/>
                      <a:pt x="12084" y="7590"/>
                      <a:pt x="12140" y="7587"/>
                    </a:cubicBezTo>
                    <a:cubicBezTo>
                      <a:pt x="12209" y="7587"/>
                      <a:pt x="12278" y="7585"/>
                      <a:pt x="12345" y="7582"/>
                    </a:cubicBezTo>
                    <a:cubicBezTo>
                      <a:pt x="12401" y="7580"/>
                      <a:pt x="12457" y="7574"/>
                      <a:pt x="12511" y="7572"/>
                    </a:cubicBezTo>
                    <a:cubicBezTo>
                      <a:pt x="12580" y="7567"/>
                      <a:pt x="12646" y="7564"/>
                      <a:pt x="12715" y="7559"/>
                    </a:cubicBezTo>
                    <a:cubicBezTo>
                      <a:pt x="12771" y="7554"/>
                      <a:pt x="12827" y="7549"/>
                      <a:pt x="12883" y="7544"/>
                    </a:cubicBezTo>
                    <a:cubicBezTo>
                      <a:pt x="12950" y="7536"/>
                      <a:pt x="13016" y="7531"/>
                      <a:pt x="13083" y="7523"/>
                    </a:cubicBezTo>
                    <a:cubicBezTo>
                      <a:pt x="13141" y="7516"/>
                      <a:pt x="13200" y="7508"/>
                      <a:pt x="13259" y="7503"/>
                    </a:cubicBezTo>
                    <a:cubicBezTo>
                      <a:pt x="13318" y="7495"/>
                      <a:pt x="13387" y="7488"/>
                      <a:pt x="13450" y="7477"/>
                    </a:cubicBezTo>
                    <a:cubicBezTo>
                      <a:pt x="13514" y="7470"/>
                      <a:pt x="13578" y="7460"/>
                      <a:pt x="13642" y="7449"/>
                    </a:cubicBezTo>
                    <a:cubicBezTo>
                      <a:pt x="13701" y="7442"/>
                      <a:pt x="13759" y="7434"/>
                      <a:pt x="13816" y="7424"/>
                    </a:cubicBezTo>
                    <a:cubicBezTo>
                      <a:pt x="13892" y="7411"/>
                      <a:pt x="13966" y="7398"/>
                      <a:pt x="14040" y="7385"/>
                    </a:cubicBezTo>
                    <a:lnTo>
                      <a:pt x="14181" y="7362"/>
                    </a:lnTo>
                    <a:cubicBezTo>
                      <a:pt x="14303" y="7342"/>
                      <a:pt x="14423" y="7319"/>
                      <a:pt x="14546" y="7294"/>
                    </a:cubicBezTo>
                    <a:cubicBezTo>
                      <a:pt x="15598" y="7092"/>
                      <a:pt x="16724" y="6903"/>
                      <a:pt x="17631" y="6290"/>
                    </a:cubicBezTo>
                    <a:cubicBezTo>
                      <a:pt x="19449" y="5062"/>
                      <a:pt x="20097" y="2929"/>
                      <a:pt x="20613" y="910"/>
                    </a:cubicBezTo>
                    <a:cubicBezTo>
                      <a:pt x="20752" y="361"/>
                      <a:pt x="20295" y="1"/>
                      <a:pt x="19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>
                <a:off x="9693688" y="1097275"/>
                <a:ext cx="395625" cy="369925"/>
              </a:xfrm>
              <a:custGeom>
                <a:rect b="b" l="l" r="r" t="t"/>
                <a:pathLst>
                  <a:path extrusionOk="0" h="14797" w="15825">
                    <a:moveTo>
                      <a:pt x="7926" y="0"/>
                    </a:moveTo>
                    <a:cubicBezTo>
                      <a:pt x="6300" y="0"/>
                      <a:pt x="4664" y="546"/>
                      <a:pt x="3315" y="1676"/>
                    </a:cubicBezTo>
                    <a:cubicBezTo>
                      <a:pt x="3225" y="1751"/>
                      <a:pt x="3154" y="1814"/>
                      <a:pt x="3103" y="1868"/>
                    </a:cubicBezTo>
                    <a:cubicBezTo>
                      <a:pt x="294" y="4713"/>
                      <a:pt x="0" y="7644"/>
                      <a:pt x="1328" y="10550"/>
                    </a:cubicBezTo>
                    <a:cubicBezTo>
                      <a:pt x="1571" y="11084"/>
                      <a:pt x="2342" y="12900"/>
                      <a:pt x="4400" y="13982"/>
                    </a:cubicBezTo>
                    <a:cubicBezTo>
                      <a:pt x="5517" y="14569"/>
                      <a:pt x="6699" y="14797"/>
                      <a:pt x="7834" y="14797"/>
                    </a:cubicBezTo>
                    <a:cubicBezTo>
                      <a:pt x="10361" y="14797"/>
                      <a:pt x="12653" y="13669"/>
                      <a:pt x="13473" y="12874"/>
                    </a:cubicBezTo>
                    <a:cubicBezTo>
                      <a:pt x="15166" y="11235"/>
                      <a:pt x="15825" y="9531"/>
                      <a:pt x="15766" y="7836"/>
                    </a:cubicBezTo>
                    <a:cubicBezTo>
                      <a:pt x="15707" y="6181"/>
                      <a:pt x="14987" y="4531"/>
                      <a:pt x="13759" y="2905"/>
                    </a:cubicBezTo>
                    <a:cubicBezTo>
                      <a:pt x="12319" y="1002"/>
                      <a:pt x="10131" y="0"/>
                      <a:pt x="79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>
                <a:off x="9245588" y="845200"/>
                <a:ext cx="675200" cy="631275"/>
              </a:xfrm>
              <a:custGeom>
                <a:rect b="b" l="l" r="r" t="t"/>
                <a:pathLst>
                  <a:path extrusionOk="0" h="25251" w="27008">
                    <a:moveTo>
                      <a:pt x="13525" y="0"/>
                    </a:moveTo>
                    <a:cubicBezTo>
                      <a:pt x="10750" y="0"/>
                      <a:pt x="7960" y="931"/>
                      <a:pt x="5657" y="2860"/>
                    </a:cubicBezTo>
                    <a:cubicBezTo>
                      <a:pt x="5506" y="2988"/>
                      <a:pt x="5383" y="3098"/>
                      <a:pt x="5294" y="3187"/>
                    </a:cubicBezTo>
                    <a:cubicBezTo>
                      <a:pt x="501" y="8041"/>
                      <a:pt x="0" y="13046"/>
                      <a:pt x="2266" y="18003"/>
                    </a:cubicBezTo>
                    <a:cubicBezTo>
                      <a:pt x="2682" y="18915"/>
                      <a:pt x="3997" y="22015"/>
                      <a:pt x="7511" y="23861"/>
                    </a:cubicBezTo>
                    <a:cubicBezTo>
                      <a:pt x="9416" y="24862"/>
                      <a:pt x="11432" y="25250"/>
                      <a:pt x="13367" y="25250"/>
                    </a:cubicBezTo>
                    <a:cubicBezTo>
                      <a:pt x="17680" y="25250"/>
                      <a:pt x="21593" y="23324"/>
                      <a:pt x="22993" y="21969"/>
                    </a:cubicBezTo>
                    <a:cubicBezTo>
                      <a:pt x="25881" y="19175"/>
                      <a:pt x="27007" y="16267"/>
                      <a:pt x="26905" y="13373"/>
                    </a:cubicBezTo>
                    <a:cubicBezTo>
                      <a:pt x="26808" y="10552"/>
                      <a:pt x="25577" y="7735"/>
                      <a:pt x="23481" y="4962"/>
                    </a:cubicBezTo>
                    <a:cubicBezTo>
                      <a:pt x="21023" y="1711"/>
                      <a:pt x="17288" y="0"/>
                      <a:pt x="13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" name="Google Shape;31;p3"/>
              <p:cNvSpPr/>
              <p:nvPr/>
            </p:nvSpPr>
            <p:spPr>
              <a:xfrm>
                <a:off x="9035688" y="1111600"/>
                <a:ext cx="483025" cy="451650"/>
              </a:xfrm>
              <a:custGeom>
                <a:rect b="b" l="l" r="r" t="t"/>
                <a:pathLst>
                  <a:path extrusionOk="0" h="18066" w="19321">
                    <a:moveTo>
                      <a:pt x="9676" y="1"/>
                    </a:moveTo>
                    <a:cubicBezTo>
                      <a:pt x="7690" y="1"/>
                      <a:pt x="5694" y="666"/>
                      <a:pt x="4045" y="2046"/>
                    </a:cubicBezTo>
                    <a:cubicBezTo>
                      <a:pt x="3938" y="2138"/>
                      <a:pt x="3851" y="2217"/>
                      <a:pt x="3787" y="2281"/>
                    </a:cubicBezTo>
                    <a:cubicBezTo>
                      <a:pt x="358" y="5754"/>
                      <a:pt x="0" y="9334"/>
                      <a:pt x="1619" y="12881"/>
                    </a:cubicBezTo>
                    <a:cubicBezTo>
                      <a:pt x="1918" y="13532"/>
                      <a:pt x="2858" y="15748"/>
                      <a:pt x="5370" y="17071"/>
                    </a:cubicBezTo>
                    <a:cubicBezTo>
                      <a:pt x="6734" y="17788"/>
                      <a:pt x="8176" y="18065"/>
                      <a:pt x="9561" y="18065"/>
                    </a:cubicBezTo>
                    <a:cubicBezTo>
                      <a:pt x="12647" y="18065"/>
                      <a:pt x="15447" y="16686"/>
                      <a:pt x="16448" y="15715"/>
                    </a:cubicBezTo>
                    <a:cubicBezTo>
                      <a:pt x="18514" y="13716"/>
                      <a:pt x="19321" y="11637"/>
                      <a:pt x="19247" y="9566"/>
                    </a:cubicBezTo>
                    <a:cubicBezTo>
                      <a:pt x="19178" y="7546"/>
                      <a:pt x="18297" y="5531"/>
                      <a:pt x="16798" y="3547"/>
                    </a:cubicBezTo>
                    <a:cubicBezTo>
                      <a:pt x="15040" y="1224"/>
                      <a:pt x="12368" y="1"/>
                      <a:pt x="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" name="Google Shape;32;p3"/>
            <p:cNvGrpSpPr/>
            <p:nvPr/>
          </p:nvGrpSpPr>
          <p:grpSpPr>
            <a:xfrm>
              <a:off x="169981" y="3348516"/>
              <a:ext cx="1563616" cy="1416592"/>
              <a:chOff x="214432" y="3188225"/>
              <a:chExt cx="1642281" cy="1487861"/>
            </a:xfrm>
          </p:grpSpPr>
          <p:grpSp>
            <p:nvGrpSpPr>
              <p:cNvPr id="33" name="Google Shape;33;p3"/>
              <p:cNvGrpSpPr/>
              <p:nvPr/>
            </p:nvGrpSpPr>
            <p:grpSpPr>
              <a:xfrm>
                <a:off x="1367349" y="3622252"/>
                <a:ext cx="489364" cy="1019926"/>
                <a:chOff x="14841961" y="2053767"/>
                <a:chExt cx="443787" cy="1019926"/>
              </a:xfrm>
            </p:grpSpPr>
            <p:sp>
              <p:nvSpPr>
                <p:cNvPr id="34" name="Google Shape;34;p3"/>
                <p:cNvSpPr/>
                <p:nvPr/>
              </p:nvSpPr>
              <p:spPr>
                <a:xfrm>
                  <a:off x="15063901" y="2252942"/>
                  <a:ext cx="58250" cy="820752"/>
                </a:xfrm>
                <a:custGeom>
                  <a:rect b="b" l="l" r="r" t="t"/>
                  <a:pathLst>
                    <a:path extrusionOk="0" h="8905" w="632">
                      <a:moveTo>
                        <a:pt x="218" y="0"/>
                      </a:moveTo>
                      <a:lnTo>
                        <a:pt x="1" y="8904"/>
                      </a:lnTo>
                      <a:lnTo>
                        <a:pt x="631" y="8904"/>
                      </a:lnTo>
                      <a:lnTo>
                        <a:pt x="4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5" name="Google Shape;35;p3"/>
                <p:cNvSpPr/>
                <p:nvPr/>
              </p:nvSpPr>
              <p:spPr>
                <a:xfrm>
                  <a:off x="14841961" y="2174783"/>
                  <a:ext cx="256871" cy="85992"/>
                </a:xfrm>
                <a:custGeom>
                  <a:rect b="b" l="l" r="r" t="t"/>
                  <a:pathLst>
                    <a:path extrusionOk="0" h="933" w="2787">
                      <a:moveTo>
                        <a:pt x="1" y="0"/>
                      </a:moveTo>
                      <a:lnTo>
                        <a:pt x="2615" y="932"/>
                      </a:lnTo>
                      <a:lnTo>
                        <a:pt x="2787" y="73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6" name="Google Shape;36;p3"/>
                <p:cNvSpPr/>
                <p:nvPr/>
              </p:nvSpPr>
              <p:spPr>
                <a:xfrm>
                  <a:off x="15093579" y="2053767"/>
                  <a:ext cx="192169" cy="188851"/>
                </a:xfrm>
                <a:custGeom>
                  <a:rect b="b" l="l" r="r" t="t"/>
                  <a:pathLst>
                    <a:path extrusionOk="0" h="2049" w="2085">
                      <a:moveTo>
                        <a:pt x="2084" y="1"/>
                      </a:moveTo>
                      <a:lnTo>
                        <a:pt x="0" y="1798"/>
                      </a:lnTo>
                      <a:lnTo>
                        <a:pt x="57" y="2049"/>
                      </a:lnTo>
                      <a:lnTo>
                        <a:pt x="208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7" name="Google Shape;37;p3"/>
                <p:cNvSpPr/>
                <p:nvPr/>
              </p:nvSpPr>
              <p:spPr>
                <a:xfrm>
                  <a:off x="15098740" y="2242527"/>
                  <a:ext cx="69955" cy="256133"/>
                </a:xfrm>
                <a:custGeom>
                  <a:rect b="b" l="l" r="r" t="t"/>
                  <a:pathLst>
                    <a:path extrusionOk="0" h="2779" w="759">
                      <a:moveTo>
                        <a:pt x="1" y="1"/>
                      </a:moveTo>
                      <a:lnTo>
                        <a:pt x="759" y="2779"/>
                      </a:lnTo>
                      <a:lnTo>
                        <a:pt x="759" y="2779"/>
                      </a:lnTo>
                      <a:lnTo>
                        <a:pt x="248" y="11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" name="Google Shape;38;p3"/>
              <p:cNvGrpSpPr/>
              <p:nvPr/>
            </p:nvGrpSpPr>
            <p:grpSpPr>
              <a:xfrm>
                <a:off x="790886" y="3188225"/>
                <a:ext cx="576232" cy="1487861"/>
                <a:chOff x="14506563" y="1593850"/>
                <a:chExt cx="576232" cy="1487861"/>
              </a:xfrm>
            </p:grpSpPr>
            <p:sp>
              <p:nvSpPr>
                <p:cNvPr id="39" name="Google Shape;39;p3"/>
                <p:cNvSpPr/>
                <p:nvPr/>
              </p:nvSpPr>
              <p:spPr>
                <a:xfrm>
                  <a:off x="14666658" y="1919202"/>
                  <a:ext cx="82398" cy="1162509"/>
                </a:xfrm>
                <a:custGeom>
                  <a:rect b="b" l="l" r="r" t="t"/>
                  <a:pathLst>
                    <a:path extrusionOk="0" h="12613" w="894">
                      <a:moveTo>
                        <a:pt x="309" y="0"/>
                      </a:moveTo>
                      <a:lnTo>
                        <a:pt x="0" y="12612"/>
                      </a:lnTo>
                      <a:lnTo>
                        <a:pt x="894" y="12612"/>
                      </a:lnTo>
                      <a:lnTo>
                        <a:pt x="58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" name="Google Shape;40;p3"/>
                <p:cNvSpPr/>
                <p:nvPr/>
              </p:nvSpPr>
              <p:spPr>
                <a:xfrm>
                  <a:off x="14506563" y="1593850"/>
                  <a:ext cx="200649" cy="321849"/>
                </a:xfrm>
                <a:custGeom>
                  <a:rect b="b" l="l" r="r" t="t"/>
                  <a:pathLst>
                    <a:path extrusionOk="0" h="3492" w="2177">
                      <a:moveTo>
                        <a:pt x="1" y="1"/>
                      </a:moveTo>
                      <a:lnTo>
                        <a:pt x="1809" y="3492"/>
                      </a:lnTo>
                      <a:lnTo>
                        <a:pt x="2176" y="345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" name="Google Shape;41;p3"/>
                <p:cNvSpPr/>
                <p:nvPr/>
              </p:nvSpPr>
              <p:spPr>
                <a:xfrm>
                  <a:off x="14707120" y="1882888"/>
                  <a:ext cx="375675" cy="29033"/>
                </a:xfrm>
                <a:custGeom>
                  <a:rect b="b" l="l" r="r" t="t"/>
                  <a:pathLst>
                    <a:path extrusionOk="0" h="315" w="4076">
                      <a:moveTo>
                        <a:pt x="184" y="1"/>
                      </a:moveTo>
                      <a:lnTo>
                        <a:pt x="0" y="315"/>
                      </a:lnTo>
                      <a:lnTo>
                        <a:pt x="4076" y="157"/>
                      </a:lnTo>
                      <a:lnTo>
                        <a:pt x="18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" name="Google Shape;42;p3"/>
                <p:cNvSpPr/>
                <p:nvPr/>
              </p:nvSpPr>
              <p:spPr>
                <a:xfrm>
                  <a:off x="14532001" y="1911829"/>
                  <a:ext cx="188851" cy="332909"/>
                </a:xfrm>
                <a:custGeom>
                  <a:rect b="b" l="l" r="r" t="t"/>
                  <a:pathLst>
                    <a:path extrusionOk="0" h="3612" w="2049">
                      <a:moveTo>
                        <a:pt x="1900" y="1"/>
                      </a:moveTo>
                      <a:lnTo>
                        <a:pt x="1" y="3612"/>
                      </a:lnTo>
                      <a:lnTo>
                        <a:pt x="2049" y="358"/>
                      </a:lnTo>
                      <a:lnTo>
                        <a:pt x="19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3" name="Google Shape;43;p3"/>
              <p:cNvGrpSpPr/>
              <p:nvPr/>
            </p:nvGrpSpPr>
            <p:grpSpPr>
              <a:xfrm>
                <a:off x="214432" y="3188888"/>
                <a:ext cx="576222" cy="1486521"/>
                <a:chOff x="15772118" y="2460964"/>
                <a:chExt cx="238069" cy="614112"/>
              </a:xfrm>
            </p:grpSpPr>
            <p:sp>
              <p:nvSpPr>
                <p:cNvPr id="44" name="Google Shape;44;p3"/>
                <p:cNvSpPr/>
                <p:nvPr/>
              </p:nvSpPr>
              <p:spPr>
                <a:xfrm>
                  <a:off x="15838202" y="2595345"/>
                  <a:ext cx="34010" cy="479732"/>
                </a:xfrm>
                <a:custGeom>
                  <a:rect b="b" l="l" r="r" t="t"/>
                  <a:pathLst>
                    <a:path extrusionOk="0" h="5205" w="369">
                      <a:moveTo>
                        <a:pt x="129" y="1"/>
                      </a:moveTo>
                      <a:lnTo>
                        <a:pt x="1" y="5205"/>
                      </a:lnTo>
                      <a:lnTo>
                        <a:pt x="369" y="5205"/>
                      </a:lnTo>
                      <a:lnTo>
                        <a:pt x="24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15772118" y="2460964"/>
                  <a:ext cx="82951" cy="133090"/>
                </a:xfrm>
                <a:custGeom>
                  <a:rect b="b" l="l" r="r" t="t"/>
                  <a:pathLst>
                    <a:path extrusionOk="0" h="1444" w="900">
                      <a:moveTo>
                        <a:pt x="0" y="0"/>
                      </a:moveTo>
                      <a:lnTo>
                        <a:pt x="746" y="1443"/>
                      </a:lnTo>
                      <a:lnTo>
                        <a:pt x="899" y="14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6" name="Google Shape;46;p3"/>
                <p:cNvSpPr/>
                <p:nvPr/>
              </p:nvSpPr>
              <p:spPr>
                <a:xfrm>
                  <a:off x="15854977" y="2580322"/>
                  <a:ext cx="155210" cy="12074"/>
                </a:xfrm>
                <a:custGeom>
                  <a:rect b="b" l="l" r="r" t="t"/>
                  <a:pathLst>
                    <a:path extrusionOk="0" h="131" w="1684">
                      <a:moveTo>
                        <a:pt x="74" y="0"/>
                      </a:moveTo>
                      <a:lnTo>
                        <a:pt x="0" y="130"/>
                      </a:lnTo>
                      <a:lnTo>
                        <a:pt x="1683" y="66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7" name="Google Shape;47;p3"/>
                <p:cNvSpPr/>
                <p:nvPr/>
              </p:nvSpPr>
              <p:spPr>
                <a:xfrm>
                  <a:off x="15782441" y="2592303"/>
                  <a:ext cx="78250" cy="137514"/>
                </a:xfrm>
                <a:custGeom>
                  <a:rect b="b" l="l" r="r" t="t"/>
                  <a:pathLst>
                    <a:path extrusionOk="0" h="1492" w="849">
                      <a:moveTo>
                        <a:pt x="787" y="0"/>
                      </a:moveTo>
                      <a:lnTo>
                        <a:pt x="1" y="1492"/>
                      </a:lnTo>
                      <a:lnTo>
                        <a:pt x="848" y="148"/>
                      </a:lnTo>
                      <a:lnTo>
                        <a:pt x="78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" name="Google Shape;48;p3"/>
            <p:cNvGrpSpPr/>
            <p:nvPr/>
          </p:nvGrpSpPr>
          <p:grpSpPr>
            <a:xfrm>
              <a:off x="6390131" y="3533272"/>
              <a:ext cx="2239334" cy="1231827"/>
              <a:chOff x="2059138" y="4015363"/>
              <a:chExt cx="1004997" cy="552810"/>
            </a:xfrm>
          </p:grpSpPr>
          <p:sp>
            <p:nvSpPr>
              <p:cNvPr id="49" name="Google Shape;49;p3"/>
              <p:cNvSpPr/>
              <p:nvPr/>
            </p:nvSpPr>
            <p:spPr>
              <a:xfrm>
                <a:off x="2287143" y="4075175"/>
                <a:ext cx="630493" cy="185505"/>
              </a:xfrm>
              <a:custGeom>
                <a:rect b="b" l="l" r="r" t="t"/>
                <a:pathLst>
                  <a:path extrusionOk="0" h="1650" w="5608">
                    <a:moveTo>
                      <a:pt x="0" y="0"/>
                    </a:moveTo>
                    <a:lnTo>
                      <a:pt x="2015" y="1650"/>
                    </a:lnTo>
                    <a:lnTo>
                      <a:pt x="5608" y="1650"/>
                    </a:lnTo>
                    <a:lnTo>
                      <a:pt x="35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" name="Google Shape;50;p3"/>
              <p:cNvSpPr/>
              <p:nvPr/>
            </p:nvSpPr>
            <p:spPr>
              <a:xfrm>
                <a:off x="2454437" y="4267203"/>
                <a:ext cx="422503" cy="300968"/>
              </a:xfrm>
              <a:custGeom>
                <a:rect b="b" l="l" r="r" t="t"/>
                <a:pathLst>
                  <a:path extrusionOk="0" h="2677" w="3758">
                    <a:moveTo>
                      <a:pt x="6" y="0"/>
                    </a:moveTo>
                    <a:lnTo>
                      <a:pt x="1" y="2677"/>
                    </a:lnTo>
                    <a:lnTo>
                      <a:pt x="3757" y="2677"/>
                    </a:lnTo>
                    <a:lnTo>
                      <a:pt x="375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2091292" y="4082258"/>
                <a:ext cx="420142" cy="485912"/>
              </a:xfrm>
              <a:custGeom>
                <a:rect b="b" l="l" r="r" t="t"/>
                <a:pathLst>
                  <a:path extrusionOk="0" h="4322" w="3737">
                    <a:moveTo>
                      <a:pt x="1722" y="1"/>
                    </a:moveTo>
                    <a:lnTo>
                      <a:pt x="1" y="1684"/>
                    </a:lnTo>
                    <a:lnTo>
                      <a:pt x="1" y="4322"/>
                    </a:lnTo>
                    <a:lnTo>
                      <a:pt x="3731" y="4322"/>
                    </a:lnTo>
                    <a:lnTo>
                      <a:pt x="3729" y="1671"/>
                    </a:lnTo>
                    <a:lnTo>
                      <a:pt x="3736" y="1651"/>
                    </a:lnTo>
                    <a:lnTo>
                      <a:pt x="1722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2498959" y="4260907"/>
                <a:ext cx="419017" cy="10681"/>
              </a:xfrm>
              <a:custGeom>
                <a:rect b="b" l="l" r="r" t="t"/>
                <a:pathLst>
                  <a:path extrusionOk="0" h="95" w="3727">
                    <a:moveTo>
                      <a:pt x="139" y="0"/>
                    </a:moveTo>
                    <a:lnTo>
                      <a:pt x="1" y="95"/>
                    </a:lnTo>
                    <a:lnTo>
                      <a:pt x="3591" y="95"/>
                    </a:lnTo>
                    <a:lnTo>
                      <a:pt x="372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>
                <a:off x="2059138" y="4075175"/>
                <a:ext cx="455444" cy="196411"/>
              </a:xfrm>
              <a:custGeom>
                <a:rect b="b" l="l" r="r" t="t"/>
                <a:pathLst>
                  <a:path extrusionOk="0" h="1747" w="4051">
                    <a:moveTo>
                      <a:pt x="2028" y="0"/>
                    </a:moveTo>
                    <a:lnTo>
                      <a:pt x="1" y="1660"/>
                    </a:lnTo>
                    <a:lnTo>
                      <a:pt x="123" y="1747"/>
                    </a:lnTo>
                    <a:lnTo>
                      <a:pt x="2033" y="192"/>
                    </a:lnTo>
                    <a:lnTo>
                      <a:pt x="3913" y="1747"/>
                    </a:lnTo>
                    <a:lnTo>
                      <a:pt x="4051" y="1652"/>
                    </a:lnTo>
                    <a:lnTo>
                      <a:pt x="202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2072966" y="4096648"/>
                <a:ext cx="225754" cy="174937"/>
              </a:xfrm>
              <a:custGeom>
                <a:rect b="b" l="l" r="r" t="t"/>
                <a:pathLst>
                  <a:path extrusionOk="0" h="1556" w="2008">
                    <a:moveTo>
                      <a:pt x="1910" y="1"/>
                    </a:moveTo>
                    <a:lnTo>
                      <a:pt x="0" y="1556"/>
                    </a:lnTo>
                    <a:lnTo>
                      <a:pt x="164" y="1556"/>
                    </a:lnTo>
                    <a:lnTo>
                      <a:pt x="2007" y="80"/>
                    </a:lnTo>
                    <a:lnTo>
                      <a:pt x="191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2596547" y="4400431"/>
                <a:ext cx="176961" cy="167742"/>
              </a:xfrm>
              <a:custGeom>
                <a:rect b="b" l="l" r="r" t="t"/>
                <a:pathLst>
                  <a:path extrusionOk="0" h="1492" w="1574">
                    <a:moveTo>
                      <a:pt x="1" y="0"/>
                    </a:moveTo>
                    <a:lnTo>
                      <a:pt x="1" y="1492"/>
                    </a:lnTo>
                    <a:lnTo>
                      <a:pt x="1574" y="1492"/>
                    </a:lnTo>
                    <a:lnTo>
                      <a:pt x="157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2773397" y="4400431"/>
                <a:ext cx="281181" cy="167742"/>
              </a:xfrm>
              <a:custGeom>
                <a:rect b="b" l="l" r="r" t="t"/>
                <a:pathLst>
                  <a:path extrusionOk="0" h="1492" w="2501">
                    <a:moveTo>
                      <a:pt x="1" y="0"/>
                    </a:moveTo>
                    <a:lnTo>
                      <a:pt x="1" y="1492"/>
                    </a:lnTo>
                    <a:lnTo>
                      <a:pt x="2501" y="1492"/>
                    </a:lnTo>
                    <a:lnTo>
                      <a:pt x="250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2596884" y="4379969"/>
                <a:ext cx="166618" cy="20574"/>
              </a:xfrm>
              <a:custGeom>
                <a:rect b="b" l="l" r="r" t="t"/>
                <a:pathLst>
                  <a:path extrusionOk="0" h="183" w="1482">
                    <a:moveTo>
                      <a:pt x="0" y="1"/>
                    </a:moveTo>
                    <a:lnTo>
                      <a:pt x="0" y="182"/>
                    </a:lnTo>
                    <a:lnTo>
                      <a:pt x="1482" y="182"/>
                    </a:lnTo>
                    <a:lnTo>
                      <a:pt x="148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2760805" y="4379969"/>
                <a:ext cx="303329" cy="20574"/>
              </a:xfrm>
              <a:custGeom>
                <a:rect b="b" l="l" r="r" t="t"/>
                <a:pathLst>
                  <a:path extrusionOk="0" h="183" w="2698">
                    <a:moveTo>
                      <a:pt x="1" y="1"/>
                    </a:moveTo>
                    <a:lnTo>
                      <a:pt x="1" y="182"/>
                    </a:lnTo>
                    <a:lnTo>
                      <a:pt x="2697" y="182"/>
                    </a:lnTo>
                    <a:lnTo>
                      <a:pt x="26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3"/>
              <p:cNvSpPr/>
              <p:nvPr/>
            </p:nvSpPr>
            <p:spPr>
              <a:xfrm>
                <a:off x="2580244" y="4017724"/>
                <a:ext cx="59249" cy="176061"/>
              </a:xfrm>
              <a:custGeom>
                <a:rect b="b" l="l" r="r" t="t"/>
                <a:pathLst>
                  <a:path extrusionOk="0" h="1566" w="527">
                    <a:moveTo>
                      <a:pt x="0" y="0"/>
                    </a:moveTo>
                    <a:lnTo>
                      <a:pt x="0" y="1566"/>
                    </a:lnTo>
                    <a:lnTo>
                      <a:pt x="526" y="1566"/>
                    </a:lnTo>
                    <a:lnTo>
                      <a:pt x="5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>
                <a:off x="2529652" y="4017724"/>
                <a:ext cx="53291" cy="176399"/>
              </a:xfrm>
              <a:custGeom>
                <a:rect b="b" l="l" r="r" t="t"/>
                <a:pathLst>
                  <a:path extrusionOk="0" h="1569" w="474">
                    <a:moveTo>
                      <a:pt x="473" y="0"/>
                    </a:moveTo>
                    <a:lnTo>
                      <a:pt x="1" y="3"/>
                    </a:lnTo>
                    <a:lnTo>
                      <a:pt x="1" y="1170"/>
                    </a:lnTo>
                    <a:lnTo>
                      <a:pt x="461" y="1568"/>
                    </a:lnTo>
                    <a:lnTo>
                      <a:pt x="473" y="1568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2520770" y="4015363"/>
                <a:ext cx="57563" cy="15403"/>
              </a:xfrm>
              <a:custGeom>
                <a:rect b="b" l="l" r="r" t="t"/>
                <a:pathLst>
                  <a:path extrusionOk="0" h="137" w="512">
                    <a:moveTo>
                      <a:pt x="1" y="1"/>
                    </a:moveTo>
                    <a:lnTo>
                      <a:pt x="1" y="136"/>
                    </a:lnTo>
                    <a:lnTo>
                      <a:pt x="511" y="136"/>
                    </a:lnTo>
                    <a:lnTo>
                      <a:pt x="5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2575635" y="4015363"/>
                <a:ext cx="70492" cy="15403"/>
              </a:xfrm>
              <a:custGeom>
                <a:rect b="b" l="l" r="r" t="t"/>
                <a:pathLst>
                  <a:path extrusionOk="0" h="137" w="627">
                    <a:moveTo>
                      <a:pt x="0" y="1"/>
                    </a:moveTo>
                    <a:lnTo>
                      <a:pt x="0" y="136"/>
                    </a:lnTo>
                    <a:lnTo>
                      <a:pt x="626" y="136"/>
                    </a:lnTo>
                    <a:lnTo>
                      <a:pt x="6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2583055" y="4030653"/>
                <a:ext cx="56439" cy="6633"/>
              </a:xfrm>
              <a:custGeom>
                <a:rect b="b" l="l" r="r" t="t"/>
                <a:pathLst>
                  <a:path extrusionOk="0" h="59" w="502">
                    <a:moveTo>
                      <a:pt x="1" y="0"/>
                    </a:moveTo>
                    <a:lnTo>
                      <a:pt x="1" y="59"/>
                    </a:lnTo>
                    <a:lnTo>
                      <a:pt x="501" y="59"/>
                    </a:lnTo>
                    <a:lnTo>
                      <a:pt x="5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" name="Google Shape;64;p3"/>
              <p:cNvSpPr/>
              <p:nvPr/>
            </p:nvSpPr>
            <p:spPr>
              <a:xfrm>
                <a:off x="2529989" y="4030653"/>
                <a:ext cx="52953" cy="6633"/>
              </a:xfrm>
              <a:custGeom>
                <a:rect b="b" l="l" r="r" t="t"/>
                <a:pathLst>
                  <a:path extrusionOk="0" h="59" w="471">
                    <a:moveTo>
                      <a:pt x="0" y="0"/>
                    </a:moveTo>
                    <a:lnTo>
                      <a:pt x="0" y="59"/>
                    </a:lnTo>
                    <a:lnTo>
                      <a:pt x="470" y="59"/>
                    </a:lnTo>
                    <a:lnTo>
                      <a:pt x="4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5" name="Google Shape;65;p3"/>
              <p:cNvSpPr/>
              <p:nvPr/>
            </p:nvSpPr>
            <p:spPr>
              <a:xfrm>
                <a:off x="2248355" y="4390087"/>
                <a:ext cx="91966" cy="177748"/>
              </a:xfrm>
              <a:custGeom>
                <a:rect b="b" l="l" r="r" t="t"/>
                <a:pathLst>
                  <a:path extrusionOk="0" h="1581" w="818">
                    <a:moveTo>
                      <a:pt x="0" y="0"/>
                    </a:moveTo>
                    <a:lnTo>
                      <a:pt x="0" y="1581"/>
                    </a:lnTo>
                    <a:lnTo>
                      <a:pt x="818" y="1581"/>
                    </a:lnTo>
                    <a:lnTo>
                      <a:pt x="8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2233964" y="4380306"/>
                <a:ext cx="106694" cy="11355"/>
              </a:xfrm>
              <a:custGeom>
                <a:rect b="b" l="l" r="r" t="t"/>
                <a:pathLst>
                  <a:path extrusionOk="0" h="101" w="949">
                    <a:moveTo>
                      <a:pt x="1" y="1"/>
                    </a:moveTo>
                    <a:lnTo>
                      <a:pt x="141" y="100"/>
                    </a:lnTo>
                    <a:lnTo>
                      <a:pt x="948" y="100"/>
                    </a:lnTo>
                    <a:lnTo>
                      <a:pt x="94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2233964" y="4380306"/>
                <a:ext cx="15965" cy="187529"/>
              </a:xfrm>
              <a:custGeom>
                <a:rect b="b" l="l" r="r" t="t"/>
                <a:pathLst>
                  <a:path extrusionOk="0" h="1668" w="142">
                    <a:moveTo>
                      <a:pt x="1" y="1"/>
                    </a:moveTo>
                    <a:lnTo>
                      <a:pt x="1" y="1668"/>
                    </a:lnTo>
                    <a:lnTo>
                      <a:pt x="141" y="1668"/>
                    </a:lnTo>
                    <a:lnTo>
                      <a:pt x="141" y="9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2128956" y="4386040"/>
                <a:ext cx="62397" cy="145144"/>
              </a:xfrm>
              <a:custGeom>
                <a:rect b="b" l="l" r="r" t="t"/>
                <a:pathLst>
                  <a:path extrusionOk="0" h="1291" w="555">
                    <a:moveTo>
                      <a:pt x="0" y="1"/>
                    </a:moveTo>
                    <a:lnTo>
                      <a:pt x="0" y="1290"/>
                    </a:lnTo>
                    <a:lnTo>
                      <a:pt x="554" y="1290"/>
                    </a:lnTo>
                    <a:lnTo>
                      <a:pt x="5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2119399" y="4379407"/>
                <a:ext cx="71954" cy="7870"/>
              </a:xfrm>
              <a:custGeom>
                <a:rect b="b" l="l" r="r" t="t"/>
                <a:pathLst>
                  <a:path extrusionOk="0" h="70" w="640">
                    <a:moveTo>
                      <a:pt x="1" y="1"/>
                    </a:moveTo>
                    <a:lnTo>
                      <a:pt x="95" y="70"/>
                    </a:lnTo>
                    <a:lnTo>
                      <a:pt x="639" y="70"/>
                    </a:lnTo>
                    <a:lnTo>
                      <a:pt x="639" y="3"/>
                    </a:lnTo>
                    <a:lnTo>
                      <a:pt x="63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2119399" y="4379407"/>
                <a:ext cx="10793" cy="151777"/>
              </a:xfrm>
              <a:custGeom>
                <a:rect b="b" l="l" r="r" t="t"/>
                <a:pathLst>
                  <a:path extrusionOk="0" h="1350" w="96">
                    <a:moveTo>
                      <a:pt x="1" y="1"/>
                    </a:moveTo>
                    <a:lnTo>
                      <a:pt x="1" y="1349"/>
                    </a:lnTo>
                    <a:lnTo>
                      <a:pt x="95" y="1349"/>
                    </a:lnTo>
                    <a:lnTo>
                      <a:pt x="95" y="6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3"/>
              <p:cNvSpPr/>
              <p:nvPr/>
            </p:nvSpPr>
            <p:spPr>
              <a:xfrm>
                <a:off x="2392151" y="4386040"/>
                <a:ext cx="62172" cy="145144"/>
              </a:xfrm>
              <a:custGeom>
                <a:rect b="b" l="l" r="r" t="t"/>
                <a:pathLst>
                  <a:path extrusionOk="0" h="1291" w="553">
                    <a:moveTo>
                      <a:pt x="1" y="1"/>
                    </a:moveTo>
                    <a:lnTo>
                      <a:pt x="1" y="1290"/>
                    </a:lnTo>
                    <a:lnTo>
                      <a:pt x="552" y="1290"/>
                    </a:lnTo>
                    <a:lnTo>
                      <a:pt x="5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2382370" y="4379407"/>
                <a:ext cx="72178" cy="7870"/>
              </a:xfrm>
              <a:custGeom>
                <a:rect b="b" l="l" r="r" t="t"/>
                <a:pathLst>
                  <a:path extrusionOk="0" h="70" w="642">
                    <a:moveTo>
                      <a:pt x="1" y="1"/>
                    </a:moveTo>
                    <a:lnTo>
                      <a:pt x="98" y="70"/>
                    </a:lnTo>
                    <a:lnTo>
                      <a:pt x="639" y="70"/>
                    </a:lnTo>
                    <a:lnTo>
                      <a:pt x="642" y="3"/>
                    </a:lnTo>
                    <a:lnTo>
                      <a:pt x="642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2382370" y="4379407"/>
                <a:ext cx="11018" cy="151777"/>
              </a:xfrm>
              <a:custGeom>
                <a:rect b="b" l="l" r="r" t="t"/>
                <a:pathLst>
                  <a:path extrusionOk="0" h="1350" w="98">
                    <a:moveTo>
                      <a:pt x="1" y="1"/>
                    </a:moveTo>
                    <a:lnTo>
                      <a:pt x="1" y="1349"/>
                    </a:lnTo>
                    <a:lnTo>
                      <a:pt x="98" y="1349"/>
                    </a:lnTo>
                    <a:lnTo>
                      <a:pt x="98" y="6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2810161" y="4454959"/>
                <a:ext cx="206867" cy="44072"/>
              </a:xfrm>
              <a:custGeom>
                <a:rect b="b" l="l" r="r" t="t"/>
                <a:pathLst>
                  <a:path extrusionOk="0" h="392" w="1840">
                    <a:moveTo>
                      <a:pt x="1" y="0"/>
                    </a:moveTo>
                    <a:lnTo>
                      <a:pt x="1" y="391"/>
                    </a:lnTo>
                    <a:lnTo>
                      <a:pt x="1839" y="391"/>
                    </a:lnTo>
                    <a:lnTo>
                      <a:pt x="18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2810161" y="4448101"/>
                <a:ext cx="216311" cy="7870"/>
              </a:xfrm>
              <a:custGeom>
                <a:rect b="b" l="l" r="r" t="t"/>
                <a:pathLst>
                  <a:path extrusionOk="0" h="70" w="1924">
                    <a:moveTo>
                      <a:pt x="1" y="0"/>
                    </a:moveTo>
                    <a:lnTo>
                      <a:pt x="1" y="3"/>
                    </a:lnTo>
                    <a:lnTo>
                      <a:pt x="1" y="69"/>
                    </a:lnTo>
                    <a:lnTo>
                      <a:pt x="1829" y="69"/>
                    </a:lnTo>
                    <a:lnTo>
                      <a:pt x="192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2763391" y="4306216"/>
                <a:ext cx="62172" cy="44296"/>
              </a:xfrm>
              <a:custGeom>
                <a:rect b="b" l="l" r="r" t="t"/>
                <a:pathLst>
                  <a:path extrusionOk="0" h="394" w="553">
                    <a:moveTo>
                      <a:pt x="1" y="1"/>
                    </a:moveTo>
                    <a:lnTo>
                      <a:pt x="1" y="394"/>
                    </a:lnTo>
                    <a:lnTo>
                      <a:pt x="552" y="394"/>
                    </a:lnTo>
                    <a:lnTo>
                      <a:pt x="5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3"/>
              <p:cNvSpPr/>
              <p:nvPr/>
            </p:nvSpPr>
            <p:spPr>
              <a:xfrm>
                <a:off x="2763391" y="4299582"/>
                <a:ext cx="71841" cy="7870"/>
              </a:xfrm>
              <a:custGeom>
                <a:rect b="b" l="l" r="r" t="t"/>
                <a:pathLst>
                  <a:path extrusionOk="0" h="70" w="639">
                    <a:moveTo>
                      <a:pt x="1" y="1"/>
                    </a:moveTo>
                    <a:lnTo>
                      <a:pt x="1" y="4"/>
                    </a:lnTo>
                    <a:lnTo>
                      <a:pt x="1" y="70"/>
                    </a:lnTo>
                    <a:lnTo>
                      <a:pt x="544" y="70"/>
                    </a:lnTo>
                    <a:lnTo>
                      <a:pt x="63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2824552" y="4299582"/>
                <a:ext cx="10681" cy="50930"/>
              </a:xfrm>
              <a:custGeom>
                <a:rect b="b" l="l" r="r" t="t"/>
                <a:pathLst>
                  <a:path extrusionOk="0" h="453" w="95">
                    <a:moveTo>
                      <a:pt x="95" y="1"/>
                    </a:moveTo>
                    <a:lnTo>
                      <a:pt x="0" y="67"/>
                    </a:lnTo>
                    <a:lnTo>
                      <a:pt x="0" y="453"/>
                    </a:lnTo>
                    <a:lnTo>
                      <a:pt x="95" y="453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2594635" y="4306216"/>
                <a:ext cx="62060" cy="44296"/>
              </a:xfrm>
              <a:custGeom>
                <a:rect b="b" l="l" r="r" t="t"/>
                <a:pathLst>
                  <a:path extrusionOk="0" h="394" w="552">
                    <a:moveTo>
                      <a:pt x="0" y="1"/>
                    </a:moveTo>
                    <a:lnTo>
                      <a:pt x="0" y="394"/>
                    </a:lnTo>
                    <a:lnTo>
                      <a:pt x="552" y="394"/>
                    </a:lnTo>
                    <a:lnTo>
                      <a:pt x="5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2594635" y="4299582"/>
                <a:ext cx="71841" cy="7870"/>
              </a:xfrm>
              <a:custGeom>
                <a:rect b="b" l="l" r="r" t="t"/>
                <a:pathLst>
                  <a:path extrusionOk="0" h="70" w="639">
                    <a:moveTo>
                      <a:pt x="0" y="1"/>
                    </a:moveTo>
                    <a:lnTo>
                      <a:pt x="0" y="4"/>
                    </a:lnTo>
                    <a:lnTo>
                      <a:pt x="0" y="70"/>
                    </a:lnTo>
                    <a:lnTo>
                      <a:pt x="544" y="70"/>
                    </a:lnTo>
                    <a:lnTo>
                      <a:pt x="63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2655684" y="4299582"/>
                <a:ext cx="10793" cy="50930"/>
              </a:xfrm>
              <a:custGeom>
                <a:rect b="b" l="l" r="r" t="t"/>
                <a:pathLst>
                  <a:path extrusionOk="0" h="453" w="96">
                    <a:moveTo>
                      <a:pt x="95" y="1"/>
                    </a:moveTo>
                    <a:lnTo>
                      <a:pt x="1" y="67"/>
                    </a:lnTo>
                    <a:lnTo>
                      <a:pt x="1" y="453"/>
                    </a:lnTo>
                    <a:lnTo>
                      <a:pt x="95" y="453"/>
                    </a:lnTo>
                    <a:lnTo>
                      <a:pt x="9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>
              <a:off x="39" y="4457698"/>
              <a:ext cx="9144011" cy="686227"/>
              <a:chOff x="39" y="4457698"/>
              <a:chExt cx="9144011" cy="686227"/>
            </a:xfrm>
          </p:grpSpPr>
          <p:sp>
            <p:nvSpPr>
              <p:cNvPr id="83" name="Google Shape;83;p3"/>
              <p:cNvSpPr/>
              <p:nvPr/>
            </p:nvSpPr>
            <p:spPr>
              <a:xfrm flipH="1">
                <a:off x="39" y="4457698"/>
                <a:ext cx="9143936" cy="685976"/>
              </a:xfrm>
              <a:custGeom>
                <a:rect b="b" l="l" r="r" t="t"/>
                <a:pathLst>
                  <a:path extrusionOk="0" h="14538" w="105900">
                    <a:moveTo>
                      <a:pt x="80359" y="0"/>
                    </a:moveTo>
                    <a:cubicBezTo>
                      <a:pt x="79859" y="0"/>
                      <a:pt x="79416" y="13"/>
                      <a:pt x="79051" y="38"/>
                    </a:cubicBezTo>
                    <a:cubicBezTo>
                      <a:pt x="73620" y="419"/>
                      <a:pt x="72302" y="2058"/>
                      <a:pt x="66965" y="3348"/>
                    </a:cubicBezTo>
                    <a:cubicBezTo>
                      <a:pt x="57261" y="5724"/>
                      <a:pt x="47766" y="7362"/>
                      <a:pt x="37969" y="7362"/>
                    </a:cubicBezTo>
                    <a:cubicBezTo>
                      <a:pt x="34070" y="7362"/>
                      <a:pt x="30123" y="7103"/>
                      <a:pt x="26095" y="6527"/>
                    </a:cubicBezTo>
                    <a:cubicBezTo>
                      <a:pt x="23694" y="6165"/>
                      <a:pt x="21292" y="6002"/>
                      <a:pt x="18879" y="6002"/>
                    </a:cubicBezTo>
                    <a:cubicBezTo>
                      <a:pt x="16472" y="6002"/>
                      <a:pt x="14054" y="6165"/>
                      <a:pt x="11616" y="6453"/>
                    </a:cubicBezTo>
                    <a:cubicBezTo>
                      <a:pt x="7977" y="6815"/>
                      <a:pt x="4665" y="7755"/>
                      <a:pt x="942" y="8332"/>
                    </a:cubicBezTo>
                    <a:cubicBezTo>
                      <a:pt x="669" y="8384"/>
                      <a:pt x="390" y="8410"/>
                      <a:pt x="110" y="8410"/>
                    </a:cubicBezTo>
                    <a:cubicBezTo>
                      <a:pt x="73" y="8410"/>
                      <a:pt x="37" y="8410"/>
                      <a:pt x="0" y="8409"/>
                    </a:cubicBezTo>
                    <a:lnTo>
                      <a:pt x="0" y="10393"/>
                    </a:lnTo>
                    <a:cubicBezTo>
                      <a:pt x="2037" y="10426"/>
                      <a:pt x="4080" y="10553"/>
                      <a:pt x="6140" y="10553"/>
                    </a:cubicBezTo>
                    <a:cubicBezTo>
                      <a:pt x="6915" y="10553"/>
                      <a:pt x="7692" y="10535"/>
                      <a:pt x="8473" y="10488"/>
                    </a:cubicBezTo>
                    <a:cubicBezTo>
                      <a:pt x="10879" y="10343"/>
                      <a:pt x="13157" y="9618"/>
                      <a:pt x="15533" y="9618"/>
                    </a:cubicBezTo>
                    <a:cubicBezTo>
                      <a:pt x="15852" y="9618"/>
                      <a:pt x="16173" y="9631"/>
                      <a:pt x="16496" y="9660"/>
                    </a:cubicBezTo>
                    <a:cubicBezTo>
                      <a:pt x="17903" y="9744"/>
                      <a:pt x="19147" y="10406"/>
                      <a:pt x="20551" y="10735"/>
                    </a:cubicBezTo>
                    <a:cubicBezTo>
                      <a:pt x="21047" y="10901"/>
                      <a:pt x="21460" y="10819"/>
                      <a:pt x="21958" y="10901"/>
                    </a:cubicBezTo>
                    <a:cubicBezTo>
                      <a:pt x="26034" y="12083"/>
                      <a:pt x="30111" y="12675"/>
                      <a:pt x="34247" y="12675"/>
                    </a:cubicBezTo>
                    <a:cubicBezTo>
                      <a:pt x="35904" y="12675"/>
                      <a:pt x="37569" y="12580"/>
                      <a:pt x="39249" y="12390"/>
                    </a:cubicBezTo>
                    <a:cubicBezTo>
                      <a:pt x="41897" y="12061"/>
                      <a:pt x="44379" y="11895"/>
                      <a:pt x="47027" y="11813"/>
                    </a:cubicBezTo>
                    <a:cubicBezTo>
                      <a:pt x="47770" y="11813"/>
                      <a:pt x="48597" y="11647"/>
                      <a:pt x="49343" y="11563"/>
                    </a:cubicBezTo>
                    <a:cubicBezTo>
                      <a:pt x="50494" y="11515"/>
                      <a:pt x="51632" y="11488"/>
                      <a:pt x="52763" y="11488"/>
                    </a:cubicBezTo>
                    <a:cubicBezTo>
                      <a:pt x="55534" y="11488"/>
                      <a:pt x="58271" y="11649"/>
                      <a:pt x="61092" y="12061"/>
                    </a:cubicBezTo>
                    <a:cubicBezTo>
                      <a:pt x="66559" y="12873"/>
                      <a:pt x="71766" y="13621"/>
                      <a:pt x="77238" y="14538"/>
                    </a:cubicBezTo>
                    <a:lnTo>
                      <a:pt x="105900" y="14538"/>
                    </a:lnTo>
                    <a:lnTo>
                      <a:pt x="105900" y="4839"/>
                    </a:lnTo>
                    <a:cubicBezTo>
                      <a:pt x="100813" y="3726"/>
                      <a:pt x="95785" y="2336"/>
                      <a:pt x="90777" y="1026"/>
                    </a:cubicBezTo>
                    <a:cubicBezTo>
                      <a:pt x="88603" y="458"/>
                      <a:pt x="83425" y="0"/>
                      <a:pt x="80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 flipH="1">
                <a:off x="111" y="4561625"/>
                <a:ext cx="9143939" cy="582300"/>
              </a:xfrm>
              <a:custGeom>
                <a:rect b="b" l="l" r="r" t="t"/>
                <a:pathLst>
                  <a:path extrusionOk="0" h="4924" w="77239">
                    <a:moveTo>
                      <a:pt x="15535" y="1"/>
                    </a:moveTo>
                    <a:cubicBezTo>
                      <a:pt x="13157" y="1"/>
                      <a:pt x="10879" y="726"/>
                      <a:pt x="8473" y="871"/>
                    </a:cubicBezTo>
                    <a:cubicBezTo>
                      <a:pt x="7699" y="917"/>
                      <a:pt x="6929" y="934"/>
                      <a:pt x="6161" y="934"/>
                    </a:cubicBezTo>
                    <a:cubicBezTo>
                      <a:pt x="4094" y="934"/>
                      <a:pt x="2044" y="808"/>
                      <a:pt x="0" y="776"/>
                    </a:cubicBezTo>
                    <a:lnTo>
                      <a:pt x="0" y="4923"/>
                    </a:lnTo>
                    <a:lnTo>
                      <a:pt x="77238" y="4923"/>
                    </a:lnTo>
                    <a:cubicBezTo>
                      <a:pt x="71766" y="4006"/>
                      <a:pt x="66562" y="3258"/>
                      <a:pt x="61092" y="2446"/>
                    </a:cubicBezTo>
                    <a:cubicBezTo>
                      <a:pt x="58269" y="2033"/>
                      <a:pt x="55532" y="1871"/>
                      <a:pt x="52760" y="1871"/>
                    </a:cubicBezTo>
                    <a:cubicBezTo>
                      <a:pt x="51629" y="1871"/>
                      <a:pt x="50493" y="1898"/>
                      <a:pt x="49343" y="1946"/>
                    </a:cubicBezTo>
                    <a:cubicBezTo>
                      <a:pt x="48597" y="2030"/>
                      <a:pt x="47770" y="2196"/>
                      <a:pt x="47027" y="2196"/>
                    </a:cubicBezTo>
                    <a:cubicBezTo>
                      <a:pt x="44379" y="2278"/>
                      <a:pt x="41897" y="2444"/>
                      <a:pt x="39249" y="2773"/>
                    </a:cubicBezTo>
                    <a:cubicBezTo>
                      <a:pt x="37569" y="2963"/>
                      <a:pt x="35904" y="3058"/>
                      <a:pt x="34247" y="3058"/>
                    </a:cubicBezTo>
                    <a:cubicBezTo>
                      <a:pt x="30111" y="3058"/>
                      <a:pt x="26034" y="2466"/>
                      <a:pt x="21958" y="1284"/>
                    </a:cubicBezTo>
                    <a:cubicBezTo>
                      <a:pt x="21460" y="1202"/>
                      <a:pt x="21047" y="1284"/>
                      <a:pt x="20551" y="1121"/>
                    </a:cubicBezTo>
                    <a:cubicBezTo>
                      <a:pt x="19144" y="789"/>
                      <a:pt x="17903" y="127"/>
                      <a:pt x="16499" y="43"/>
                    </a:cubicBezTo>
                    <a:cubicBezTo>
                      <a:pt x="16175" y="14"/>
                      <a:pt x="15854" y="1"/>
                      <a:pt x="155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3"/>
            <p:cNvGrpSpPr/>
            <p:nvPr/>
          </p:nvGrpSpPr>
          <p:grpSpPr>
            <a:xfrm>
              <a:off x="2346422" y="4400660"/>
              <a:ext cx="2347268" cy="861495"/>
              <a:chOff x="7392100" y="4635774"/>
              <a:chExt cx="1650565" cy="605748"/>
            </a:xfrm>
          </p:grpSpPr>
          <p:sp>
            <p:nvSpPr>
              <p:cNvPr id="86" name="Google Shape;86;p3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7" name="Google Shape;87;p3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88" name="Google Shape;88;p3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" name="Google Shape;89;p3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0" name="Google Shape;90;p3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" name="Google Shape;91;p3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" name="Google Shape;92;p3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3" name="Google Shape;93;p3"/>
            <p:cNvGrpSpPr/>
            <p:nvPr/>
          </p:nvGrpSpPr>
          <p:grpSpPr>
            <a:xfrm flipH="1" rot="-351370">
              <a:off x="5512174" y="4178028"/>
              <a:ext cx="678897" cy="1245577"/>
              <a:chOff x="9427650" y="2266125"/>
              <a:chExt cx="679773" cy="1247184"/>
            </a:xfrm>
          </p:grpSpPr>
          <p:grpSp>
            <p:nvGrpSpPr>
              <p:cNvPr id="94" name="Google Shape;94;p3"/>
              <p:cNvGrpSpPr/>
              <p:nvPr/>
            </p:nvGrpSpPr>
            <p:grpSpPr>
              <a:xfrm>
                <a:off x="9427650" y="2266125"/>
                <a:ext cx="679773" cy="609666"/>
                <a:chOff x="9427650" y="2266125"/>
                <a:chExt cx="679773" cy="609666"/>
              </a:xfrm>
            </p:grpSpPr>
            <p:sp>
              <p:nvSpPr>
                <p:cNvPr id="95" name="Google Shape;95;p3"/>
                <p:cNvSpPr/>
                <p:nvPr/>
              </p:nvSpPr>
              <p:spPr>
                <a:xfrm>
                  <a:off x="9868899" y="2266125"/>
                  <a:ext cx="238523" cy="163697"/>
                </a:xfrm>
                <a:custGeom>
                  <a:rect b="b" l="l" r="r" t="t"/>
                  <a:pathLst>
                    <a:path extrusionOk="0" h="1422" w="2072">
                      <a:moveTo>
                        <a:pt x="1149" y="0"/>
                      </a:moveTo>
                      <a:cubicBezTo>
                        <a:pt x="1056" y="0"/>
                        <a:pt x="956" y="23"/>
                        <a:pt x="854" y="74"/>
                      </a:cubicBezTo>
                      <a:lnTo>
                        <a:pt x="838" y="81"/>
                      </a:lnTo>
                      <a:cubicBezTo>
                        <a:pt x="366" y="326"/>
                        <a:pt x="49" y="796"/>
                        <a:pt x="1" y="1327"/>
                      </a:cubicBezTo>
                      <a:cubicBezTo>
                        <a:pt x="230" y="1383"/>
                        <a:pt x="456" y="1421"/>
                        <a:pt x="677" y="1421"/>
                      </a:cubicBezTo>
                      <a:cubicBezTo>
                        <a:pt x="928" y="1421"/>
                        <a:pt x="1174" y="1372"/>
                        <a:pt x="1410" y="1246"/>
                      </a:cubicBezTo>
                      <a:cubicBezTo>
                        <a:pt x="1423" y="1238"/>
                        <a:pt x="1436" y="1233"/>
                        <a:pt x="1446" y="1225"/>
                      </a:cubicBezTo>
                      <a:cubicBezTo>
                        <a:pt x="2071" y="875"/>
                        <a:pt x="1731" y="0"/>
                        <a:pt x="11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6" name="Google Shape;96;p3"/>
                <p:cNvSpPr/>
                <p:nvPr/>
              </p:nvSpPr>
              <p:spPr>
                <a:xfrm>
                  <a:off x="9636130" y="2292142"/>
                  <a:ext cx="201110" cy="205945"/>
                </a:xfrm>
                <a:custGeom>
                  <a:rect b="b" l="l" r="r" t="t"/>
                  <a:pathLst>
                    <a:path extrusionOk="0" h="1789" w="1747">
                      <a:moveTo>
                        <a:pt x="859" y="0"/>
                      </a:moveTo>
                      <a:cubicBezTo>
                        <a:pt x="678" y="0"/>
                        <a:pt x="495" y="82"/>
                        <a:pt x="358" y="277"/>
                      </a:cubicBezTo>
                      <a:lnTo>
                        <a:pt x="350" y="289"/>
                      </a:lnTo>
                      <a:cubicBezTo>
                        <a:pt x="51" y="734"/>
                        <a:pt x="0" y="1298"/>
                        <a:pt x="212" y="1788"/>
                      </a:cubicBezTo>
                      <a:cubicBezTo>
                        <a:pt x="697" y="1655"/>
                        <a:pt x="1134" y="1459"/>
                        <a:pt x="1410" y="1038"/>
                      </a:cubicBezTo>
                      <a:cubicBezTo>
                        <a:pt x="1418" y="1025"/>
                        <a:pt x="1425" y="1015"/>
                        <a:pt x="1433" y="1004"/>
                      </a:cubicBezTo>
                      <a:cubicBezTo>
                        <a:pt x="1746" y="502"/>
                        <a:pt x="1309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7" name="Google Shape;97;p3"/>
                <p:cNvSpPr/>
                <p:nvPr/>
              </p:nvSpPr>
              <p:spPr>
                <a:xfrm>
                  <a:off x="9716367" y="2511443"/>
                  <a:ext cx="249690" cy="154718"/>
                </a:xfrm>
                <a:custGeom>
                  <a:rect b="b" l="l" r="r" t="t"/>
                  <a:pathLst>
                    <a:path extrusionOk="0" h="1344" w="2169">
                      <a:moveTo>
                        <a:pt x="1273" y="0"/>
                      </a:moveTo>
                      <a:cubicBezTo>
                        <a:pt x="1216" y="0"/>
                        <a:pt x="1156" y="8"/>
                        <a:pt x="1093" y="24"/>
                      </a:cubicBezTo>
                      <a:lnTo>
                        <a:pt x="1078" y="26"/>
                      </a:lnTo>
                      <a:cubicBezTo>
                        <a:pt x="565" y="172"/>
                        <a:pt x="159" y="565"/>
                        <a:pt x="0" y="1076"/>
                      </a:cubicBezTo>
                      <a:cubicBezTo>
                        <a:pt x="327" y="1231"/>
                        <a:pt x="654" y="1343"/>
                        <a:pt x="991" y="1343"/>
                      </a:cubicBezTo>
                      <a:cubicBezTo>
                        <a:pt x="1125" y="1343"/>
                        <a:pt x="1262" y="1325"/>
                        <a:pt x="1400" y="1285"/>
                      </a:cubicBezTo>
                      <a:lnTo>
                        <a:pt x="1441" y="1272"/>
                      </a:lnTo>
                      <a:cubicBezTo>
                        <a:pt x="2168" y="1044"/>
                        <a:pt x="1943" y="0"/>
                        <a:pt x="1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" name="Google Shape;98;p3"/>
                <p:cNvSpPr/>
                <p:nvPr/>
              </p:nvSpPr>
              <p:spPr>
                <a:xfrm>
                  <a:off x="9427650" y="2540107"/>
                  <a:ext cx="172101" cy="223098"/>
                </a:xfrm>
                <a:custGeom>
                  <a:rect b="b" l="l" r="r" t="t"/>
                  <a:pathLst>
                    <a:path extrusionOk="0" h="1938" w="1495">
                      <a:moveTo>
                        <a:pt x="732" y="1"/>
                      </a:moveTo>
                      <a:cubicBezTo>
                        <a:pt x="475" y="1"/>
                        <a:pt x="223" y="142"/>
                        <a:pt x="134" y="467"/>
                      </a:cubicBezTo>
                      <a:lnTo>
                        <a:pt x="129" y="482"/>
                      </a:lnTo>
                      <a:cubicBezTo>
                        <a:pt x="1" y="1000"/>
                        <a:pt x="141" y="1549"/>
                        <a:pt x="506" y="1938"/>
                      </a:cubicBezTo>
                      <a:cubicBezTo>
                        <a:pt x="920" y="1649"/>
                        <a:pt x="1262" y="1317"/>
                        <a:pt x="1380" y="827"/>
                      </a:cubicBezTo>
                      <a:cubicBezTo>
                        <a:pt x="1385" y="814"/>
                        <a:pt x="1387" y="799"/>
                        <a:pt x="1390" y="786"/>
                      </a:cubicBezTo>
                      <a:cubicBezTo>
                        <a:pt x="1495" y="305"/>
                        <a:pt x="1109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" name="Google Shape;99;p3"/>
                <p:cNvSpPr/>
                <p:nvPr/>
              </p:nvSpPr>
              <p:spPr>
                <a:xfrm>
                  <a:off x="9582600" y="2703000"/>
                  <a:ext cx="228854" cy="172791"/>
                </a:xfrm>
                <a:custGeom>
                  <a:rect b="b" l="l" r="r" t="t"/>
                  <a:pathLst>
                    <a:path extrusionOk="0" h="1501" w="1988">
                      <a:moveTo>
                        <a:pt x="1057" y="1"/>
                      </a:moveTo>
                      <a:cubicBezTo>
                        <a:pt x="940" y="1"/>
                        <a:pt x="817" y="37"/>
                        <a:pt x="695" y="119"/>
                      </a:cubicBezTo>
                      <a:lnTo>
                        <a:pt x="682" y="129"/>
                      </a:lnTo>
                      <a:cubicBezTo>
                        <a:pt x="248" y="438"/>
                        <a:pt x="1" y="946"/>
                        <a:pt x="24" y="1480"/>
                      </a:cubicBezTo>
                      <a:cubicBezTo>
                        <a:pt x="147" y="1493"/>
                        <a:pt x="268" y="1500"/>
                        <a:pt x="388" y="1500"/>
                      </a:cubicBezTo>
                      <a:cubicBezTo>
                        <a:pt x="756" y="1500"/>
                        <a:pt x="1102" y="1428"/>
                        <a:pt x="1413" y="1204"/>
                      </a:cubicBezTo>
                      <a:lnTo>
                        <a:pt x="1443" y="1179"/>
                      </a:lnTo>
                      <a:cubicBezTo>
                        <a:pt x="1987" y="765"/>
                        <a:pt x="159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0" name="Google Shape;100;p3"/>
              <p:cNvSpPr/>
              <p:nvPr/>
            </p:nvSpPr>
            <p:spPr>
              <a:xfrm>
                <a:off x="9473582" y="2336002"/>
                <a:ext cx="522518" cy="1177307"/>
              </a:xfrm>
              <a:custGeom>
                <a:rect b="b" l="l" r="r" t="t"/>
                <a:pathLst>
                  <a:path extrusionOk="0" h="10227" w="4539">
                    <a:moveTo>
                      <a:pt x="4461" y="1"/>
                    </a:moveTo>
                    <a:cubicBezTo>
                      <a:pt x="4453" y="1"/>
                      <a:pt x="4444" y="3"/>
                      <a:pt x="4436" y="8"/>
                    </a:cubicBezTo>
                    <a:cubicBezTo>
                      <a:pt x="3672" y="445"/>
                      <a:pt x="2970" y="983"/>
                      <a:pt x="2352" y="1609"/>
                    </a:cubicBezTo>
                    <a:cubicBezTo>
                      <a:pt x="1887" y="2076"/>
                      <a:pt x="1476" y="2597"/>
                      <a:pt x="1131" y="3159"/>
                    </a:cubicBezTo>
                    <a:cubicBezTo>
                      <a:pt x="1300" y="2347"/>
                      <a:pt x="1573" y="1558"/>
                      <a:pt x="1946" y="817"/>
                    </a:cubicBezTo>
                    <a:cubicBezTo>
                      <a:pt x="2064" y="585"/>
                      <a:pt x="2189" y="358"/>
                      <a:pt x="2324" y="136"/>
                    </a:cubicBezTo>
                    <a:cubicBezTo>
                      <a:pt x="2346" y="100"/>
                      <a:pt x="2314" y="68"/>
                      <a:pt x="2280" y="68"/>
                    </a:cubicBezTo>
                    <a:cubicBezTo>
                      <a:pt x="2263" y="68"/>
                      <a:pt x="2246" y="76"/>
                      <a:pt x="2235" y="95"/>
                    </a:cubicBezTo>
                    <a:cubicBezTo>
                      <a:pt x="1752" y="889"/>
                      <a:pt x="1384" y="1749"/>
                      <a:pt x="1147" y="2651"/>
                    </a:cubicBezTo>
                    <a:cubicBezTo>
                      <a:pt x="1080" y="2906"/>
                      <a:pt x="1022" y="3164"/>
                      <a:pt x="976" y="3422"/>
                    </a:cubicBezTo>
                    <a:cubicBezTo>
                      <a:pt x="976" y="3425"/>
                      <a:pt x="976" y="3425"/>
                      <a:pt x="976" y="3425"/>
                    </a:cubicBezTo>
                    <a:cubicBezTo>
                      <a:pt x="920" y="3529"/>
                      <a:pt x="863" y="3634"/>
                      <a:pt x="812" y="3739"/>
                    </a:cubicBezTo>
                    <a:cubicBezTo>
                      <a:pt x="536" y="4285"/>
                      <a:pt x="342" y="4870"/>
                      <a:pt x="233" y="5470"/>
                    </a:cubicBezTo>
                    <a:cubicBezTo>
                      <a:pt x="123" y="4668"/>
                      <a:pt x="115" y="3854"/>
                      <a:pt x="212" y="3047"/>
                    </a:cubicBezTo>
                    <a:cubicBezTo>
                      <a:pt x="243" y="2789"/>
                      <a:pt x="286" y="2533"/>
                      <a:pt x="337" y="2278"/>
                    </a:cubicBezTo>
                    <a:cubicBezTo>
                      <a:pt x="344" y="2245"/>
                      <a:pt x="319" y="2228"/>
                      <a:pt x="292" y="2228"/>
                    </a:cubicBezTo>
                    <a:cubicBezTo>
                      <a:pt x="269" y="2228"/>
                      <a:pt x="244" y="2242"/>
                      <a:pt x="238" y="2270"/>
                    </a:cubicBezTo>
                    <a:cubicBezTo>
                      <a:pt x="54" y="3182"/>
                      <a:pt x="0" y="4117"/>
                      <a:pt x="82" y="5044"/>
                    </a:cubicBezTo>
                    <a:cubicBezTo>
                      <a:pt x="105" y="5301"/>
                      <a:pt x="138" y="5559"/>
                      <a:pt x="182" y="5817"/>
                    </a:cubicBezTo>
                    <a:cubicBezTo>
                      <a:pt x="166" y="5950"/>
                      <a:pt x="156" y="6083"/>
                      <a:pt x="148" y="6216"/>
                    </a:cubicBezTo>
                    <a:cubicBezTo>
                      <a:pt x="123" y="6943"/>
                      <a:pt x="250" y="7666"/>
                      <a:pt x="526" y="8338"/>
                    </a:cubicBezTo>
                    <a:cubicBezTo>
                      <a:pt x="800" y="8999"/>
                      <a:pt x="1221" y="9602"/>
                      <a:pt x="1778" y="10054"/>
                    </a:cubicBezTo>
                    <a:cubicBezTo>
                      <a:pt x="1849" y="10110"/>
                      <a:pt x="1923" y="10164"/>
                      <a:pt x="1997" y="10217"/>
                    </a:cubicBezTo>
                    <a:cubicBezTo>
                      <a:pt x="2007" y="10224"/>
                      <a:pt x="2017" y="10227"/>
                      <a:pt x="2026" y="10227"/>
                    </a:cubicBezTo>
                    <a:cubicBezTo>
                      <a:pt x="2068" y="10227"/>
                      <a:pt x="2103" y="10172"/>
                      <a:pt x="2061" y="10141"/>
                    </a:cubicBezTo>
                    <a:cubicBezTo>
                      <a:pt x="1479" y="9735"/>
                      <a:pt x="1022" y="9168"/>
                      <a:pt x="718" y="8529"/>
                    </a:cubicBezTo>
                    <a:cubicBezTo>
                      <a:pt x="411" y="7881"/>
                      <a:pt x="250" y="7173"/>
                      <a:pt x="245" y="6458"/>
                    </a:cubicBezTo>
                    <a:cubicBezTo>
                      <a:pt x="243" y="6251"/>
                      <a:pt x="253" y="6045"/>
                      <a:pt x="276" y="5838"/>
                    </a:cubicBezTo>
                    <a:cubicBezTo>
                      <a:pt x="705" y="5031"/>
                      <a:pt x="1280" y="4306"/>
                      <a:pt x="1966" y="3703"/>
                    </a:cubicBezTo>
                    <a:cubicBezTo>
                      <a:pt x="2005" y="3669"/>
                      <a:pt x="1973" y="3613"/>
                      <a:pt x="1934" y="3613"/>
                    </a:cubicBezTo>
                    <a:cubicBezTo>
                      <a:pt x="1924" y="3613"/>
                      <a:pt x="1913" y="3617"/>
                      <a:pt x="1903" y="3626"/>
                    </a:cubicBezTo>
                    <a:cubicBezTo>
                      <a:pt x="1356" y="4106"/>
                      <a:pt x="881" y="4661"/>
                      <a:pt x="491" y="5273"/>
                    </a:cubicBezTo>
                    <a:cubicBezTo>
                      <a:pt x="427" y="5370"/>
                      <a:pt x="368" y="5473"/>
                      <a:pt x="312" y="5575"/>
                    </a:cubicBezTo>
                    <a:cubicBezTo>
                      <a:pt x="401" y="5041"/>
                      <a:pt x="557" y="4523"/>
                      <a:pt x="779" y="4032"/>
                    </a:cubicBezTo>
                    <a:cubicBezTo>
                      <a:pt x="868" y="3833"/>
                      <a:pt x="965" y="3642"/>
                      <a:pt x="1073" y="3453"/>
                    </a:cubicBezTo>
                    <a:cubicBezTo>
                      <a:pt x="1749" y="2845"/>
                      <a:pt x="2528" y="2362"/>
                      <a:pt x="3374" y="2028"/>
                    </a:cubicBezTo>
                    <a:cubicBezTo>
                      <a:pt x="3428" y="2007"/>
                      <a:pt x="3406" y="1932"/>
                      <a:pt x="3359" y="1932"/>
                    </a:cubicBezTo>
                    <a:cubicBezTo>
                      <a:pt x="3353" y="1932"/>
                      <a:pt x="3347" y="1933"/>
                      <a:pt x="3340" y="1936"/>
                    </a:cubicBezTo>
                    <a:cubicBezTo>
                      <a:pt x="2664" y="2201"/>
                      <a:pt x="2028" y="2561"/>
                      <a:pt x="1453" y="3006"/>
                    </a:cubicBezTo>
                    <a:cubicBezTo>
                      <a:pt x="1379" y="3065"/>
                      <a:pt x="1305" y="3126"/>
                      <a:pt x="1231" y="3187"/>
                    </a:cubicBezTo>
                    <a:cubicBezTo>
                      <a:pt x="1520" y="2727"/>
                      <a:pt x="1852" y="2293"/>
                      <a:pt x="2219" y="1890"/>
                    </a:cubicBezTo>
                    <a:cubicBezTo>
                      <a:pt x="2725" y="1336"/>
                      <a:pt x="3450" y="736"/>
                      <a:pt x="4216" y="253"/>
                    </a:cubicBezTo>
                    <a:cubicBezTo>
                      <a:pt x="4306" y="197"/>
                      <a:pt x="4398" y="143"/>
                      <a:pt x="4489" y="92"/>
                    </a:cubicBezTo>
                    <a:cubicBezTo>
                      <a:pt x="4539" y="62"/>
                      <a:pt x="4505" y="1"/>
                      <a:pt x="4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1" name="Google Shape;101;p3"/>
            <p:cNvGrpSpPr/>
            <p:nvPr/>
          </p:nvGrpSpPr>
          <p:grpSpPr>
            <a:xfrm>
              <a:off x="8259331" y="4737010"/>
              <a:ext cx="1142989" cy="582295"/>
              <a:chOff x="7392100" y="4636038"/>
              <a:chExt cx="1188509" cy="605485"/>
            </a:xfrm>
          </p:grpSpPr>
          <p:sp>
            <p:nvSpPr>
              <p:cNvPr id="102" name="Google Shape;102;p3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" name="Google Shape;103;p3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104" name="Google Shape;104;p3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5" name="Google Shape;105;p3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6" name="Google Shape;106;p3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07" name="Google Shape;107;p3"/>
          <p:cNvSpPr/>
          <p:nvPr/>
        </p:nvSpPr>
        <p:spPr>
          <a:xfrm>
            <a:off x="314900" y="164013"/>
            <a:ext cx="1143000" cy="375475"/>
          </a:xfrm>
          <a:custGeom>
            <a:rect b="b" l="l" r="r" t="t"/>
            <a:pathLst>
              <a:path extrusionOk="0" h="14068" w="42821">
                <a:moveTo>
                  <a:pt x="18947" y="0"/>
                </a:moveTo>
                <a:cubicBezTo>
                  <a:pt x="13026" y="0"/>
                  <a:pt x="7975" y="3708"/>
                  <a:pt x="5978" y="8925"/>
                </a:cubicBezTo>
                <a:cubicBezTo>
                  <a:pt x="5660" y="8865"/>
                  <a:pt x="5345" y="8837"/>
                  <a:pt x="5035" y="8837"/>
                </a:cubicBezTo>
                <a:cubicBezTo>
                  <a:pt x="2313" y="8837"/>
                  <a:pt x="1" y="11051"/>
                  <a:pt x="10" y="13889"/>
                </a:cubicBezTo>
                <a:cubicBezTo>
                  <a:pt x="10" y="13951"/>
                  <a:pt x="18" y="14009"/>
                  <a:pt x="20" y="14068"/>
                </a:cubicBezTo>
                <a:lnTo>
                  <a:pt x="42816" y="14068"/>
                </a:lnTo>
                <a:cubicBezTo>
                  <a:pt x="42816" y="14009"/>
                  <a:pt x="42821" y="13948"/>
                  <a:pt x="42821" y="13889"/>
                </a:cubicBezTo>
                <a:cubicBezTo>
                  <a:pt x="42821" y="9569"/>
                  <a:pt x="39320" y="6068"/>
                  <a:pt x="34999" y="6068"/>
                </a:cubicBezTo>
                <a:cubicBezTo>
                  <a:pt x="33623" y="6068"/>
                  <a:pt x="32267" y="6430"/>
                  <a:pt x="31077" y="7125"/>
                </a:cubicBezTo>
                <a:cubicBezTo>
                  <a:pt x="28702" y="2876"/>
                  <a:pt x="24162" y="0"/>
                  <a:pt x="1894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1196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7" name="Google Shape;1197;p21"/>
          <p:cNvGrpSpPr/>
          <p:nvPr/>
        </p:nvGrpSpPr>
        <p:grpSpPr>
          <a:xfrm>
            <a:off x="582675" y="4255086"/>
            <a:ext cx="261116" cy="600107"/>
            <a:chOff x="557062" y="4093648"/>
            <a:chExt cx="261116" cy="600107"/>
          </a:xfrm>
        </p:grpSpPr>
        <p:sp>
          <p:nvSpPr>
            <p:cNvPr id="1198" name="Google Shape;1198;p21"/>
            <p:cNvSpPr/>
            <p:nvPr/>
          </p:nvSpPr>
          <p:spPr>
            <a:xfrm>
              <a:off x="687647" y="4210837"/>
              <a:ext cx="34273" cy="482918"/>
            </a:xfrm>
            <a:custGeom>
              <a:rect b="b" l="l" r="r" t="t"/>
              <a:pathLst>
                <a:path extrusionOk="0" h="8905" w="632">
                  <a:moveTo>
                    <a:pt x="218" y="0"/>
                  </a:moveTo>
                  <a:lnTo>
                    <a:pt x="1" y="8904"/>
                  </a:lnTo>
                  <a:lnTo>
                    <a:pt x="631" y="8904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21"/>
            <p:cNvSpPr/>
            <p:nvPr/>
          </p:nvSpPr>
          <p:spPr>
            <a:xfrm>
              <a:off x="557062" y="4164851"/>
              <a:ext cx="151139" cy="50597"/>
            </a:xfrm>
            <a:custGeom>
              <a:rect b="b" l="l" r="r" t="t"/>
              <a:pathLst>
                <a:path extrusionOk="0" h="933" w="2787">
                  <a:moveTo>
                    <a:pt x="1" y="0"/>
                  </a:moveTo>
                  <a:lnTo>
                    <a:pt x="2615" y="932"/>
                  </a:lnTo>
                  <a:lnTo>
                    <a:pt x="2787" y="7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21"/>
            <p:cNvSpPr/>
            <p:nvPr/>
          </p:nvSpPr>
          <p:spPr>
            <a:xfrm>
              <a:off x="705109" y="4093648"/>
              <a:ext cx="113070" cy="111117"/>
            </a:xfrm>
            <a:custGeom>
              <a:rect b="b" l="l" r="r" t="t"/>
              <a:pathLst>
                <a:path extrusionOk="0" h="2049" w="2085">
                  <a:moveTo>
                    <a:pt x="2084" y="1"/>
                  </a:moveTo>
                  <a:lnTo>
                    <a:pt x="0" y="1798"/>
                  </a:lnTo>
                  <a:lnTo>
                    <a:pt x="57" y="2049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21"/>
            <p:cNvSpPr/>
            <p:nvPr/>
          </p:nvSpPr>
          <p:spPr>
            <a:xfrm>
              <a:off x="708146" y="4204709"/>
              <a:ext cx="41161" cy="150705"/>
            </a:xfrm>
            <a:custGeom>
              <a:rect b="b" l="l" r="r" t="t"/>
              <a:pathLst>
                <a:path extrusionOk="0" h="2779" w="759">
                  <a:moveTo>
                    <a:pt x="1" y="1"/>
                  </a:moveTo>
                  <a:lnTo>
                    <a:pt x="759" y="2779"/>
                  </a:lnTo>
                  <a:lnTo>
                    <a:pt x="759" y="2779"/>
                  </a:lnTo>
                  <a:lnTo>
                    <a:pt x="248" y="1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2" name="Google Shape;1202;p21"/>
          <p:cNvGrpSpPr/>
          <p:nvPr/>
        </p:nvGrpSpPr>
        <p:grpSpPr>
          <a:xfrm>
            <a:off x="161601" y="4173781"/>
            <a:ext cx="8860586" cy="681850"/>
            <a:chOff x="161601" y="4173781"/>
            <a:chExt cx="8860586" cy="681850"/>
          </a:xfrm>
        </p:grpSpPr>
        <p:grpSp>
          <p:nvGrpSpPr>
            <p:cNvPr id="1203" name="Google Shape;1203;p21"/>
            <p:cNvGrpSpPr/>
            <p:nvPr/>
          </p:nvGrpSpPr>
          <p:grpSpPr>
            <a:xfrm>
              <a:off x="8430787" y="4173781"/>
              <a:ext cx="591400" cy="508110"/>
              <a:chOff x="9035688" y="845200"/>
              <a:chExt cx="1053625" cy="905400"/>
            </a:xfrm>
          </p:grpSpPr>
          <p:sp>
            <p:nvSpPr>
              <p:cNvPr id="1204" name="Google Shape;1204;p21"/>
              <p:cNvSpPr/>
              <p:nvPr/>
            </p:nvSpPr>
            <p:spPr>
              <a:xfrm>
                <a:off x="9329213" y="1391150"/>
                <a:ext cx="518800" cy="359450"/>
              </a:xfrm>
              <a:custGeom>
                <a:rect b="b" l="l" r="r" t="t"/>
                <a:pathLst>
                  <a:path extrusionOk="0" h="14378" w="20752">
                    <a:moveTo>
                      <a:pt x="19858" y="1"/>
                    </a:moveTo>
                    <a:cubicBezTo>
                      <a:pt x="19569" y="1"/>
                      <a:pt x="19289" y="158"/>
                      <a:pt x="19196" y="521"/>
                    </a:cubicBezTo>
                    <a:cubicBezTo>
                      <a:pt x="18782" y="2153"/>
                      <a:pt x="18320" y="4122"/>
                      <a:pt x="16793" y="5090"/>
                    </a:cubicBezTo>
                    <a:cubicBezTo>
                      <a:pt x="15999" y="5593"/>
                      <a:pt x="14990" y="5723"/>
                      <a:pt x="14084" y="5897"/>
                    </a:cubicBezTo>
                    <a:cubicBezTo>
                      <a:pt x="13982" y="5915"/>
                      <a:pt x="13879" y="5935"/>
                      <a:pt x="13777" y="5950"/>
                    </a:cubicBezTo>
                    <a:cubicBezTo>
                      <a:pt x="13713" y="5963"/>
                      <a:pt x="13652" y="5971"/>
                      <a:pt x="13588" y="5981"/>
                    </a:cubicBezTo>
                    <a:cubicBezTo>
                      <a:pt x="13550" y="5989"/>
                      <a:pt x="13512" y="5994"/>
                      <a:pt x="13473" y="5999"/>
                    </a:cubicBezTo>
                    <a:cubicBezTo>
                      <a:pt x="13392" y="6012"/>
                      <a:pt x="13310" y="6024"/>
                      <a:pt x="13226" y="6035"/>
                    </a:cubicBezTo>
                    <a:cubicBezTo>
                      <a:pt x="13210" y="6037"/>
                      <a:pt x="13192" y="6040"/>
                      <a:pt x="13175" y="6042"/>
                    </a:cubicBezTo>
                    <a:cubicBezTo>
                      <a:pt x="13083" y="6053"/>
                      <a:pt x="12988" y="6063"/>
                      <a:pt x="12896" y="6073"/>
                    </a:cubicBezTo>
                    <a:lnTo>
                      <a:pt x="12876" y="6075"/>
                    </a:lnTo>
                    <a:cubicBezTo>
                      <a:pt x="12776" y="6086"/>
                      <a:pt x="12679" y="6093"/>
                      <a:pt x="12580" y="6101"/>
                    </a:cubicBezTo>
                    <a:lnTo>
                      <a:pt x="12577" y="6101"/>
                    </a:lnTo>
                    <a:cubicBezTo>
                      <a:pt x="12362" y="6117"/>
                      <a:pt x="12147" y="6126"/>
                      <a:pt x="11931" y="6126"/>
                    </a:cubicBezTo>
                    <a:cubicBezTo>
                      <a:pt x="11843" y="6126"/>
                      <a:pt x="11754" y="6124"/>
                      <a:pt x="11665" y="6121"/>
                    </a:cubicBezTo>
                    <a:cubicBezTo>
                      <a:pt x="11609" y="6121"/>
                      <a:pt x="11551" y="6119"/>
                      <a:pt x="11492" y="6116"/>
                    </a:cubicBezTo>
                    <a:cubicBezTo>
                      <a:pt x="11456" y="4709"/>
                      <a:pt x="11385" y="3305"/>
                      <a:pt x="11272" y="1900"/>
                    </a:cubicBezTo>
                    <a:cubicBezTo>
                      <a:pt x="11242" y="1505"/>
                      <a:pt x="10958" y="1165"/>
                      <a:pt x="10539" y="1165"/>
                    </a:cubicBezTo>
                    <a:cubicBezTo>
                      <a:pt x="10166" y="1165"/>
                      <a:pt x="9773" y="1502"/>
                      <a:pt x="9804" y="1900"/>
                    </a:cubicBezTo>
                    <a:cubicBezTo>
                      <a:pt x="9962" y="3882"/>
                      <a:pt x="10044" y="5869"/>
                      <a:pt x="10046" y="7858"/>
                    </a:cubicBezTo>
                    <a:lnTo>
                      <a:pt x="9934" y="7858"/>
                    </a:lnTo>
                    <a:cubicBezTo>
                      <a:pt x="9816" y="7859"/>
                      <a:pt x="9697" y="7860"/>
                      <a:pt x="9579" y="7860"/>
                    </a:cubicBezTo>
                    <a:cubicBezTo>
                      <a:pt x="9256" y="7860"/>
                      <a:pt x="8933" y="7855"/>
                      <a:pt x="8611" y="7848"/>
                    </a:cubicBezTo>
                    <a:cubicBezTo>
                      <a:pt x="8576" y="7848"/>
                      <a:pt x="8542" y="7843"/>
                      <a:pt x="8509" y="7843"/>
                    </a:cubicBezTo>
                    <a:cubicBezTo>
                      <a:pt x="8323" y="7837"/>
                      <a:pt x="8136" y="7830"/>
                      <a:pt x="7950" y="7820"/>
                    </a:cubicBezTo>
                    <a:cubicBezTo>
                      <a:pt x="7725" y="7809"/>
                      <a:pt x="7503" y="7797"/>
                      <a:pt x="7278" y="7779"/>
                    </a:cubicBezTo>
                    <a:cubicBezTo>
                      <a:pt x="6295" y="7710"/>
                      <a:pt x="5261" y="7648"/>
                      <a:pt x="4314" y="7357"/>
                    </a:cubicBezTo>
                    <a:cubicBezTo>
                      <a:pt x="2730" y="6872"/>
                      <a:pt x="2082" y="5187"/>
                      <a:pt x="1553" y="3775"/>
                    </a:cubicBezTo>
                    <a:cubicBezTo>
                      <a:pt x="1438" y="3464"/>
                      <a:pt x="1170" y="3236"/>
                      <a:pt x="849" y="3236"/>
                    </a:cubicBezTo>
                    <a:cubicBezTo>
                      <a:pt x="785" y="3236"/>
                      <a:pt x="719" y="3245"/>
                      <a:pt x="652" y="3264"/>
                    </a:cubicBezTo>
                    <a:cubicBezTo>
                      <a:pt x="294" y="3361"/>
                      <a:pt x="1" y="3793"/>
                      <a:pt x="141" y="4165"/>
                    </a:cubicBezTo>
                    <a:cubicBezTo>
                      <a:pt x="815" y="5973"/>
                      <a:pt x="1645" y="7878"/>
                      <a:pt x="3560" y="8644"/>
                    </a:cubicBezTo>
                    <a:cubicBezTo>
                      <a:pt x="4607" y="9063"/>
                      <a:pt x="5815" y="9127"/>
                      <a:pt x="6929" y="9219"/>
                    </a:cubicBezTo>
                    <a:cubicBezTo>
                      <a:pt x="7056" y="9232"/>
                      <a:pt x="7181" y="9242"/>
                      <a:pt x="7309" y="9250"/>
                    </a:cubicBezTo>
                    <a:cubicBezTo>
                      <a:pt x="7375" y="9255"/>
                      <a:pt x="7442" y="9260"/>
                      <a:pt x="7511" y="9262"/>
                    </a:cubicBezTo>
                    <a:cubicBezTo>
                      <a:pt x="7569" y="9267"/>
                      <a:pt x="7628" y="9270"/>
                      <a:pt x="7687" y="9275"/>
                    </a:cubicBezTo>
                    <a:cubicBezTo>
                      <a:pt x="7776" y="9280"/>
                      <a:pt x="7868" y="9283"/>
                      <a:pt x="7960" y="9288"/>
                    </a:cubicBezTo>
                    <a:lnTo>
                      <a:pt x="8062" y="9293"/>
                    </a:lnTo>
                    <a:cubicBezTo>
                      <a:pt x="8170" y="9298"/>
                      <a:pt x="8279" y="9303"/>
                      <a:pt x="8387" y="9306"/>
                    </a:cubicBezTo>
                    <a:lnTo>
                      <a:pt x="8435" y="9308"/>
                    </a:lnTo>
                    <a:cubicBezTo>
                      <a:pt x="8555" y="9313"/>
                      <a:pt x="8675" y="9316"/>
                      <a:pt x="8795" y="9319"/>
                    </a:cubicBezTo>
                    <a:lnTo>
                      <a:pt x="8811" y="9319"/>
                    </a:lnTo>
                    <a:cubicBezTo>
                      <a:pt x="9058" y="9325"/>
                      <a:pt x="9305" y="9328"/>
                      <a:pt x="9553" y="9328"/>
                    </a:cubicBezTo>
                    <a:cubicBezTo>
                      <a:pt x="9714" y="9328"/>
                      <a:pt x="9875" y="9327"/>
                      <a:pt x="10036" y="9324"/>
                    </a:cubicBezTo>
                    <a:lnTo>
                      <a:pt x="10036" y="9324"/>
                    </a:lnTo>
                    <a:cubicBezTo>
                      <a:pt x="10011" y="10766"/>
                      <a:pt x="9944" y="12204"/>
                      <a:pt x="9837" y="13644"/>
                    </a:cubicBezTo>
                    <a:cubicBezTo>
                      <a:pt x="9809" y="14040"/>
                      <a:pt x="10197" y="14377"/>
                      <a:pt x="10573" y="14377"/>
                    </a:cubicBezTo>
                    <a:cubicBezTo>
                      <a:pt x="10994" y="14377"/>
                      <a:pt x="11275" y="14040"/>
                      <a:pt x="11305" y="13644"/>
                    </a:cubicBezTo>
                    <a:cubicBezTo>
                      <a:pt x="11456" y="11627"/>
                      <a:pt x="11525" y="9607"/>
                      <a:pt x="11515" y="7585"/>
                    </a:cubicBezTo>
                    <a:lnTo>
                      <a:pt x="11515" y="7585"/>
                    </a:lnTo>
                    <a:cubicBezTo>
                      <a:pt x="11566" y="7587"/>
                      <a:pt x="11617" y="7590"/>
                      <a:pt x="11668" y="7590"/>
                    </a:cubicBezTo>
                    <a:lnTo>
                      <a:pt x="11770" y="7590"/>
                    </a:lnTo>
                    <a:cubicBezTo>
                      <a:pt x="11816" y="7590"/>
                      <a:pt x="11862" y="7591"/>
                      <a:pt x="11907" y="7591"/>
                    </a:cubicBezTo>
                    <a:cubicBezTo>
                      <a:pt x="11930" y="7591"/>
                      <a:pt x="11952" y="7591"/>
                      <a:pt x="11974" y="7590"/>
                    </a:cubicBezTo>
                    <a:cubicBezTo>
                      <a:pt x="12031" y="7590"/>
                      <a:pt x="12084" y="7590"/>
                      <a:pt x="12140" y="7587"/>
                    </a:cubicBezTo>
                    <a:cubicBezTo>
                      <a:pt x="12209" y="7587"/>
                      <a:pt x="12278" y="7585"/>
                      <a:pt x="12345" y="7582"/>
                    </a:cubicBezTo>
                    <a:cubicBezTo>
                      <a:pt x="12401" y="7580"/>
                      <a:pt x="12457" y="7574"/>
                      <a:pt x="12511" y="7572"/>
                    </a:cubicBezTo>
                    <a:cubicBezTo>
                      <a:pt x="12580" y="7567"/>
                      <a:pt x="12646" y="7564"/>
                      <a:pt x="12715" y="7559"/>
                    </a:cubicBezTo>
                    <a:cubicBezTo>
                      <a:pt x="12771" y="7554"/>
                      <a:pt x="12827" y="7549"/>
                      <a:pt x="12883" y="7544"/>
                    </a:cubicBezTo>
                    <a:cubicBezTo>
                      <a:pt x="12950" y="7536"/>
                      <a:pt x="13016" y="7531"/>
                      <a:pt x="13083" y="7523"/>
                    </a:cubicBezTo>
                    <a:cubicBezTo>
                      <a:pt x="13141" y="7516"/>
                      <a:pt x="13200" y="7508"/>
                      <a:pt x="13259" y="7503"/>
                    </a:cubicBezTo>
                    <a:cubicBezTo>
                      <a:pt x="13318" y="7495"/>
                      <a:pt x="13387" y="7488"/>
                      <a:pt x="13450" y="7477"/>
                    </a:cubicBezTo>
                    <a:cubicBezTo>
                      <a:pt x="13514" y="7470"/>
                      <a:pt x="13578" y="7460"/>
                      <a:pt x="13642" y="7449"/>
                    </a:cubicBezTo>
                    <a:cubicBezTo>
                      <a:pt x="13701" y="7442"/>
                      <a:pt x="13759" y="7434"/>
                      <a:pt x="13816" y="7424"/>
                    </a:cubicBezTo>
                    <a:cubicBezTo>
                      <a:pt x="13892" y="7411"/>
                      <a:pt x="13966" y="7398"/>
                      <a:pt x="14040" y="7385"/>
                    </a:cubicBezTo>
                    <a:lnTo>
                      <a:pt x="14181" y="7362"/>
                    </a:lnTo>
                    <a:cubicBezTo>
                      <a:pt x="14303" y="7342"/>
                      <a:pt x="14423" y="7319"/>
                      <a:pt x="14546" y="7294"/>
                    </a:cubicBezTo>
                    <a:cubicBezTo>
                      <a:pt x="15598" y="7092"/>
                      <a:pt x="16724" y="6903"/>
                      <a:pt x="17631" y="6290"/>
                    </a:cubicBezTo>
                    <a:cubicBezTo>
                      <a:pt x="19449" y="5062"/>
                      <a:pt x="20097" y="2929"/>
                      <a:pt x="20613" y="910"/>
                    </a:cubicBezTo>
                    <a:cubicBezTo>
                      <a:pt x="20752" y="361"/>
                      <a:pt x="20295" y="1"/>
                      <a:pt x="19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21"/>
              <p:cNvSpPr/>
              <p:nvPr/>
            </p:nvSpPr>
            <p:spPr>
              <a:xfrm>
                <a:off x="9693688" y="1097275"/>
                <a:ext cx="395625" cy="369925"/>
              </a:xfrm>
              <a:custGeom>
                <a:rect b="b" l="l" r="r" t="t"/>
                <a:pathLst>
                  <a:path extrusionOk="0" h="14797" w="15825">
                    <a:moveTo>
                      <a:pt x="7926" y="0"/>
                    </a:moveTo>
                    <a:cubicBezTo>
                      <a:pt x="6300" y="0"/>
                      <a:pt x="4664" y="546"/>
                      <a:pt x="3315" y="1676"/>
                    </a:cubicBezTo>
                    <a:cubicBezTo>
                      <a:pt x="3225" y="1751"/>
                      <a:pt x="3154" y="1814"/>
                      <a:pt x="3103" y="1868"/>
                    </a:cubicBezTo>
                    <a:cubicBezTo>
                      <a:pt x="294" y="4713"/>
                      <a:pt x="0" y="7644"/>
                      <a:pt x="1328" y="10550"/>
                    </a:cubicBezTo>
                    <a:cubicBezTo>
                      <a:pt x="1571" y="11084"/>
                      <a:pt x="2342" y="12900"/>
                      <a:pt x="4400" y="13982"/>
                    </a:cubicBezTo>
                    <a:cubicBezTo>
                      <a:pt x="5517" y="14569"/>
                      <a:pt x="6699" y="14797"/>
                      <a:pt x="7834" y="14797"/>
                    </a:cubicBezTo>
                    <a:cubicBezTo>
                      <a:pt x="10361" y="14797"/>
                      <a:pt x="12653" y="13669"/>
                      <a:pt x="13473" y="12874"/>
                    </a:cubicBezTo>
                    <a:cubicBezTo>
                      <a:pt x="15166" y="11235"/>
                      <a:pt x="15825" y="9531"/>
                      <a:pt x="15766" y="7836"/>
                    </a:cubicBezTo>
                    <a:cubicBezTo>
                      <a:pt x="15707" y="6181"/>
                      <a:pt x="14987" y="4531"/>
                      <a:pt x="13759" y="2905"/>
                    </a:cubicBezTo>
                    <a:cubicBezTo>
                      <a:pt x="12319" y="1002"/>
                      <a:pt x="10131" y="0"/>
                      <a:pt x="79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21"/>
              <p:cNvSpPr/>
              <p:nvPr/>
            </p:nvSpPr>
            <p:spPr>
              <a:xfrm>
                <a:off x="9245588" y="845200"/>
                <a:ext cx="675200" cy="631275"/>
              </a:xfrm>
              <a:custGeom>
                <a:rect b="b" l="l" r="r" t="t"/>
                <a:pathLst>
                  <a:path extrusionOk="0" h="25251" w="27008">
                    <a:moveTo>
                      <a:pt x="13525" y="0"/>
                    </a:moveTo>
                    <a:cubicBezTo>
                      <a:pt x="10750" y="0"/>
                      <a:pt x="7960" y="931"/>
                      <a:pt x="5657" y="2860"/>
                    </a:cubicBezTo>
                    <a:cubicBezTo>
                      <a:pt x="5506" y="2988"/>
                      <a:pt x="5383" y="3098"/>
                      <a:pt x="5294" y="3187"/>
                    </a:cubicBezTo>
                    <a:cubicBezTo>
                      <a:pt x="501" y="8041"/>
                      <a:pt x="0" y="13046"/>
                      <a:pt x="2266" y="18003"/>
                    </a:cubicBezTo>
                    <a:cubicBezTo>
                      <a:pt x="2682" y="18915"/>
                      <a:pt x="3997" y="22015"/>
                      <a:pt x="7511" y="23861"/>
                    </a:cubicBezTo>
                    <a:cubicBezTo>
                      <a:pt x="9416" y="24862"/>
                      <a:pt x="11432" y="25250"/>
                      <a:pt x="13367" y="25250"/>
                    </a:cubicBezTo>
                    <a:cubicBezTo>
                      <a:pt x="17680" y="25250"/>
                      <a:pt x="21593" y="23324"/>
                      <a:pt x="22993" y="21969"/>
                    </a:cubicBezTo>
                    <a:cubicBezTo>
                      <a:pt x="25881" y="19175"/>
                      <a:pt x="27007" y="16267"/>
                      <a:pt x="26905" y="13373"/>
                    </a:cubicBezTo>
                    <a:cubicBezTo>
                      <a:pt x="26808" y="10552"/>
                      <a:pt x="25577" y="7735"/>
                      <a:pt x="23481" y="4962"/>
                    </a:cubicBezTo>
                    <a:cubicBezTo>
                      <a:pt x="21023" y="1711"/>
                      <a:pt x="17288" y="0"/>
                      <a:pt x="13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21"/>
              <p:cNvSpPr/>
              <p:nvPr/>
            </p:nvSpPr>
            <p:spPr>
              <a:xfrm>
                <a:off x="9035688" y="1111600"/>
                <a:ext cx="483025" cy="451650"/>
              </a:xfrm>
              <a:custGeom>
                <a:rect b="b" l="l" r="r" t="t"/>
                <a:pathLst>
                  <a:path extrusionOk="0" h="18066" w="19321">
                    <a:moveTo>
                      <a:pt x="9676" y="1"/>
                    </a:moveTo>
                    <a:cubicBezTo>
                      <a:pt x="7690" y="1"/>
                      <a:pt x="5694" y="666"/>
                      <a:pt x="4045" y="2046"/>
                    </a:cubicBezTo>
                    <a:cubicBezTo>
                      <a:pt x="3938" y="2138"/>
                      <a:pt x="3851" y="2217"/>
                      <a:pt x="3787" y="2281"/>
                    </a:cubicBezTo>
                    <a:cubicBezTo>
                      <a:pt x="358" y="5754"/>
                      <a:pt x="0" y="9334"/>
                      <a:pt x="1619" y="12881"/>
                    </a:cubicBezTo>
                    <a:cubicBezTo>
                      <a:pt x="1918" y="13532"/>
                      <a:pt x="2858" y="15748"/>
                      <a:pt x="5370" y="17071"/>
                    </a:cubicBezTo>
                    <a:cubicBezTo>
                      <a:pt x="6734" y="17788"/>
                      <a:pt x="8176" y="18065"/>
                      <a:pt x="9561" y="18065"/>
                    </a:cubicBezTo>
                    <a:cubicBezTo>
                      <a:pt x="12647" y="18065"/>
                      <a:pt x="15447" y="16686"/>
                      <a:pt x="16448" y="15715"/>
                    </a:cubicBezTo>
                    <a:cubicBezTo>
                      <a:pt x="18514" y="13716"/>
                      <a:pt x="19321" y="11637"/>
                      <a:pt x="19247" y="9566"/>
                    </a:cubicBezTo>
                    <a:cubicBezTo>
                      <a:pt x="19178" y="7546"/>
                      <a:pt x="18297" y="5531"/>
                      <a:pt x="16798" y="3547"/>
                    </a:cubicBezTo>
                    <a:cubicBezTo>
                      <a:pt x="15040" y="1224"/>
                      <a:pt x="12368" y="1"/>
                      <a:pt x="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08" name="Google Shape;1208;p21"/>
            <p:cNvGrpSpPr/>
            <p:nvPr/>
          </p:nvGrpSpPr>
          <p:grpSpPr>
            <a:xfrm>
              <a:off x="161601" y="4486949"/>
              <a:ext cx="299035" cy="368683"/>
              <a:chOff x="-2163212" y="2818438"/>
              <a:chExt cx="386250" cy="476150"/>
            </a:xfrm>
          </p:grpSpPr>
          <p:sp>
            <p:nvSpPr>
              <p:cNvPr id="1209" name="Google Shape;1209;p21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21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1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2" name="Google Shape;1212;p21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21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1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21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6" name="Google Shape;1216;p21"/>
            <p:cNvGrpSpPr/>
            <p:nvPr/>
          </p:nvGrpSpPr>
          <p:grpSpPr>
            <a:xfrm>
              <a:off x="2923346" y="4578400"/>
              <a:ext cx="224836" cy="277215"/>
              <a:chOff x="-2163212" y="2818438"/>
              <a:chExt cx="386250" cy="476150"/>
            </a:xfrm>
          </p:grpSpPr>
          <p:sp>
            <p:nvSpPr>
              <p:cNvPr id="1217" name="Google Shape;1217;p21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21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21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21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21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21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21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24" name="Google Shape;1224;p21"/>
          <p:cNvGrpSpPr/>
          <p:nvPr/>
        </p:nvGrpSpPr>
        <p:grpSpPr>
          <a:xfrm>
            <a:off x="25" y="4495356"/>
            <a:ext cx="9143936" cy="648110"/>
            <a:chOff x="0" y="3887961"/>
            <a:chExt cx="9143936" cy="1255540"/>
          </a:xfrm>
        </p:grpSpPr>
        <p:sp>
          <p:nvSpPr>
            <p:cNvPr id="1225" name="Google Shape;1225;p21"/>
            <p:cNvSpPr/>
            <p:nvPr/>
          </p:nvSpPr>
          <p:spPr>
            <a:xfrm>
              <a:off x="0" y="3887961"/>
              <a:ext cx="9143936" cy="1255284"/>
            </a:xfrm>
            <a:custGeom>
              <a:rect b="b" l="l" r="r" t="t"/>
              <a:pathLst>
                <a:path extrusionOk="0" h="14538" w="105900">
                  <a:moveTo>
                    <a:pt x="80359" y="0"/>
                  </a:moveTo>
                  <a:cubicBezTo>
                    <a:pt x="79859" y="0"/>
                    <a:pt x="79416" y="13"/>
                    <a:pt x="79051" y="38"/>
                  </a:cubicBezTo>
                  <a:cubicBezTo>
                    <a:pt x="73620" y="419"/>
                    <a:pt x="72302" y="2058"/>
                    <a:pt x="66965" y="3348"/>
                  </a:cubicBezTo>
                  <a:cubicBezTo>
                    <a:pt x="57261" y="5724"/>
                    <a:pt x="47766" y="7362"/>
                    <a:pt x="37969" y="7362"/>
                  </a:cubicBezTo>
                  <a:cubicBezTo>
                    <a:pt x="34070" y="7362"/>
                    <a:pt x="30123" y="7103"/>
                    <a:pt x="26095" y="6527"/>
                  </a:cubicBezTo>
                  <a:cubicBezTo>
                    <a:pt x="23694" y="6165"/>
                    <a:pt x="21292" y="6002"/>
                    <a:pt x="18879" y="6002"/>
                  </a:cubicBezTo>
                  <a:cubicBezTo>
                    <a:pt x="16472" y="6002"/>
                    <a:pt x="14054" y="6165"/>
                    <a:pt x="11616" y="6453"/>
                  </a:cubicBezTo>
                  <a:cubicBezTo>
                    <a:pt x="7977" y="6815"/>
                    <a:pt x="4665" y="7755"/>
                    <a:pt x="942" y="8332"/>
                  </a:cubicBezTo>
                  <a:cubicBezTo>
                    <a:pt x="669" y="8384"/>
                    <a:pt x="390" y="8410"/>
                    <a:pt x="110" y="8410"/>
                  </a:cubicBezTo>
                  <a:cubicBezTo>
                    <a:pt x="73" y="8410"/>
                    <a:pt x="37" y="8410"/>
                    <a:pt x="0" y="8409"/>
                  </a:cubicBezTo>
                  <a:lnTo>
                    <a:pt x="0" y="10393"/>
                  </a:lnTo>
                  <a:cubicBezTo>
                    <a:pt x="2037" y="10426"/>
                    <a:pt x="4080" y="10553"/>
                    <a:pt x="6140" y="10553"/>
                  </a:cubicBezTo>
                  <a:cubicBezTo>
                    <a:pt x="6915" y="10553"/>
                    <a:pt x="7692" y="10535"/>
                    <a:pt x="8473" y="10488"/>
                  </a:cubicBezTo>
                  <a:cubicBezTo>
                    <a:pt x="10879" y="10343"/>
                    <a:pt x="13157" y="9618"/>
                    <a:pt x="15533" y="9618"/>
                  </a:cubicBezTo>
                  <a:cubicBezTo>
                    <a:pt x="15852" y="9618"/>
                    <a:pt x="16173" y="9631"/>
                    <a:pt x="16496" y="9660"/>
                  </a:cubicBezTo>
                  <a:cubicBezTo>
                    <a:pt x="17903" y="9744"/>
                    <a:pt x="19147" y="10406"/>
                    <a:pt x="20551" y="10735"/>
                  </a:cubicBezTo>
                  <a:cubicBezTo>
                    <a:pt x="21047" y="10901"/>
                    <a:pt x="21460" y="10819"/>
                    <a:pt x="21958" y="10901"/>
                  </a:cubicBezTo>
                  <a:cubicBezTo>
                    <a:pt x="26034" y="12083"/>
                    <a:pt x="30111" y="12675"/>
                    <a:pt x="34247" y="12675"/>
                  </a:cubicBezTo>
                  <a:cubicBezTo>
                    <a:pt x="35904" y="12675"/>
                    <a:pt x="37569" y="12580"/>
                    <a:pt x="39249" y="12390"/>
                  </a:cubicBezTo>
                  <a:cubicBezTo>
                    <a:pt x="41897" y="12061"/>
                    <a:pt x="44379" y="11895"/>
                    <a:pt x="47027" y="11813"/>
                  </a:cubicBezTo>
                  <a:cubicBezTo>
                    <a:pt x="47770" y="11813"/>
                    <a:pt x="48597" y="11647"/>
                    <a:pt x="49343" y="11563"/>
                  </a:cubicBezTo>
                  <a:cubicBezTo>
                    <a:pt x="50494" y="11515"/>
                    <a:pt x="51632" y="11488"/>
                    <a:pt x="52763" y="11488"/>
                  </a:cubicBezTo>
                  <a:cubicBezTo>
                    <a:pt x="55534" y="11488"/>
                    <a:pt x="58271" y="11649"/>
                    <a:pt x="61092" y="12061"/>
                  </a:cubicBezTo>
                  <a:cubicBezTo>
                    <a:pt x="66559" y="12873"/>
                    <a:pt x="71766" y="13621"/>
                    <a:pt x="77238" y="14538"/>
                  </a:cubicBezTo>
                  <a:lnTo>
                    <a:pt x="105900" y="14538"/>
                  </a:lnTo>
                  <a:lnTo>
                    <a:pt x="105900" y="4839"/>
                  </a:lnTo>
                  <a:cubicBezTo>
                    <a:pt x="100813" y="3726"/>
                    <a:pt x="95785" y="2336"/>
                    <a:pt x="90777" y="1026"/>
                  </a:cubicBezTo>
                  <a:cubicBezTo>
                    <a:pt x="88603" y="458"/>
                    <a:pt x="83425" y="0"/>
                    <a:pt x="80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21"/>
            <p:cNvSpPr/>
            <p:nvPr/>
          </p:nvSpPr>
          <p:spPr>
            <a:xfrm>
              <a:off x="0" y="4699000"/>
              <a:ext cx="6669201" cy="444502"/>
            </a:xfrm>
            <a:custGeom>
              <a:rect b="b" l="l" r="r" t="t"/>
              <a:pathLst>
                <a:path extrusionOk="0" h="4924" w="77239">
                  <a:moveTo>
                    <a:pt x="15535" y="1"/>
                  </a:moveTo>
                  <a:cubicBezTo>
                    <a:pt x="13157" y="1"/>
                    <a:pt x="10879" y="726"/>
                    <a:pt x="8473" y="871"/>
                  </a:cubicBezTo>
                  <a:cubicBezTo>
                    <a:pt x="7699" y="917"/>
                    <a:pt x="6929" y="934"/>
                    <a:pt x="6161" y="934"/>
                  </a:cubicBezTo>
                  <a:cubicBezTo>
                    <a:pt x="4094" y="934"/>
                    <a:pt x="2044" y="808"/>
                    <a:pt x="0" y="776"/>
                  </a:cubicBezTo>
                  <a:lnTo>
                    <a:pt x="0" y="4923"/>
                  </a:lnTo>
                  <a:lnTo>
                    <a:pt x="77238" y="4923"/>
                  </a:lnTo>
                  <a:cubicBezTo>
                    <a:pt x="71766" y="4006"/>
                    <a:pt x="66562" y="3258"/>
                    <a:pt x="61092" y="2446"/>
                  </a:cubicBezTo>
                  <a:cubicBezTo>
                    <a:pt x="58269" y="2033"/>
                    <a:pt x="55532" y="1871"/>
                    <a:pt x="52760" y="1871"/>
                  </a:cubicBezTo>
                  <a:cubicBezTo>
                    <a:pt x="51629" y="1871"/>
                    <a:pt x="50493" y="1898"/>
                    <a:pt x="49343" y="1946"/>
                  </a:cubicBezTo>
                  <a:cubicBezTo>
                    <a:pt x="48597" y="2030"/>
                    <a:pt x="47770" y="2196"/>
                    <a:pt x="47027" y="2196"/>
                  </a:cubicBezTo>
                  <a:cubicBezTo>
                    <a:pt x="44379" y="2278"/>
                    <a:pt x="41897" y="2444"/>
                    <a:pt x="39249" y="2773"/>
                  </a:cubicBezTo>
                  <a:cubicBezTo>
                    <a:pt x="37569" y="2963"/>
                    <a:pt x="35904" y="3058"/>
                    <a:pt x="34247" y="3058"/>
                  </a:cubicBezTo>
                  <a:cubicBezTo>
                    <a:pt x="30111" y="3058"/>
                    <a:pt x="26034" y="2466"/>
                    <a:pt x="21958" y="1284"/>
                  </a:cubicBezTo>
                  <a:cubicBezTo>
                    <a:pt x="21460" y="1202"/>
                    <a:pt x="21047" y="1284"/>
                    <a:pt x="20551" y="1121"/>
                  </a:cubicBezTo>
                  <a:cubicBezTo>
                    <a:pt x="19144" y="789"/>
                    <a:pt x="17903" y="127"/>
                    <a:pt x="16499" y="43"/>
                  </a:cubicBezTo>
                  <a:cubicBezTo>
                    <a:pt x="16175" y="14"/>
                    <a:pt x="15854" y="1"/>
                    <a:pt x="15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21"/>
            <p:cNvSpPr/>
            <p:nvPr/>
          </p:nvSpPr>
          <p:spPr>
            <a:xfrm>
              <a:off x="0" y="4907078"/>
              <a:ext cx="6669201" cy="236153"/>
            </a:xfrm>
            <a:custGeom>
              <a:rect b="b" l="l" r="r" t="t"/>
              <a:pathLst>
                <a:path extrusionOk="0" h="2616" w="77239">
                  <a:moveTo>
                    <a:pt x="15525" y="1"/>
                  </a:moveTo>
                  <a:cubicBezTo>
                    <a:pt x="13151" y="1"/>
                    <a:pt x="10876" y="384"/>
                    <a:pt x="8473" y="463"/>
                  </a:cubicBezTo>
                  <a:cubicBezTo>
                    <a:pt x="7706" y="487"/>
                    <a:pt x="6942" y="496"/>
                    <a:pt x="6181" y="496"/>
                  </a:cubicBezTo>
                  <a:cubicBezTo>
                    <a:pt x="4107" y="496"/>
                    <a:pt x="2051" y="429"/>
                    <a:pt x="0" y="412"/>
                  </a:cubicBezTo>
                  <a:lnTo>
                    <a:pt x="0" y="2616"/>
                  </a:lnTo>
                  <a:lnTo>
                    <a:pt x="77238" y="2616"/>
                  </a:lnTo>
                  <a:cubicBezTo>
                    <a:pt x="71766" y="2128"/>
                    <a:pt x="66562" y="1729"/>
                    <a:pt x="61092" y="1298"/>
                  </a:cubicBezTo>
                  <a:cubicBezTo>
                    <a:pt x="58275" y="1081"/>
                    <a:pt x="55543" y="994"/>
                    <a:pt x="52776" y="994"/>
                  </a:cubicBezTo>
                  <a:cubicBezTo>
                    <a:pt x="51640" y="994"/>
                    <a:pt x="50498" y="1009"/>
                    <a:pt x="49343" y="1035"/>
                  </a:cubicBezTo>
                  <a:cubicBezTo>
                    <a:pt x="48597" y="1078"/>
                    <a:pt x="47770" y="1168"/>
                    <a:pt x="47027" y="1168"/>
                  </a:cubicBezTo>
                  <a:cubicBezTo>
                    <a:pt x="44379" y="1211"/>
                    <a:pt x="41897" y="1298"/>
                    <a:pt x="39249" y="1474"/>
                  </a:cubicBezTo>
                  <a:cubicBezTo>
                    <a:pt x="37568" y="1575"/>
                    <a:pt x="35901" y="1625"/>
                    <a:pt x="34243" y="1625"/>
                  </a:cubicBezTo>
                  <a:cubicBezTo>
                    <a:pt x="30108" y="1625"/>
                    <a:pt x="26032" y="1311"/>
                    <a:pt x="21958" y="682"/>
                  </a:cubicBezTo>
                  <a:cubicBezTo>
                    <a:pt x="21460" y="639"/>
                    <a:pt x="21047" y="682"/>
                    <a:pt x="20551" y="596"/>
                  </a:cubicBezTo>
                  <a:cubicBezTo>
                    <a:pt x="19144" y="419"/>
                    <a:pt x="17903" y="67"/>
                    <a:pt x="16499" y="24"/>
                  </a:cubicBezTo>
                  <a:cubicBezTo>
                    <a:pt x="16172" y="8"/>
                    <a:pt x="15847" y="1"/>
                    <a:pt x="15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8" name="Google Shape;1228;p21"/>
          <p:cNvGrpSpPr/>
          <p:nvPr/>
        </p:nvGrpSpPr>
        <p:grpSpPr>
          <a:xfrm>
            <a:off x="837902" y="4603997"/>
            <a:ext cx="5049321" cy="600115"/>
            <a:chOff x="837902" y="4603997"/>
            <a:chExt cx="5049321" cy="600115"/>
          </a:xfrm>
        </p:grpSpPr>
        <p:grpSp>
          <p:nvGrpSpPr>
            <p:cNvPr id="1229" name="Google Shape;1229;p21"/>
            <p:cNvGrpSpPr/>
            <p:nvPr/>
          </p:nvGrpSpPr>
          <p:grpSpPr>
            <a:xfrm>
              <a:off x="837902" y="4834331"/>
              <a:ext cx="725704" cy="369769"/>
              <a:chOff x="7392100" y="4636038"/>
              <a:chExt cx="1188509" cy="605485"/>
            </a:xfrm>
          </p:grpSpPr>
          <p:sp>
            <p:nvSpPr>
              <p:cNvPr id="1230" name="Google Shape;1230;p21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31" name="Google Shape;1231;p21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1232" name="Google Shape;1232;p21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3" name="Google Shape;1233;p21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4" name="Google Shape;1234;p21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35" name="Google Shape;1235;p21"/>
            <p:cNvGrpSpPr/>
            <p:nvPr/>
          </p:nvGrpSpPr>
          <p:grpSpPr>
            <a:xfrm>
              <a:off x="4252009" y="4603997"/>
              <a:ext cx="1635215" cy="600115"/>
              <a:chOff x="7392100" y="4635774"/>
              <a:chExt cx="1650565" cy="605748"/>
            </a:xfrm>
          </p:grpSpPr>
          <p:sp>
            <p:nvSpPr>
              <p:cNvPr id="1236" name="Google Shape;1236;p21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37" name="Google Shape;1237;p21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1238" name="Google Shape;1238;p21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39" name="Google Shape;1239;p21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0" name="Google Shape;1240;p21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1" name="Google Shape;1241;p21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2" name="Google Shape;1242;p21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243" name="Google Shape;1243;p21"/>
          <p:cNvGrpSpPr/>
          <p:nvPr/>
        </p:nvGrpSpPr>
        <p:grpSpPr>
          <a:xfrm flipH="1" rot="-265279">
            <a:off x="6252682" y="4553951"/>
            <a:ext cx="594327" cy="1090415"/>
            <a:chOff x="9427650" y="2266125"/>
            <a:chExt cx="679773" cy="1247184"/>
          </a:xfrm>
        </p:grpSpPr>
        <p:grpSp>
          <p:nvGrpSpPr>
            <p:cNvPr id="1244" name="Google Shape;1244;p21"/>
            <p:cNvGrpSpPr/>
            <p:nvPr/>
          </p:nvGrpSpPr>
          <p:grpSpPr>
            <a:xfrm>
              <a:off x="9427650" y="2266125"/>
              <a:ext cx="679773" cy="609666"/>
              <a:chOff x="9427650" y="2266125"/>
              <a:chExt cx="679773" cy="609666"/>
            </a:xfrm>
          </p:grpSpPr>
          <p:sp>
            <p:nvSpPr>
              <p:cNvPr id="1245" name="Google Shape;1245;p21"/>
              <p:cNvSpPr/>
              <p:nvPr/>
            </p:nvSpPr>
            <p:spPr>
              <a:xfrm>
                <a:off x="9868899" y="2266125"/>
                <a:ext cx="238523" cy="163697"/>
              </a:xfrm>
              <a:custGeom>
                <a:rect b="b" l="l" r="r" t="t"/>
                <a:pathLst>
                  <a:path extrusionOk="0" h="1422" w="2072">
                    <a:moveTo>
                      <a:pt x="1149" y="0"/>
                    </a:moveTo>
                    <a:cubicBezTo>
                      <a:pt x="1056" y="0"/>
                      <a:pt x="956" y="23"/>
                      <a:pt x="854" y="74"/>
                    </a:cubicBezTo>
                    <a:lnTo>
                      <a:pt x="838" y="81"/>
                    </a:lnTo>
                    <a:cubicBezTo>
                      <a:pt x="366" y="326"/>
                      <a:pt x="49" y="796"/>
                      <a:pt x="1" y="1327"/>
                    </a:cubicBezTo>
                    <a:cubicBezTo>
                      <a:pt x="230" y="1383"/>
                      <a:pt x="456" y="1421"/>
                      <a:pt x="677" y="1421"/>
                    </a:cubicBezTo>
                    <a:cubicBezTo>
                      <a:pt x="928" y="1421"/>
                      <a:pt x="1174" y="1372"/>
                      <a:pt x="1410" y="1246"/>
                    </a:cubicBezTo>
                    <a:cubicBezTo>
                      <a:pt x="1423" y="1238"/>
                      <a:pt x="1436" y="1233"/>
                      <a:pt x="1446" y="1225"/>
                    </a:cubicBezTo>
                    <a:cubicBezTo>
                      <a:pt x="2071" y="875"/>
                      <a:pt x="1731" y="0"/>
                      <a:pt x="1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21"/>
              <p:cNvSpPr/>
              <p:nvPr/>
            </p:nvSpPr>
            <p:spPr>
              <a:xfrm>
                <a:off x="9636130" y="2292142"/>
                <a:ext cx="201110" cy="205945"/>
              </a:xfrm>
              <a:custGeom>
                <a:rect b="b" l="l" r="r" t="t"/>
                <a:pathLst>
                  <a:path extrusionOk="0" h="1789" w="1747">
                    <a:moveTo>
                      <a:pt x="859" y="0"/>
                    </a:moveTo>
                    <a:cubicBezTo>
                      <a:pt x="678" y="0"/>
                      <a:pt x="495" y="82"/>
                      <a:pt x="358" y="277"/>
                    </a:cubicBezTo>
                    <a:lnTo>
                      <a:pt x="350" y="289"/>
                    </a:lnTo>
                    <a:cubicBezTo>
                      <a:pt x="51" y="734"/>
                      <a:pt x="0" y="1298"/>
                      <a:pt x="212" y="1788"/>
                    </a:cubicBezTo>
                    <a:cubicBezTo>
                      <a:pt x="697" y="1655"/>
                      <a:pt x="1134" y="1459"/>
                      <a:pt x="1410" y="1038"/>
                    </a:cubicBezTo>
                    <a:cubicBezTo>
                      <a:pt x="1418" y="1025"/>
                      <a:pt x="1425" y="1015"/>
                      <a:pt x="1433" y="1004"/>
                    </a:cubicBezTo>
                    <a:cubicBezTo>
                      <a:pt x="1746" y="502"/>
                      <a:pt x="1309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21"/>
              <p:cNvSpPr/>
              <p:nvPr/>
            </p:nvSpPr>
            <p:spPr>
              <a:xfrm>
                <a:off x="9716367" y="2511443"/>
                <a:ext cx="249690" cy="154718"/>
              </a:xfrm>
              <a:custGeom>
                <a:rect b="b" l="l" r="r" t="t"/>
                <a:pathLst>
                  <a:path extrusionOk="0" h="1344" w="2169">
                    <a:moveTo>
                      <a:pt x="1273" y="0"/>
                    </a:moveTo>
                    <a:cubicBezTo>
                      <a:pt x="1216" y="0"/>
                      <a:pt x="1156" y="8"/>
                      <a:pt x="1093" y="24"/>
                    </a:cubicBezTo>
                    <a:lnTo>
                      <a:pt x="1078" y="26"/>
                    </a:lnTo>
                    <a:cubicBezTo>
                      <a:pt x="565" y="172"/>
                      <a:pt x="159" y="565"/>
                      <a:pt x="0" y="1076"/>
                    </a:cubicBezTo>
                    <a:cubicBezTo>
                      <a:pt x="327" y="1231"/>
                      <a:pt x="654" y="1343"/>
                      <a:pt x="991" y="1343"/>
                    </a:cubicBezTo>
                    <a:cubicBezTo>
                      <a:pt x="1125" y="1343"/>
                      <a:pt x="1262" y="1325"/>
                      <a:pt x="1400" y="1285"/>
                    </a:cubicBezTo>
                    <a:lnTo>
                      <a:pt x="1441" y="1272"/>
                    </a:lnTo>
                    <a:cubicBezTo>
                      <a:pt x="2168" y="1044"/>
                      <a:pt x="1943" y="0"/>
                      <a:pt x="12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21"/>
              <p:cNvSpPr/>
              <p:nvPr/>
            </p:nvSpPr>
            <p:spPr>
              <a:xfrm>
                <a:off x="9427650" y="2540107"/>
                <a:ext cx="172101" cy="223098"/>
              </a:xfrm>
              <a:custGeom>
                <a:rect b="b" l="l" r="r" t="t"/>
                <a:pathLst>
                  <a:path extrusionOk="0" h="1938" w="1495">
                    <a:moveTo>
                      <a:pt x="732" y="1"/>
                    </a:moveTo>
                    <a:cubicBezTo>
                      <a:pt x="475" y="1"/>
                      <a:pt x="223" y="142"/>
                      <a:pt x="134" y="467"/>
                    </a:cubicBezTo>
                    <a:lnTo>
                      <a:pt x="129" y="482"/>
                    </a:lnTo>
                    <a:cubicBezTo>
                      <a:pt x="1" y="1000"/>
                      <a:pt x="141" y="1549"/>
                      <a:pt x="506" y="1938"/>
                    </a:cubicBezTo>
                    <a:cubicBezTo>
                      <a:pt x="920" y="1649"/>
                      <a:pt x="1262" y="1317"/>
                      <a:pt x="1380" y="827"/>
                    </a:cubicBezTo>
                    <a:cubicBezTo>
                      <a:pt x="1385" y="814"/>
                      <a:pt x="1387" y="799"/>
                      <a:pt x="1390" y="786"/>
                    </a:cubicBezTo>
                    <a:cubicBezTo>
                      <a:pt x="1495" y="305"/>
                      <a:pt x="1109" y="1"/>
                      <a:pt x="7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21"/>
              <p:cNvSpPr/>
              <p:nvPr/>
            </p:nvSpPr>
            <p:spPr>
              <a:xfrm>
                <a:off x="9582600" y="2703000"/>
                <a:ext cx="228854" cy="172791"/>
              </a:xfrm>
              <a:custGeom>
                <a:rect b="b" l="l" r="r" t="t"/>
                <a:pathLst>
                  <a:path extrusionOk="0" h="1501" w="1988">
                    <a:moveTo>
                      <a:pt x="1057" y="1"/>
                    </a:moveTo>
                    <a:cubicBezTo>
                      <a:pt x="940" y="1"/>
                      <a:pt x="817" y="37"/>
                      <a:pt x="695" y="119"/>
                    </a:cubicBezTo>
                    <a:lnTo>
                      <a:pt x="682" y="129"/>
                    </a:lnTo>
                    <a:cubicBezTo>
                      <a:pt x="248" y="438"/>
                      <a:pt x="1" y="946"/>
                      <a:pt x="24" y="1480"/>
                    </a:cubicBezTo>
                    <a:cubicBezTo>
                      <a:pt x="147" y="1493"/>
                      <a:pt x="268" y="1500"/>
                      <a:pt x="388" y="1500"/>
                    </a:cubicBezTo>
                    <a:cubicBezTo>
                      <a:pt x="756" y="1500"/>
                      <a:pt x="1102" y="1428"/>
                      <a:pt x="1413" y="1204"/>
                    </a:cubicBezTo>
                    <a:lnTo>
                      <a:pt x="1443" y="1179"/>
                    </a:lnTo>
                    <a:cubicBezTo>
                      <a:pt x="1987" y="765"/>
                      <a:pt x="1595" y="1"/>
                      <a:pt x="10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50" name="Google Shape;1250;p21"/>
            <p:cNvSpPr/>
            <p:nvPr/>
          </p:nvSpPr>
          <p:spPr>
            <a:xfrm>
              <a:off x="9473582" y="2336002"/>
              <a:ext cx="522518" cy="1177307"/>
            </a:xfrm>
            <a:custGeom>
              <a:rect b="b" l="l" r="r" t="t"/>
              <a:pathLst>
                <a:path extrusionOk="0" h="10227" w="4539">
                  <a:moveTo>
                    <a:pt x="4461" y="1"/>
                  </a:moveTo>
                  <a:cubicBezTo>
                    <a:pt x="4453" y="1"/>
                    <a:pt x="4444" y="3"/>
                    <a:pt x="4436" y="8"/>
                  </a:cubicBezTo>
                  <a:cubicBezTo>
                    <a:pt x="3672" y="445"/>
                    <a:pt x="2970" y="983"/>
                    <a:pt x="2352" y="1609"/>
                  </a:cubicBezTo>
                  <a:cubicBezTo>
                    <a:pt x="1887" y="2076"/>
                    <a:pt x="1476" y="2597"/>
                    <a:pt x="1131" y="3159"/>
                  </a:cubicBezTo>
                  <a:cubicBezTo>
                    <a:pt x="1300" y="2347"/>
                    <a:pt x="1573" y="1558"/>
                    <a:pt x="1946" y="817"/>
                  </a:cubicBezTo>
                  <a:cubicBezTo>
                    <a:pt x="2064" y="585"/>
                    <a:pt x="2189" y="358"/>
                    <a:pt x="2324" y="136"/>
                  </a:cubicBezTo>
                  <a:cubicBezTo>
                    <a:pt x="2346" y="100"/>
                    <a:pt x="2314" y="68"/>
                    <a:pt x="2280" y="68"/>
                  </a:cubicBezTo>
                  <a:cubicBezTo>
                    <a:pt x="2263" y="68"/>
                    <a:pt x="2246" y="76"/>
                    <a:pt x="2235" y="95"/>
                  </a:cubicBezTo>
                  <a:cubicBezTo>
                    <a:pt x="1752" y="889"/>
                    <a:pt x="1384" y="1749"/>
                    <a:pt x="1147" y="2651"/>
                  </a:cubicBezTo>
                  <a:cubicBezTo>
                    <a:pt x="1080" y="2906"/>
                    <a:pt x="1022" y="3164"/>
                    <a:pt x="976" y="3422"/>
                  </a:cubicBezTo>
                  <a:cubicBezTo>
                    <a:pt x="976" y="3425"/>
                    <a:pt x="976" y="3425"/>
                    <a:pt x="976" y="3425"/>
                  </a:cubicBezTo>
                  <a:cubicBezTo>
                    <a:pt x="920" y="3529"/>
                    <a:pt x="863" y="3634"/>
                    <a:pt x="812" y="3739"/>
                  </a:cubicBezTo>
                  <a:cubicBezTo>
                    <a:pt x="536" y="4285"/>
                    <a:pt x="342" y="4870"/>
                    <a:pt x="233" y="5470"/>
                  </a:cubicBezTo>
                  <a:cubicBezTo>
                    <a:pt x="123" y="4668"/>
                    <a:pt x="115" y="3854"/>
                    <a:pt x="212" y="3047"/>
                  </a:cubicBezTo>
                  <a:cubicBezTo>
                    <a:pt x="243" y="2789"/>
                    <a:pt x="286" y="2533"/>
                    <a:pt x="337" y="2278"/>
                  </a:cubicBezTo>
                  <a:cubicBezTo>
                    <a:pt x="344" y="2245"/>
                    <a:pt x="319" y="2228"/>
                    <a:pt x="292" y="2228"/>
                  </a:cubicBezTo>
                  <a:cubicBezTo>
                    <a:pt x="269" y="2228"/>
                    <a:pt x="244" y="2242"/>
                    <a:pt x="238" y="2270"/>
                  </a:cubicBezTo>
                  <a:cubicBezTo>
                    <a:pt x="54" y="3182"/>
                    <a:pt x="0" y="4117"/>
                    <a:pt x="82" y="5044"/>
                  </a:cubicBezTo>
                  <a:cubicBezTo>
                    <a:pt x="105" y="5301"/>
                    <a:pt x="138" y="5559"/>
                    <a:pt x="182" y="5817"/>
                  </a:cubicBezTo>
                  <a:cubicBezTo>
                    <a:pt x="166" y="5950"/>
                    <a:pt x="156" y="6083"/>
                    <a:pt x="148" y="6216"/>
                  </a:cubicBezTo>
                  <a:cubicBezTo>
                    <a:pt x="123" y="6943"/>
                    <a:pt x="250" y="7666"/>
                    <a:pt x="526" y="8338"/>
                  </a:cubicBezTo>
                  <a:cubicBezTo>
                    <a:pt x="800" y="8999"/>
                    <a:pt x="1221" y="9602"/>
                    <a:pt x="1778" y="10054"/>
                  </a:cubicBezTo>
                  <a:cubicBezTo>
                    <a:pt x="1849" y="10110"/>
                    <a:pt x="1923" y="10164"/>
                    <a:pt x="1997" y="10217"/>
                  </a:cubicBezTo>
                  <a:cubicBezTo>
                    <a:pt x="2007" y="10224"/>
                    <a:pt x="2017" y="10227"/>
                    <a:pt x="2026" y="10227"/>
                  </a:cubicBezTo>
                  <a:cubicBezTo>
                    <a:pt x="2068" y="10227"/>
                    <a:pt x="2103" y="10172"/>
                    <a:pt x="2061" y="10141"/>
                  </a:cubicBezTo>
                  <a:cubicBezTo>
                    <a:pt x="1479" y="9735"/>
                    <a:pt x="1022" y="9168"/>
                    <a:pt x="718" y="8529"/>
                  </a:cubicBezTo>
                  <a:cubicBezTo>
                    <a:pt x="411" y="7881"/>
                    <a:pt x="250" y="7173"/>
                    <a:pt x="245" y="6458"/>
                  </a:cubicBezTo>
                  <a:cubicBezTo>
                    <a:pt x="243" y="6251"/>
                    <a:pt x="253" y="6045"/>
                    <a:pt x="276" y="5838"/>
                  </a:cubicBezTo>
                  <a:cubicBezTo>
                    <a:pt x="705" y="5031"/>
                    <a:pt x="1280" y="4306"/>
                    <a:pt x="1966" y="3703"/>
                  </a:cubicBezTo>
                  <a:cubicBezTo>
                    <a:pt x="2005" y="3669"/>
                    <a:pt x="1973" y="3613"/>
                    <a:pt x="1934" y="3613"/>
                  </a:cubicBezTo>
                  <a:cubicBezTo>
                    <a:pt x="1924" y="3613"/>
                    <a:pt x="1913" y="3617"/>
                    <a:pt x="1903" y="3626"/>
                  </a:cubicBezTo>
                  <a:cubicBezTo>
                    <a:pt x="1356" y="4106"/>
                    <a:pt x="881" y="4661"/>
                    <a:pt x="491" y="5273"/>
                  </a:cubicBezTo>
                  <a:cubicBezTo>
                    <a:pt x="427" y="5370"/>
                    <a:pt x="368" y="5473"/>
                    <a:pt x="312" y="5575"/>
                  </a:cubicBezTo>
                  <a:cubicBezTo>
                    <a:pt x="401" y="5041"/>
                    <a:pt x="557" y="4523"/>
                    <a:pt x="779" y="4032"/>
                  </a:cubicBezTo>
                  <a:cubicBezTo>
                    <a:pt x="868" y="3833"/>
                    <a:pt x="965" y="3642"/>
                    <a:pt x="1073" y="3453"/>
                  </a:cubicBezTo>
                  <a:cubicBezTo>
                    <a:pt x="1749" y="2845"/>
                    <a:pt x="2528" y="2362"/>
                    <a:pt x="3374" y="2028"/>
                  </a:cubicBezTo>
                  <a:cubicBezTo>
                    <a:pt x="3428" y="2007"/>
                    <a:pt x="3406" y="1932"/>
                    <a:pt x="3359" y="1932"/>
                  </a:cubicBezTo>
                  <a:cubicBezTo>
                    <a:pt x="3353" y="1932"/>
                    <a:pt x="3347" y="1933"/>
                    <a:pt x="3340" y="1936"/>
                  </a:cubicBezTo>
                  <a:cubicBezTo>
                    <a:pt x="2664" y="2201"/>
                    <a:pt x="2028" y="2561"/>
                    <a:pt x="1453" y="3006"/>
                  </a:cubicBezTo>
                  <a:cubicBezTo>
                    <a:pt x="1379" y="3065"/>
                    <a:pt x="1305" y="3126"/>
                    <a:pt x="1231" y="3187"/>
                  </a:cubicBezTo>
                  <a:cubicBezTo>
                    <a:pt x="1520" y="2727"/>
                    <a:pt x="1852" y="2293"/>
                    <a:pt x="2219" y="1890"/>
                  </a:cubicBezTo>
                  <a:cubicBezTo>
                    <a:pt x="2725" y="1336"/>
                    <a:pt x="3450" y="736"/>
                    <a:pt x="4216" y="253"/>
                  </a:cubicBezTo>
                  <a:cubicBezTo>
                    <a:pt x="4306" y="197"/>
                    <a:pt x="4398" y="143"/>
                    <a:pt x="4489" y="92"/>
                  </a:cubicBezTo>
                  <a:cubicBezTo>
                    <a:pt x="4539" y="62"/>
                    <a:pt x="4505" y="1"/>
                    <a:pt x="4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1" name="Google Shape;1251;p21"/>
          <p:cNvGrpSpPr/>
          <p:nvPr/>
        </p:nvGrpSpPr>
        <p:grpSpPr>
          <a:xfrm>
            <a:off x="3807927" y="115167"/>
            <a:ext cx="4987758" cy="3595278"/>
            <a:chOff x="3807927" y="115167"/>
            <a:chExt cx="4987758" cy="3595278"/>
          </a:xfrm>
        </p:grpSpPr>
        <p:sp>
          <p:nvSpPr>
            <p:cNvPr id="1252" name="Google Shape;1252;p21"/>
            <p:cNvSpPr/>
            <p:nvPr/>
          </p:nvSpPr>
          <p:spPr>
            <a:xfrm>
              <a:off x="3807927" y="115167"/>
              <a:ext cx="1003590" cy="329850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21"/>
            <p:cNvSpPr/>
            <p:nvPr/>
          </p:nvSpPr>
          <p:spPr>
            <a:xfrm>
              <a:off x="8332001" y="3558045"/>
              <a:ext cx="463684" cy="152400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4" name="Google Shape;1254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55" name="Google Shape;1255;p21"/>
          <p:cNvSpPr txBox="1"/>
          <p:nvPr>
            <p:ph idx="1" type="body"/>
          </p:nvPr>
        </p:nvSpPr>
        <p:spPr>
          <a:xfrm>
            <a:off x="719950" y="1124550"/>
            <a:ext cx="3750300" cy="31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6" name="Google Shape;1256;p21"/>
          <p:cNvSpPr txBox="1"/>
          <p:nvPr>
            <p:ph idx="2" type="body"/>
          </p:nvPr>
        </p:nvSpPr>
        <p:spPr>
          <a:xfrm>
            <a:off x="4673671" y="1124550"/>
            <a:ext cx="3750300" cy="31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57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259" name="Google Shape;1259;p22"/>
          <p:cNvSpPr txBox="1"/>
          <p:nvPr>
            <p:ph idx="1" type="subTitle"/>
          </p:nvPr>
        </p:nvSpPr>
        <p:spPr>
          <a:xfrm>
            <a:off x="4497900" y="2519599"/>
            <a:ext cx="2776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0" name="Google Shape;1260;p22"/>
          <p:cNvSpPr txBox="1"/>
          <p:nvPr>
            <p:ph idx="2" type="subTitle"/>
          </p:nvPr>
        </p:nvSpPr>
        <p:spPr>
          <a:xfrm>
            <a:off x="713226" y="2519599"/>
            <a:ext cx="27768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1" name="Google Shape;1261;p22"/>
          <p:cNvSpPr txBox="1"/>
          <p:nvPr>
            <p:ph idx="3" type="subTitle"/>
          </p:nvPr>
        </p:nvSpPr>
        <p:spPr>
          <a:xfrm>
            <a:off x="713226" y="1960700"/>
            <a:ext cx="27768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262" name="Google Shape;1262;p22"/>
          <p:cNvSpPr txBox="1"/>
          <p:nvPr>
            <p:ph idx="4" type="subTitle"/>
          </p:nvPr>
        </p:nvSpPr>
        <p:spPr>
          <a:xfrm>
            <a:off x="4497900" y="1960700"/>
            <a:ext cx="27768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263" name="Google Shape;1263;p22"/>
          <p:cNvGrpSpPr/>
          <p:nvPr/>
        </p:nvGrpSpPr>
        <p:grpSpPr>
          <a:xfrm>
            <a:off x="1995980" y="4055107"/>
            <a:ext cx="1671884" cy="849962"/>
            <a:chOff x="1995980" y="4055107"/>
            <a:chExt cx="1671884" cy="849962"/>
          </a:xfrm>
        </p:grpSpPr>
        <p:sp>
          <p:nvSpPr>
            <p:cNvPr id="1264" name="Google Shape;1264;p22"/>
            <p:cNvSpPr/>
            <p:nvPr/>
          </p:nvSpPr>
          <p:spPr>
            <a:xfrm flipH="1">
              <a:off x="2379895" y="4320383"/>
              <a:ext cx="39300" cy="552936"/>
            </a:xfrm>
            <a:custGeom>
              <a:rect b="b" l="l" r="r" t="t"/>
              <a:pathLst>
                <a:path extrusionOk="0" h="7485" w="532">
                  <a:moveTo>
                    <a:pt x="184" y="0"/>
                  </a:moveTo>
                  <a:lnTo>
                    <a:pt x="0" y="7485"/>
                  </a:lnTo>
                  <a:lnTo>
                    <a:pt x="531" y="7485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 flipH="1">
              <a:off x="2231781" y="4265865"/>
              <a:ext cx="167838" cy="62275"/>
            </a:xfrm>
            <a:custGeom>
              <a:rect b="b" l="l" r="r" t="t"/>
              <a:pathLst>
                <a:path extrusionOk="0" h="843" w="2272">
                  <a:moveTo>
                    <a:pt x="2271" y="0"/>
                  </a:moveTo>
                  <a:lnTo>
                    <a:pt x="21" y="623"/>
                  </a:lnTo>
                  <a:lnTo>
                    <a:pt x="1" y="843"/>
                  </a:lnTo>
                  <a:lnTo>
                    <a:pt x="1" y="843"/>
                  </a:lnTo>
                  <a:lnTo>
                    <a:pt x="2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 flipH="1">
              <a:off x="2387799" y="4328065"/>
              <a:ext cx="41812" cy="176481"/>
            </a:xfrm>
            <a:custGeom>
              <a:rect b="b" l="l" r="r" t="t"/>
              <a:pathLst>
                <a:path extrusionOk="0" h="2389" w="566">
                  <a:moveTo>
                    <a:pt x="407" y="1"/>
                  </a:moveTo>
                  <a:lnTo>
                    <a:pt x="1" y="2388"/>
                  </a:lnTo>
                  <a:lnTo>
                    <a:pt x="565" y="14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 flipH="1">
              <a:off x="2399545" y="4213933"/>
              <a:ext cx="137920" cy="117236"/>
            </a:xfrm>
            <a:custGeom>
              <a:rect b="b" l="l" r="r" t="t"/>
              <a:pathLst>
                <a:path extrusionOk="0" h="1587" w="1867">
                  <a:moveTo>
                    <a:pt x="0" y="1"/>
                  </a:moveTo>
                  <a:lnTo>
                    <a:pt x="1642" y="1587"/>
                  </a:lnTo>
                  <a:lnTo>
                    <a:pt x="1867" y="15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 flipH="1">
              <a:off x="2707741" y="4214745"/>
              <a:ext cx="46687" cy="657835"/>
            </a:xfrm>
            <a:custGeom>
              <a:rect b="b" l="l" r="r" t="t"/>
              <a:pathLst>
                <a:path extrusionOk="0" h="8905" w="632">
                  <a:moveTo>
                    <a:pt x="218" y="0"/>
                  </a:moveTo>
                  <a:lnTo>
                    <a:pt x="1" y="8904"/>
                  </a:lnTo>
                  <a:lnTo>
                    <a:pt x="631" y="8904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 flipH="1">
              <a:off x="2726431" y="4152101"/>
              <a:ext cx="205883" cy="68923"/>
            </a:xfrm>
            <a:custGeom>
              <a:rect b="b" l="l" r="r" t="t"/>
              <a:pathLst>
                <a:path extrusionOk="0" h="933" w="2787">
                  <a:moveTo>
                    <a:pt x="1" y="0"/>
                  </a:moveTo>
                  <a:lnTo>
                    <a:pt x="2615" y="932"/>
                  </a:lnTo>
                  <a:lnTo>
                    <a:pt x="2787" y="7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 flipH="1">
              <a:off x="2576617" y="4055107"/>
              <a:ext cx="154024" cy="151365"/>
            </a:xfrm>
            <a:custGeom>
              <a:rect b="b" l="l" r="r" t="t"/>
              <a:pathLst>
                <a:path extrusionOk="0" h="2049" w="2085">
                  <a:moveTo>
                    <a:pt x="2084" y="1"/>
                  </a:moveTo>
                  <a:lnTo>
                    <a:pt x="0" y="1798"/>
                  </a:lnTo>
                  <a:lnTo>
                    <a:pt x="57" y="2049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 flipH="1">
              <a:off x="2670435" y="4206398"/>
              <a:ext cx="56069" cy="205292"/>
            </a:xfrm>
            <a:custGeom>
              <a:rect b="b" l="l" r="r" t="t"/>
              <a:pathLst>
                <a:path extrusionOk="0" h="2779" w="759">
                  <a:moveTo>
                    <a:pt x="1" y="1"/>
                  </a:moveTo>
                  <a:lnTo>
                    <a:pt x="759" y="2779"/>
                  </a:lnTo>
                  <a:lnTo>
                    <a:pt x="759" y="2779"/>
                  </a:lnTo>
                  <a:lnTo>
                    <a:pt x="248" y="1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 flipH="1">
              <a:off x="2106567" y="4489181"/>
              <a:ext cx="27259" cy="384506"/>
            </a:xfrm>
            <a:custGeom>
              <a:rect b="b" l="l" r="r" t="t"/>
              <a:pathLst>
                <a:path extrusionOk="0" h="5205" w="369">
                  <a:moveTo>
                    <a:pt x="129" y="1"/>
                  </a:moveTo>
                  <a:lnTo>
                    <a:pt x="1" y="5205"/>
                  </a:lnTo>
                  <a:lnTo>
                    <a:pt x="369" y="5205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 flipH="1">
              <a:off x="2120307" y="4381475"/>
              <a:ext cx="66485" cy="106672"/>
            </a:xfrm>
            <a:custGeom>
              <a:rect b="b" l="l" r="r" t="t"/>
              <a:pathLst>
                <a:path extrusionOk="0" h="1444" w="900">
                  <a:moveTo>
                    <a:pt x="0" y="0"/>
                  </a:moveTo>
                  <a:lnTo>
                    <a:pt x="746" y="1443"/>
                  </a:lnTo>
                  <a:lnTo>
                    <a:pt x="899" y="1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 flipH="1">
              <a:off x="1995980" y="4477140"/>
              <a:ext cx="124401" cy="9677"/>
            </a:xfrm>
            <a:custGeom>
              <a:rect b="b" l="l" r="r" t="t"/>
              <a:pathLst>
                <a:path extrusionOk="0" h="131" w="1684">
                  <a:moveTo>
                    <a:pt x="74" y="0"/>
                  </a:moveTo>
                  <a:lnTo>
                    <a:pt x="0" y="130"/>
                  </a:lnTo>
                  <a:lnTo>
                    <a:pt x="1683" y="6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 flipH="1">
              <a:off x="2115801" y="4486744"/>
              <a:ext cx="62718" cy="110218"/>
            </a:xfrm>
            <a:custGeom>
              <a:rect b="b" l="l" r="r" t="t"/>
              <a:pathLst>
                <a:path extrusionOk="0" h="1492" w="849">
                  <a:moveTo>
                    <a:pt x="787" y="0"/>
                  </a:moveTo>
                  <a:lnTo>
                    <a:pt x="1" y="1492"/>
                  </a:lnTo>
                  <a:lnTo>
                    <a:pt x="848" y="14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 flipH="1">
              <a:off x="3115445" y="4352133"/>
              <a:ext cx="39300" cy="552936"/>
            </a:xfrm>
            <a:custGeom>
              <a:rect b="b" l="l" r="r" t="t"/>
              <a:pathLst>
                <a:path extrusionOk="0" h="7485" w="532">
                  <a:moveTo>
                    <a:pt x="184" y="0"/>
                  </a:moveTo>
                  <a:lnTo>
                    <a:pt x="0" y="7485"/>
                  </a:lnTo>
                  <a:lnTo>
                    <a:pt x="531" y="7485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 flipH="1">
              <a:off x="2967331" y="4297615"/>
              <a:ext cx="167838" cy="62275"/>
            </a:xfrm>
            <a:custGeom>
              <a:rect b="b" l="l" r="r" t="t"/>
              <a:pathLst>
                <a:path extrusionOk="0" h="843" w="2272">
                  <a:moveTo>
                    <a:pt x="2271" y="0"/>
                  </a:moveTo>
                  <a:lnTo>
                    <a:pt x="21" y="623"/>
                  </a:lnTo>
                  <a:lnTo>
                    <a:pt x="1" y="843"/>
                  </a:lnTo>
                  <a:lnTo>
                    <a:pt x="1" y="843"/>
                  </a:lnTo>
                  <a:lnTo>
                    <a:pt x="2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 flipH="1">
              <a:off x="3123349" y="4359815"/>
              <a:ext cx="41812" cy="176481"/>
            </a:xfrm>
            <a:custGeom>
              <a:rect b="b" l="l" r="r" t="t"/>
              <a:pathLst>
                <a:path extrusionOk="0" h="2389" w="566">
                  <a:moveTo>
                    <a:pt x="407" y="1"/>
                  </a:moveTo>
                  <a:lnTo>
                    <a:pt x="1" y="2388"/>
                  </a:lnTo>
                  <a:lnTo>
                    <a:pt x="565" y="14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 flipH="1">
              <a:off x="3135095" y="4245683"/>
              <a:ext cx="137920" cy="117236"/>
            </a:xfrm>
            <a:custGeom>
              <a:rect b="b" l="l" r="r" t="t"/>
              <a:pathLst>
                <a:path extrusionOk="0" h="1587" w="1867">
                  <a:moveTo>
                    <a:pt x="0" y="1"/>
                  </a:moveTo>
                  <a:lnTo>
                    <a:pt x="1642" y="1587"/>
                  </a:lnTo>
                  <a:lnTo>
                    <a:pt x="1867" y="15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 flipH="1">
              <a:off x="3443291" y="4246495"/>
              <a:ext cx="46687" cy="657835"/>
            </a:xfrm>
            <a:custGeom>
              <a:rect b="b" l="l" r="r" t="t"/>
              <a:pathLst>
                <a:path extrusionOk="0" h="8905" w="632">
                  <a:moveTo>
                    <a:pt x="218" y="0"/>
                  </a:moveTo>
                  <a:lnTo>
                    <a:pt x="1" y="8904"/>
                  </a:lnTo>
                  <a:lnTo>
                    <a:pt x="631" y="8904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 flipH="1">
              <a:off x="3461981" y="4183851"/>
              <a:ext cx="205883" cy="68923"/>
            </a:xfrm>
            <a:custGeom>
              <a:rect b="b" l="l" r="r" t="t"/>
              <a:pathLst>
                <a:path extrusionOk="0" h="933" w="2787">
                  <a:moveTo>
                    <a:pt x="1" y="0"/>
                  </a:moveTo>
                  <a:lnTo>
                    <a:pt x="2615" y="932"/>
                  </a:lnTo>
                  <a:lnTo>
                    <a:pt x="2787" y="7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 flipH="1">
              <a:off x="3312167" y="4086857"/>
              <a:ext cx="154024" cy="151365"/>
            </a:xfrm>
            <a:custGeom>
              <a:rect b="b" l="l" r="r" t="t"/>
              <a:pathLst>
                <a:path extrusionOk="0" h="2049" w="2085">
                  <a:moveTo>
                    <a:pt x="2084" y="1"/>
                  </a:moveTo>
                  <a:lnTo>
                    <a:pt x="0" y="1798"/>
                  </a:lnTo>
                  <a:lnTo>
                    <a:pt x="57" y="2049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 flipH="1">
              <a:off x="3405985" y="4238148"/>
              <a:ext cx="56069" cy="205292"/>
            </a:xfrm>
            <a:custGeom>
              <a:rect b="b" l="l" r="r" t="t"/>
              <a:pathLst>
                <a:path extrusionOk="0" h="2779" w="759">
                  <a:moveTo>
                    <a:pt x="1" y="1"/>
                  </a:moveTo>
                  <a:lnTo>
                    <a:pt x="759" y="2779"/>
                  </a:lnTo>
                  <a:lnTo>
                    <a:pt x="759" y="2779"/>
                  </a:lnTo>
                  <a:lnTo>
                    <a:pt x="248" y="1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4" name="Google Shape;1284;p22"/>
          <p:cNvGrpSpPr/>
          <p:nvPr/>
        </p:nvGrpSpPr>
        <p:grpSpPr>
          <a:xfrm>
            <a:off x="4628456" y="4268051"/>
            <a:ext cx="1638144" cy="718123"/>
            <a:chOff x="4628456" y="4268051"/>
            <a:chExt cx="1638144" cy="718123"/>
          </a:xfrm>
        </p:grpSpPr>
        <p:grpSp>
          <p:nvGrpSpPr>
            <p:cNvPr id="1285" name="Google Shape;1285;p22"/>
            <p:cNvGrpSpPr/>
            <p:nvPr/>
          </p:nvGrpSpPr>
          <p:grpSpPr>
            <a:xfrm flipH="1">
              <a:off x="4628456" y="4268051"/>
              <a:ext cx="485902" cy="599092"/>
              <a:chOff x="-2163212" y="2818438"/>
              <a:chExt cx="386250" cy="476150"/>
            </a:xfrm>
          </p:grpSpPr>
          <p:sp>
            <p:nvSpPr>
              <p:cNvPr id="1286" name="Google Shape;1286;p22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7" name="Google Shape;1287;p22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8" name="Google Shape;1288;p22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9" name="Google Shape;1289;p22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0" name="Google Shape;1290;p22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1" name="Google Shape;1291;p22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2" name="Google Shape;1292;p22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3" name="Google Shape;1293;p22"/>
            <p:cNvGrpSpPr/>
            <p:nvPr/>
          </p:nvGrpSpPr>
          <p:grpSpPr>
            <a:xfrm flipH="1">
              <a:off x="5857291" y="4481551"/>
              <a:ext cx="409309" cy="504624"/>
              <a:chOff x="-2163212" y="2818438"/>
              <a:chExt cx="386250" cy="476150"/>
            </a:xfrm>
          </p:grpSpPr>
          <p:sp>
            <p:nvSpPr>
              <p:cNvPr id="1294" name="Google Shape;1294;p22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5" name="Google Shape;1295;p22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6" name="Google Shape;1296;p22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7" name="Google Shape;1297;p22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8" name="Google Shape;1298;p22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2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2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01" name="Google Shape;1301;p22"/>
          <p:cNvGrpSpPr/>
          <p:nvPr/>
        </p:nvGrpSpPr>
        <p:grpSpPr>
          <a:xfrm flipH="1">
            <a:off x="0" y="4324342"/>
            <a:ext cx="9144100" cy="819023"/>
            <a:chOff x="0" y="4064003"/>
            <a:chExt cx="9144100" cy="1079508"/>
          </a:xfrm>
        </p:grpSpPr>
        <p:sp>
          <p:nvSpPr>
            <p:cNvPr id="1302" name="Google Shape;1302;p22"/>
            <p:cNvSpPr/>
            <p:nvPr/>
          </p:nvSpPr>
          <p:spPr>
            <a:xfrm flipH="1">
              <a:off x="52" y="4806952"/>
              <a:ext cx="9144048" cy="336559"/>
            </a:xfrm>
            <a:custGeom>
              <a:rect b="b" l="l" r="r" t="t"/>
              <a:pathLst>
                <a:path extrusionOk="0" h="13792" w="45059">
                  <a:moveTo>
                    <a:pt x="45059" y="0"/>
                  </a:moveTo>
                  <a:cubicBezTo>
                    <a:pt x="43488" y="293"/>
                    <a:pt x="41929" y="646"/>
                    <a:pt x="40383" y="1074"/>
                  </a:cubicBezTo>
                  <a:cubicBezTo>
                    <a:pt x="37720" y="1810"/>
                    <a:pt x="35091" y="2761"/>
                    <a:pt x="32595" y="3960"/>
                  </a:cubicBezTo>
                  <a:cubicBezTo>
                    <a:pt x="29937" y="5238"/>
                    <a:pt x="27692" y="7301"/>
                    <a:pt x="24816" y="8092"/>
                  </a:cubicBezTo>
                  <a:cubicBezTo>
                    <a:pt x="23370" y="8491"/>
                    <a:pt x="21831" y="8600"/>
                    <a:pt x="20304" y="8600"/>
                  </a:cubicBezTo>
                  <a:cubicBezTo>
                    <a:pt x="19301" y="8600"/>
                    <a:pt x="18303" y="8553"/>
                    <a:pt x="17338" y="8509"/>
                  </a:cubicBezTo>
                  <a:cubicBezTo>
                    <a:pt x="16953" y="8490"/>
                    <a:pt x="16573" y="8474"/>
                    <a:pt x="16201" y="8460"/>
                  </a:cubicBezTo>
                  <a:cubicBezTo>
                    <a:pt x="15993" y="8452"/>
                    <a:pt x="15785" y="8448"/>
                    <a:pt x="15577" y="8448"/>
                  </a:cubicBezTo>
                  <a:cubicBezTo>
                    <a:pt x="13042" y="8448"/>
                    <a:pt x="10498" y="8999"/>
                    <a:pt x="8109" y="9859"/>
                  </a:cubicBezTo>
                  <a:cubicBezTo>
                    <a:pt x="5243" y="10892"/>
                    <a:pt x="2646" y="12398"/>
                    <a:pt x="0" y="13791"/>
                  </a:cubicBezTo>
                  <a:lnTo>
                    <a:pt x="45059" y="13791"/>
                  </a:lnTo>
                  <a:lnTo>
                    <a:pt x="450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 flipH="1">
              <a:off x="0" y="4064003"/>
              <a:ext cx="9144010" cy="1079487"/>
            </a:xfrm>
            <a:custGeom>
              <a:rect b="b" l="l" r="r" t="t"/>
              <a:pathLst>
                <a:path extrusionOk="0" h="12284" w="56075">
                  <a:moveTo>
                    <a:pt x="1" y="1"/>
                  </a:moveTo>
                  <a:lnTo>
                    <a:pt x="1" y="12284"/>
                  </a:lnTo>
                  <a:lnTo>
                    <a:pt x="56075" y="12284"/>
                  </a:lnTo>
                  <a:cubicBezTo>
                    <a:pt x="54083" y="11615"/>
                    <a:pt x="52124" y="10895"/>
                    <a:pt x="49965" y="10400"/>
                  </a:cubicBezTo>
                  <a:cubicBezTo>
                    <a:pt x="48165" y="9987"/>
                    <a:pt x="46249" y="9724"/>
                    <a:pt x="44340" y="9724"/>
                  </a:cubicBezTo>
                  <a:cubicBezTo>
                    <a:pt x="44182" y="9724"/>
                    <a:pt x="44024" y="9725"/>
                    <a:pt x="43867" y="9729"/>
                  </a:cubicBezTo>
                  <a:cubicBezTo>
                    <a:pt x="43586" y="9734"/>
                    <a:pt x="43299" y="9743"/>
                    <a:pt x="43011" y="9752"/>
                  </a:cubicBezTo>
                  <a:cubicBezTo>
                    <a:pt x="42285" y="9773"/>
                    <a:pt x="41532" y="9796"/>
                    <a:pt x="40775" y="9796"/>
                  </a:cubicBezTo>
                  <a:cubicBezTo>
                    <a:pt x="39624" y="9796"/>
                    <a:pt x="38465" y="9743"/>
                    <a:pt x="37375" y="9552"/>
                  </a:cubicBezTo>
                  <a:cubicBezTo>
                    <a:pt x="35208" y="9174"/>
                    <a:pt x="33516" y="8184"/>
                    <a:pt x="31514" y="7573"/>
                  </a:cubicBezTo>
                  <a:cubicBezTo>
                    <a:pt x="29632" y="6999"/>
                    <a:pt x="27652" y="6543"/>
                    <a:pt x="25644" y="6189"/>
                  </a:cubicBezTo>
                  <a:cubicBezTo>
                    <a:pt x="21164" y="5402"/>
                    <a:pt x="16515" y="5141"/>
                    <a:pt x="11893" y="4974"/>
                  </a:cubicBezTo>
                  <a:cubicBezTo>
                    <a:pt x="6633" y="4774"/>
                    <a:pt x="3045" y="255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50" y="4724404"/>
              <a:ext cx="9144048" cy="419104"/>
            </a:xfrm>
            <a:custGeom>
              <a:rect b="b" l="l" r="r" t="t"/>
              <a:pathLst>
                <a:path extrusionOk="0" h="13792" w="45059">
                  <a:moveTo>
                    <a:pt x="45059" y="0"/>
                  </a:moveTo>
                  <a:cubicBezTo>
                    <a:pt x="43488" y="293"/>
                    <a:pt x="41929" y="646"/>
                    <a:pt x="40383" y="1074"/>
                  </a:cubicBezTo>
                  <a:cubicBezTo>
                    <a:pt x="37720" y="1810"/>
                    <a:pt x="35091" y="2761"/>
                    <a:pt x="32595" y="3960"/>
                  </a:cubicBezTo>
                  <a:cubicBezTo>
                    <a:pt x="29937" y="5238"/>
                    <a:pt x="27692" y="7301"/>
                    <a:pt x="24816" y="8092"/>
                  </a:cubicBezTo>
                  <a:cubicBezTo>
                    <a:pt x="23370" y="8491"/>
                    <a:pt x="21831" y="8600"/>
                    <a:pt x="20304" y="8600"/>
                  </a:cubicBezTo>
                  <a:cubicBezTo>
                    <a:pt x="19301" y="8600"/>
                    <a:pt x="18303" y="8553"/>
                    <a:pt x="17338" y="8509"/>
                  </a:cubicBezTo>
                  <a:cubicBezTo>
                    <a:pt x="16953" y="8490"/>
                    <a:pt x="16573" y="8474"/>
                    <a:pt x="16201" y="8460"/>
                  </a:cubicBezTo>
                  <a:cubicBezTo>
                    <a:pt x="15993" y="8452"/>
                    <a:pt x="15785" y="8448"/>
                    <a:pt x="15577" y="8448"/>
                  </a:cubicBezTo>
                  <a:cubicBezTo>
                    <a:pt x="13042" y="8448"/>
                    <a:pt x="10498" y="8999"/>
                    <a:pt x="8109" y="9859"/>
                  </a:cubicBezTo>
                  <a:cubicBezTo>
                    <a:pt x="5243" y="10892"/>
                    <a:pt x="2646" y="12398"/>
                    <a:pt x="0" y="13791"/>
                  </a:cubicBezTo>
                  <a:lnTo>
                    <a:pt x="45059" y="13791"/>
                  </a:lnTo>
                  <a:lnTo>
                    <a:pt x="450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0" y="4914892"/>
              <a:ext cx="9144010" cy="228605"/>
            </a:xfrm>
            <a:custGeom>
              <a:rect b="b" l="l" r="r" t="t"/>
              <a:pathLst>
                <a:path extrusionOk="0" h="12284" w="56075">
                  <a:moveTo>
                    <a:pt x="1" y="1"/>
                  </a:moveTo>
                  <a:lnTo>
                    <a:pt x="1" y="12284"/>
                  </a:lnTo>
                  <a:lnTo>
                    <a:pt x="56075" y="12284"/>
                  </a:lnTo>
                  <a:cubicBezTo>
                    <a:pt x="54083" y="11615"/>
                    <a:pt x="52124" y="10895"/>
                    <a:pt x="49965" y="10400"/>
                  </a:cubicBezTo>
                  <a:cubicBezTo>
                    <a:pt x="48165" y="9987"/>
                    <a:pt x="46249" y="9724"/>
                    <a:pt x="44340" y="9724"/>
                  </a:cubicBezTo>
                  <a:cubicBezTo>
                    <a:pt x="44182" y="9724"/>
                    <a:pt x="44024" y="9725"/>
                    <a:pt x="43867" y="9729"/>
                  </a:cubicBezTo>
                  <a:cubicBezTo>
                    <a:pt x="43586" y="9734"/>
                    <a:pt x="43299" y="9743"/>
                    <a:pt x="43011" y="9752"/>
                  </a:cubicBezTo>
                  <a:cubicBezTo>
                    <a:pt x="42285" y="9773"/>
                    <a:pt x="41532" y="9796"/>
                    <a:pt x="40775" y="9796"/>
                  </a:cubicBezTo>
                  <a:cubicBezTo>
                    <a:pt x="39624" y="9796"/>
                    <a:pt x="38465" y="9743"/>
                    <a:pt x="37375" y="9552"/>
                  </a:cubicBezTo>
                  <a:cubicBezTo>
                    <a:pt x="35208" y="9174"/>
                    <a:pt x="33516" y="8184"/>
                    <a:pt x="31514" y="7573"/>
                  </a:cubicBezTo>
                  <a:cubicBezTo>
                    <a:pt x="29632" y="6999"/>
                    <a:pt x="27652" y="6543"/>
                    <a:pt x="25644" y="6189"/>
                  </a:cubicBezTo>
                  <a:cubicBezTo>
                    <a:pt x="21164" y="5402"/>
                    <a:pt x="16515" y="5141"/>
                    <a:pt x="11893" y="4974"/>
                  </a:cubicBezTo>
                  <a:cubicBezTo>
                    <a:pt x="6633" y="4774"/>
                    <a:pt x="3045" y="255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06" name="Google Shape;1306;p22"/>
          <p:cNvGrpSpPr/>
          <p:nvPr/>
        </p:nvGrpSpPr>
        <p:grpSpPr>
          <a:xfrm>
            <a:off x="53787" y="4546939"/>
            <a:ext cx="9000587" cy="681345"/>
            <a:chOff x="53787" y="4546939"/>
            <a:chExt cx="9000587" cy="681345"/>
          </a:xfrm>
        </p:grpSpPr>
        <p:grpSp>
          <p:nvGrpSpPr>
            <p:cNvPr id="1307" name="Google Shape;1307;p22"/>
            <p:cNvGrpSpPr/>
            <p:nvPr/>
          </p:nvGrpSpPr>
          <p:grpSpPr>
            <a:xfrm flipH="1">
              <a:off x="53787" y="4629201"/>
              <a:ext cx="1175673" cy="599066"/>
              <a:chOff x="7392100" y="4636038"/>
              <a:chExt cx="1188509" cy="605485"/>
            </a:xfrm>
          </p:grpSpPr>
          <p:sp>
            <p:nvSpPr>
              <p:cNvPr id="1308" name="Google Shape;1308;p22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09" name="Google Shape;1309;p22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1310" name="Google Shape;1310;p22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1" name="Google Shape;1311;p22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2" name="Google Shape;1312;p22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13" name="Google Shape;1313;p22"/>
            <p:cNvGrpSpPr/>
            <p:nvPr/>
          </p:nvGrpSpPr>
          <p:grpSpPr>
            <a:xfrm flipH="1">
              <a:off x="7197818" y="4546939"/>
              <a:ext cx="1856556" cy="681345"/>
              <a:chOff x="7392100" y="4635774"/>
              <a:chExt cx="1650565" cy="605748"/>
            </a:xfrm>
          </p:grpSpPr>
          <p:sp>
            <p:nvSpPr>
              <p:cNvPr id="1314" name="Google Shape;1314;p22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15" name="Google Shape;1315;p22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1316" name="Google Shape;1316;p22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7" name="Google Shape;1317;p22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8" name="Google Shape;1318;p22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9" name="Google Shape;1319;p22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0" name="Google Shape;1320;p22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21" name="Google Shape;1321;p22"/>
          <p:cNvGrpSpPr/>
          <p:nvPr/>
        </p:nvGrpSpPr>
        <p:grpSpPr>
          <a:xfrm>
            <a:off x="1105216" y="4235672"/>
            <a:ext cx="6302154" cy="1386116"/>
            <a:chOff x="1105216" y="4235672"/>
            <a:chExt cx="6302154" cy="1386116"/>
          </a:xfrm>
        </p:grpSpPr>
        <p:grpSp>
          <p:nvGrpSpPr>
            <p:cNvPr id="1322" name="Google Shape;1322;p22"/>
            <p:cNvGrpSpPr/>
            <p:nvPr/>
          </p:nvGrpSpPr>
          <p:grpSpPr>
            <a:xfrm flipH="1" rot="2452990">
              <a:off x="6403618" y="4305918"/>
              <a:ext cx="678922" cy="1245623"/>
              <a:chOff x="9427650" y="2266125"/>
              <a:chExt cx="679773" cy="1247184"/>
            </a:xfrm>
          </p:grpSpPr>
          <p:grpSp>
            <p:nvGrpSpPr>
              <p:cNvPr id="1323" name="Google Shape;1323;p22"/>
              <p:cNvGrpSpPr/>
              <p:nvPr/>
            </p:nvGrpSpPr>
            <p:grpSpPr>
              <a:xfrm>
                <a:off x="9427650" y="2266125"/>
                <a:ext cx="679773" cy="609666"/>
                <a:chOff x="9427650" y="2266125"/>
                <a:chExt cx="679773" cy="609666"/>
              </a:xfrm>
            </p:grpSpPr>
            <p:sp>
              <p:nvSpPr>
                <p:cNvPr id="1324" name="Google Shape;1324;p22"/>
                <p:cNvSpPr/>
                <p:nvPr/>
              </p:nvSpPr>
              <p:spPr>
                <a:xfrm>
                  <a:off x="9868899" y="2266125"/>
                  <a:ext cx="238523" cy="163697"/>
                </a:xfrm>
                <a:custGeom>
                  <a:rect b="b" l="l" r="r" t="t"/>
                  <a:pathLst>
                    <a:path extrusionOk="0" h="1422" w="2072">
                      <a:moveTo>
                        <a:pt x="1149" y="0"/>
                      </a:moveTo>
                      <a:cubicBezTo>
                        <a:pt x="1056" y="0"/>
                        <a:pt x="956" y="23"/>
                        <a:pt x="854" y="74"/>
                      </a:cubicBezTo>
                      <a:lnTo>
                        <a:pt x="838" y="81"/>
                      </a:lnTo>
                      <a:cubicBezTo>
                        <a:pt x="366" y="326"/>
                        <a:pt x="49" y="796"/>
                        <a:pt x="1" y="1327"/>
                      </a:cubicBezTo>
                      <a:cubicBezTo>
                        <a:pt x="230" y="1383"/>
                        <a:pt x="456" y="1421"/>
                        <a:pt x="677" y="1421"/>
                      </a:cubicBezTo>
                      <a:cubicBezTo>
                        <a:pt x="928" y="1421"/>
                        <a:pt x="1174" y="1372"/>
                        <a:pt x="1410" y="1246"/>
                      </a:cubicBezTo>
                      <a:cubicBezTo>
                        <a:pt x="1423" y="1238"/>
                        <a:pt x="1436" y="1233"/>
                        <a:pt x="1446" y="1225"/>
                      </a:cubicBezTo>
                      <a:cubicBezTo>
                        <a:pt x="2071" y="875"/>
                        <a:pt x="1731" y="0"/>
                        <a:pt x="11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5" name="Google Shape;1325;p22"/>
                <p:cNvSpPr/>
                <p:nvPr/>
              </p:nvSpPr>
              <p:spPr>
                <a:xfrm>
                  <a:off x="9636130" y="2292142"/>
                  <a:ext cx="201110" cy="205945"/>
                </a:xfrm>
                <a:custGeom>
                  <a:rect b="b" l="l" r="r" t="t"/>
                  <a:pathLst>
                    <a:path extrusionOk="0" h="1789" w="1747">
                      <a:moveTo>
                        <a:pt x="859" y="0"/>
                      </a:moveTo>
                      <a:cubicBezTo>
                        <a:pt x="678" y="0"/>
                        <a:pt x="495" y="82"/>
                        <a:pt x="358" y="277"/>
                      </a:cubicBezTo>
                      <a:lnTo>
                        <a:pt x="350" y="289"/>
                      </a:lnTo>
                      <a:cubicBezTo>
                        <a:pt x="51" y="734"/>
                        <a:pt x="0" y="1298"/>
                        <a:pt x="212" y="1788"/>
                      </a:cubicBezTo>
                      <a:cubicBezTo>
                        <a:pt x="697" y="1655"/>
                        <a:pt x="1134" y="1459"/>
                        <a:pt x="1410" y="1038"/>
                      </a:cubicBezTo>
                      <a:cubicBezTo>
                        <a:pt x="1418" y="1025"/>
                        <a:pt x="1425" y="1015"/>
                        <a:pt x="1433" y="1004"/>
                      </a:cubicBezTo>
                      <a:cubicBezTo>
                        <a:pt x="1746" y="502"/>
                        <a:pt x="1309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6" name="Google Shape;1326;p22"/>
                <p:cNvSpPr/>
                <p:nvPr/>
              </p:nvSpPr>
              <p:spPr>
                <a:xfrm>
                  <a:off x="9716367" y="2511443"/>
                  <a:ext cx="249690" cy="154718"/>
                </a:xfrm>
                <a:custGeom>
                  <a:rect b="b" l="l" r="r" t="t"/>
                  <a:pathLst>
                    <a:path extrusionOk="0" h="1344" w="2169">
                      <a:moveTo>
                        <a:pt x="1273" y="0"/>
                      </a:moveTo>
                      <a:cubicBezTo>
                        <a:pt x="1216" y="0"/>
                        <a:pt x="1156" y="8"/>
                        <a:pt x="1093" y="24"/>
                      </a:cubicBezTo>
                      <a:lnTo>
                        <a:pt x="1078" y="26"/>
                      </a:lnTo>
                      <a:cubicBezTo>
                        <a:pt x="565" y="172"/>
                        <a:pt x="159" y="565"/>
                        <a:pt x="0" y="1076"/>
                      </a:cubicBezTo>
                      <a:cubicBezTo>
                        <a:pt x="327" y="1231"/>
                        <a:pt x="654" y="1343"/>
                        <a:pt x="991" y="1343"/>
                      </a:cubicBezTo>
                      <a:cubicBezTo>
                        <a:pt x="1125" y="1343"/>
                        <a:pt x="1262" y="1325"/>
                        <a:pt x="1400" y="1285"/>
                      </a:cubicBezTo>
                      <a:lnTo>
                        <a:pt x="1441" y="1272"/>
                      </a:lnTo>
                      <a:cubicBezTo>
                        <a:pt x="2168" y="1044"/>
                        <a:pt x="1943" y="0"/>
                        <a:pt x="1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7" name="Google Shape;1327;p22"/>
                <p:cNvSpPr/>
                <p:nvPr/>
              </p:nvSpPr>
              <p:spPr>
                <a:xfrm>
                  <a:off x="9427650" y="2540107"/>
                  <a:ext cx="172101" cy="223098"/>
                </a:xfrm>
                <a:custGeom>
                  <a:rect b="b" l="l" r="r" t="t"/>
                  <a:pathLst>
                    <a:path extrusionOk="0" h="1938" w="1495">
                      <a:moveTo>
                        <a:pt x="732" y="1"/>
                      </a:moveTo>
                      <a:cubicBezTo>
                        <a:pt x="475" y="1"/>
                        <a:pt x="223" y="142"/>
                        <a:pt x="134" y="467"/>
                      </a:cubicBezTo>
                      <a:lnTo>
                        <a:pt x="129" y="482"/>
                      </a:lnTo>
                      <a:cubicBezTo>
                        <a:pt x="1" y="1000"/>
                        <a:pt x="141" y="1549"/>
                        <a:pt x="506" y="1938"/>
                      </a:cubicBezTo>
                      <a:cubicBezTo>
                        <a:pt x="920" y="1649"/>
                        <a:pt x="1262" y="1317"/>
                        <a:pt x="1380" y="827"/>
                      </a:cubicBezTo>
                      <a:cubicBezTo>
                        <a:pt x="1385" y="814"/>
                        <a:pt x="1387" y="799"/>
                        <a:pt x="1390" y="786"/>
                      </a:cubicBezTo>
                      <a:cubicBezTo>
                        <a:pt x="1495" y="305"/>
                        <a:pt x="1109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28" name="Google Shape;1328;p22"/>
                <p:cNvSpPr/>
                <p:nvPr/>
              </p:nvSpPr>
              <p:spPr>
                <a:xfrm>
                  <a:off x="9582600" y="2703000"/>
                  <a:ext cx="228854" cy="172791"/>
                </a:xfrm>
                <a:custGeom>
                  <a:rect b="b" l="l" r="r" t="t"/>
                  <a:pathLst>
                    <a:path extrusionOk="0" h="1501" w="1988">
                      <a:moveTo>
                        <a:pt x="1057" y="1"/>
                      </a:moveTo>
                      <a:cubicBezTo>
                        <a:pt x="940" y="1"/>
                        <a:pt x="817" y="37"/>
                        <a:pt x="695" y="119"/>
                      </a:cubicBezTo>
                      <a:lnTo>
                        <a:pt x="682" y="129"/>
                      </a:lnTo>
                      <a:cubicBezTo>
                        <a:pt x="248" y="438"/>
                        <a:pt x="1" y="946"/>
                        <a:pt x="24" y="1480"/>
                      </a:cubicBezTo>
                      <a:cubicBezTo>
                        <a:pt x="147" y="1493"/>
                        <a:pt x="268" y="1500"/>
                        <a:pt x="388" y="1500"/>
                      </a:cubicBezTo>
                      <a:cubicBezTo>
                        <a:pt x="756" y="1500"/>
                        <a:pt x="1102" y="1428"/>
                        <a:pt x="1413" y="1204"/>
                      </a:cubicBezTo>
                      <a:lnTo>
                        <a:pt x="1443" y="1179"/>
                      </a:lnTo>
                      <a:cubicBezTo>
                        <a:pt x="1987" y="765"/>
                        <a:pt x="159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29" name="Google Shape;1329;p22"/>
              <p:cNvSpPr/>
              <p:nvPr/>
            </p:nvSpPr>
            <p:spPr>
              <a:xfrm>
                <a:off x="9473582" y="2336002"/>
                <a:ext cx="522518" cy="1177307"/>
              </a:xfrm>
              <a:custGeom>
                <a:rect b="b" l="l" r="r" t="t"/>
                <a:pathLst>
                  <a:path extrusionOk="0" h="10227" w="4539">
                    <a:moveTo>
                      <a:pt x="4461" y="1"/>
                    </a:moveTo>
                    <a:cubicBezTo>
                      <a:pt x="4453" y="1"/>
                      <a:pt x="4444" y="3"/>
                      <a:pt x="4436" y="8"/>
                    </a:cubicBezTo>
                    <a:cubicBezTo>
                      <a:pt x="3672" y="445"/>
                      <a:pt x="2970" y="983"/>
                      <a:pt x="2352" y="1609"/>
                    </a:cubicBezTo>
                    <a:cubicBezTo>
                      <a:pt x="1887" y="2076"/>
                      <a:pt x="1476" y="2597"/>
                      <a:pt x="1131" y="3159"/>
                    </a:cubicBezTo>
                    <a:cubicBezTo>
                      <a:pt x="1300" y="2347"/>
                      <a:pt x="1573" y="1558"/>
                      <a:pt x="1946" y="817"/>
                    </a:cubicBezTo>
                    <a:cubicBezTo>
                      <a:pt x="2064" y="585"/>
                      <a:pt x="2189" y="358"/>
                      <a:pt x="2324" y="136"/>
                    </a:cubicBezTo>
                    <a:cubicBezTo>
                      <a:pt x="2346" y="100"/>
                      <a:pt x="2314" y="68"/>
                      <a:pt x="2280" y="68"/>
                    </a:cubicBezTo>
                    <a:cubicBezTo>
                      <a:pt x="2263" y="68"/>
                      <a:pt x="2246" y="76"/>
                      <a:pt x="2235" y="95"/>
                    </a:cubicBezTo>
                    <a:cubicBezTo>
                      <a:pt x="1752" y="889"/>
                      <a:pt x="1384" y="1749"/>
                      <a:pt x="1147" y="2651"/>
                    </a:cubicBezTo>
                    <a:cubicBezTo>
                      <a:pt x="1080" y="2906"/>
                      <a:pt x="1022" y="3164"/>
                      <a:pt x="976" y="3422"/>
                    </a:cubicBezTo>
                    <a:cubicBezTo>
                      <a:pt x="976" y="3425"/>
                      <a:pt x="976" y="3425"/>
                      <a:pt x="976" y="3425"/>
                    </a:cubicBezTo>
                    <a:cubicBezTo>
                      <a:pt x="920" y="3529"/>
                      <a:pt x="863" y="3634"/>
                      <a:pt x="812" y="3739"/>
                    </a:cubicBezTo>
                    <a:cubicBezTo>
                      <a:pt x="536" y="4285"/>
                      <a:pt x="342" y="4870"/>
                      <a:pt x="233" y="5470"/>
                    </a:cubicBezTo>
                    <a:cubicBezTo>
                      <a:pt x="123" y="4668"/>
                      <a:pt x="115" y="3854"/>
                      <a:pt x="212" y="3047"/>
                    </a:cubicBezTo>
                    <a:cubicBezTo>
                      <a:pt x="243" y="2789"/>
                      <a:pt x="286" y="2533"/>
                      <a:pt x="337" y="2278"/>
                    </a:cubicBezTo>
                    <a:cubicBezTo>
                      <a:pt x="344" y="2245"/>
                      <a:pt x="319" y="2228"/>
                      <a:pt x="292" y="2228"/>
                    </a:cubicBezTo>
                    <a:cubicBezTo>
                      <a:pt x="269" y="2228"/>
                      <a:pt x="244" y="2242"/>
                      <a:pt x="238" y="2270"/>
                    </a:cubicBezTo>
                    <a:cubicBezTo>
                      <a:pt x="54" y="3182"/>
                      <a:pt x="0" y="4117"/>
                      <a:pt x="82" y="5044"/>
                    </a:cubicBezTo>
                    <a:cubicBezTo>
                      <a:pt x="105" y="5301"/>
                      <a:pt x="138" y="5559"/>
                      <a:pt x="182" y="5817"/>
                    </a:cubicBezTo>
                    <a:cubicBezTo>
                      <a:pt x="166" y="5950"/>
                      <a:pt x="156" y="6083"/>
                      <a:pt x="148" y="6216"/>
                    </a:cubicBezTo>
                    <a:cubicBezTo>
                      <a:pt x="123" y="6943"/>
                      <a:pt x="250" y="7666"/>
                      <a:pt x="526" y="8338"/>
                    </a:cubicBezTo>
                    <a:cubicBezTo>
                      <a:pt x="800" y="8999"/>
                      <a:pt x="1221" y="9602"/>
                      <a:pt x="1778" y="10054"/>
                    </a:cubicBezTo>
                    <a:cubicBezTo>
                      <a:pt x="1849" y="10110"/>
                      <a:pt x="1923" y="10164"/>
                      <a:pt x="1997" y="10217"/>
                    </a:cubicBezTo>
                    <a:cubicBezTo>
                      <a:pt x="2007" y="10224"/>
                      <a:pt x="2017" y="10227"/>
                      <a:pt x="2026" y="10227"/>
                    </a:cubicBezTo>
                    <a:cubicBezTo>
                      <a:pt x="2068" y="10227"/>
                      <a:pt x="2103" y="10172"/>
                      <a:pt x="2061" y="10141"/>
                    </a:cubicBezTo>
                    <a:cubicBezTo>
                      <a:pt x="1479" y="9735"/>
                      <a:pt x="1022" y="9168"/>
                      <a:pt x="718" y="8529"/>
                    </a:cubicBezTo>
                    <a:cubicBezTo>
                      <a:pt x="411" y="7881"/>
                      <a:pt x="250" y="7173"/>
                      <a:pt x="245" y="6458"/>
                    </a:cubicBezTo>
                    <a:cubicBezTo>
                      <a:pt x="243" y="6251"/>
                      <a:pt x="253" y="6045"/>
                      <a:pt x="276" y="5838"/>
                    </a:cubicBezTo>
                    <a:cubicBezTo>
                      <a:pt x="705" y="5031"/>
                      <a:pt x="1280" y="4306"/>
                      <a:pt x="1966" y="3703"/>
                    </a:cubicBezTo>
                    <a:cubicBezTo>
                      <a:pt x="2005" y="3669"/>
                      <a:pt x="1973" y="3613"/>
                      <a:pt x="1934" y="3613"/>
                    </a:cubicBezTo>
                    <a:cubicBezTo>
                      <a:pt x="1924" y="3613"/>
                      <a:pt x="1913" y="3617"/>
                      <a:pt x="1903" y="3626"/>
                    </a:cubicBezTo>
                    <a:cubicBezTo>
                      <a:pt x="1356" y="4106"/>
                      <a:pt x="881" y="4661"/>
                      <a:pt x="491" y="5273"/>
                    </a:cubicBezTo>
                    <a:cubicBezTo>
                      <a:pt x="427" y="5370"/>
                      <a:pt x="368" y="5473"/>
                      <a:pt x="312" y="5575"/>
                    </a:cubicBezTo>
                    <a:cubicBezTo>
                      <a:pt x="401" y="5041"/>
                      <a:pt x="557" y="4523"/>
                      <a:pt x="779" y="4032"/>
                    </a:cubicBezTo>
                    <a:cubicBezTo>
                      <a:pt x="868" y="3833"/>
                      <a:pt x="965" y="3642"/>
                      <a:pt x="1073" y="3453"/>
                    </a:cubicBezTo>
                    <a:cubicBezTo>
                      <a:pt x="1749" y="2845"/>
                      <a:pt x="2528" y="2362"/>
                      <a:pt x="3374" y="2028"/>
                    </a:cubicBezTo>
                    <a:cubicBezTo>
                      <a:pt x="3428" y="2007"/>
                      <a:pt x="3406" y="1932"/>
                      <a:pt x="3359" y="1932"/>
                    </a:cubicBezTo>
                    <a:cubicBezTo>
                      <a:pt x="3353" y="1932"/>
                      <a:pt x="3347" y="1933"/>
                      <a:pt x="3340" y="1936"/>
                    </a:cubicBezTo>
                    <a:cubicBezTo>
                      <a:pt x="2664" y="2201"/>
                      <a:pt x="2028" y="2561"/>
                      <a:pt x="1453" y="3006"/>
                    </a:cubicBezTo>
                    <a:cubicBezTo>
                      <a:pt x="1379" y="3065"/>
                      <a:pt x="1305" y="3126"/>
                      <a:pt x="1231" y="3187"/>
                    </a:cubicBezTo>
                    <a:cubicBezTo>
                      <a:pt x="1520" y="2727"/>
                      <a:pt x="1852" y="2293"/>
                      <a:pt x="2219" y="1890"/>
                    </a:cubicBezTo>
                    <a:cubicBezTo>
                      <a:pt x="2725" y="1336"/>
                      <a:pt x="3450" y="736"/>
                      <a:pt x="4216" y="253"/>
                    </a:cubicBezTo>
                    <a:cubicBezTo>
                      <a:pt x="4306" y="197"/>
                      <a:pt x="4398" y="143"/>
                      <a:pt x="4489" y="92"/>
                    </a:cubicBezTo>
                    <a:cubicBezTo>
                      <a:pt x="4539" y="62"/>
                      <a:pt x="4505" y="1"/>
                      <a:pt x="4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30" name="Google Shape;1330;p22"/>
            <p:cNvGrpSpPr/>
            <p:nvPr/>
          </p:nvGrpSpPr>
          <p:grpSpPr>
            <a:xfrm rot="-990890">
              <a:off x="1232014" y="4352396"/>
              <a:ext cx="528009" cy="968742"/>
              <a:chOff x="9427650" y="2266125"/>
              <a:chExt cx="679773" cy="1247184"/>
            </a:xfrm>
          </p:grpSpPr>
          <p:grpSp>
            <p:nvGrpSpPr>
              <p:cNvPr id="1331" name="Google Shape;1331;p22"/>
              <p:cNvGrpSpPr/>
              <p:nvPr/>
            </p:nvGrpSpPr>
            <p:grpSpPr>
              <a:xfrm>
                <a:off x="9427650" y="2266125"/>
                <a:ext cx="679773" cy="609666"/>
                <a:chOff x="9427650" y="2266125"/>
                <a:chExt cx="679773" cy="609666"/>
              </a:xfrm>
            </p:grpSpPr>
            <p:sp>
              <p:nvSpPr>
                <p:cNvPr id="1332" name="Google Shape;1332;p22"/>
                <p:cNvSpPr/>
                <p:nvPr/>
              </p:nvSpPr>
              <p:spPr>
                <a:xfrm>
                  <a:off x="9868899" y="2266125"/>
                  <a:ext cx="238523" cy="163697"/>
                </a:xfrm>
                <a:custGeom>
                  <a:rect b="b" l="l" r="r" t="t"/>
                  <a:pathLst>
                    <a:path extrusionOk="0" h="1422" w="2072">
                      <a:moveTo>
                        <a:pt x="1149" y="0"/>
                      </a:moveTo>
                      <a:cubicBezTo>
                        <a:pt x="1056" y="0"/>
                        <a:pt x="956" y="23"/>
                        <a:pt x="854" y="74"/>
                      </a:cubicBezTo>
                      <a:lnTo>
                        <a:pt x="838" y="81"/>
                      </a:lnTo>
                      <a:cubicBezTo>
                        <a:pt x="366" y="326"/>
                        <a:pt x="49" y="796"/>
                        <a:pt x="1" y="1327"/>
                      </a:cubicBezTo>
                      <a:cubicBezTo>
                        <a:pt x="230" y="1383"/>
                        <a:pt x="456" y="1421"/>
                        <a:pt x="677" y="1421"/>
                      </a:cubicBezTo>
                      <a:cubicBezTo>
                        <a:pt x="928" y="1421"/>
                        <a:pt x="1174" y="1372"/>
                        <a:pt x="1410" y="1246"/>
                      </a:cubicBezTo>
                      <a:cubicBezTo>
                        <a:pt x="1423" y="1238"/>
                        <a:pt x="1436" y="1233"/>
                        <a:pt x="1446" y="1225"/>
                      </a:cubicBezTo>
                      <a:cubicBezTo>
                        <a:pt x="2071" y="875"/>
                        <a:pt x="1731" y="0"/>
                        <a:pt x="11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22"/>
                <p:cNvSpPr/>
                <p:nvPr/>
              </p:nvSpPr>
              <p:spPr>
                <a:xfrm>
                  <a:off x="9636130" y="2292142"/>
                  <a:ext cx="201110" cy="205945"/>
                </a:xfrm>
                <a:custGeom>
                  <a:rect b="b" l="l" r="r" t="t"/>
                  <a:pathLst>
                    <a:path extrusionOk="0" h="1789" w="1747">
                      <a:moveTo>
                        <a:pt x="859" y="0"/>
                      </a:moveTo>
                      <a:cubicBezTo>
                        <a:pt x="678" y="0"/>
                        <a:pt x="495" y="82"/>
                        <a:pt x="358" y="277"/>
                      </a:cubicBezTo>
                      <a:lnTo>
                        <a:pt x="350" y="289"/>
                      </a:lnTo>
                      <a:cubicBezTo>
                        <a:pt x="51" y="734"/>
                        <a:pt x="0" y="1298"/>
                        <a:pt x="212" y="1788"/>
                      </a:cubicBezTo>
                      <a:cubicBezTo>
                        <a:pt x="697" y="1655"/>
                        <a:pt x="1134" y="1459"/>
                        <a:pt x="1410" y="1038"/>
                      </a:cubicBezTo>
                      <a:cubicBezTo>
                        <a:pt x="1418" y="1025"/>
                        <a:pt x="1425" y="1015"/>
                        <a:pt x="1433" y="1004"/>
                      </a:cubicBezTo>
                      <a:cubicBezTo>
                        <a:pt x="1746" y="502"/>
                        <a:pt x="1309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4" name="Google Shape;1334;p22"/>
                <p:cNvSpPr/>
                <p:nvPr/>
              </p:nvSpPr>
              <p:spPr>
                <a:xfrm>
                  <a:off x="9716367" y="2511443"/>
                  <a:ext cx="249690" cy="154718"/>
                </a:xfrm>
                <a:custGeom>
                  <a:rect b="b" l="l" r="r" t="t"/>
                  <a:pathLst>
                    <a:path extrusionOk="0" h="1344" w="2169">
                      <a:moveTo>
                        <a:pt x="1273" y="0"/>
                      </a:moveTo>
                      <a:cubicBezTo>
                        <a:pt x="1216" y="0"/>
                        <a:pt x="1156" y="8"/>
                        <a:pt x="1093" y="24"/>
                      </a:cubicBezTo>
                      <a:lnTo>
                        <a:pt x="1078" y="26"/>
                      </a:lnTo>
                      <a:cubicBezTo>
                        <a:pt x="565" y="172"/>
                        <a:pt x="159" y="565"/>
                        <a:pt x="0" y="1076"/>
                      </a:cubicBezTo>
                      <a:cubicBezTo>
                        <a:pt x="327" y="1231"/>
                        <a:pt x="654" y="1343"/>
                        <a:pt x="991" y="1343"/>
                      </a:cubicBezTo>
                      <a:cubicBezTo>
                        <a:pt x="1125" y="1343"/>
                        <a:pt x="1262" y="1325"/>
                        <a:pt x="1400" y="1285"/>
                      </a:cubicBezTo>
                      <a:lnTo>
                        <a:pt x="1441" y="1272"/>
                      </a:lnTo>
                      <a:cubicBezTo>
                        <a:pt x="2168" y="1044"/>
                        <a:pt x="1943" y="0"/>
                        <a:pt x="1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5" name="Google Shape;1335;p22"/>
                <p:cNvSpPr/>
                <p:nvPr/>
              </p:nvSpPr>
              <p:spPr>
                <a:xfrm>
                  <a:off x="9427650" y="2540107"/>
                  <a:ext cx="172101" cy="223098"/>
                </a:xfrm>
                <a:custGeom>
                  <a:rect b="b" l="l" r="r" t="t"/>
                  <a:pathLst>
                    <a:path extrusionOk="0" h="1938" w="1495">
                      <a:moveTo>
                        <a:pt x="732" y="1"/>
                      </a:moveTo>
                      <a:cubicBezTo>
                        <a:pt x="475" y="1"/>
                        <a:pt x="223" y="142"/>
                        <a:pt x="134" y="467"/>
                      </a:cubicBezTo>
                      <a:lnTo>
                        <a:pt x="129" y="482"/>
                      </a:lnTo>
                      <a:cubicBezTo>
                        <a:pt x="1" y="1000"/>
                        <a:pt x="141" y="1549"/>
                        <a:pt x="506" y="1938"/>
                      </a:cubicBezTo>
                      <a:cubicBezTo>
                        <a:pt x="920" y="1649"/>
                        <a:pt x="1262" y="1317"/>
                        <a:pt x="1380" y="827"/>
                      </a:cubicBezTo>
                      <a:cubicBezTo>
                        <a:pt x="1385" y="814"/>
                        <a:pt x="1387" y="799"/>
                        <a:pt x="1390" y="786"/>
                      </a:cubicBezTo>
                      <a:cubicBezTo>
                        <a:pt x="1495" y="305"/>
                        <a:pt x="1109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22"/>
                <p:cNvSpPr/>
                <p:nvPr/>
              </p:nvSpPr>
              <p:spPr>
                <a:xfrm>
                  <a:off x="9582600" y="2703000"/>
                  <a:ext cx="228854" cy="172791"/>
                </a:xfrm>
                <a:custGeom>
                  <a:rect b="b" l="l" r="r" t="t"/>
                  <a:pathLst>
                    <a:path extrusionOk="0" h="1501" w="1988">
                      <a:moveTo>
                        <a:pt x="1057" y="1"/>
                      </a:moveTo>
                      <a:cubicBezTo>
                        <a:pt x="940" y="1"/>
                        <a:pt x="817" y="37"/>
                        <a:pt x="695" y="119"/>
                      </a:cubicBezTo>
                      <a:lnTo>
                        <a:pt x="682" y="129"/>
                      </a:lnTo>
                      <a:cubicBezTo>
                        <a:pt x="248" y="438"/>
                        <a:pt x="1" y="946"/>
                        <a:pt x="24" y="1480"/>
                      </a:cubicBezTo>
                      <a:cubicBezTo>
                        <a:pt x="147" y="1493"/>
                        <a:pt x="268" y="1500"/>
                        <a:pt x="388" y="1500"/>
                      </a:cubicBezTo>
                      <a:cubicBezTo>
                        <a:pt x="756" y="1500"/>
                        <a:pt x="1102" y="1428"/>
                        <a:pt x="1413" y="1204"/>
                      </a:cubicBezTo>
                      <a:lnTo>
                        <a:pt x="1443" y="1179"/>
                      </a:lnTo>
                      <a:cubicBezTo>
                        <a:pt x="1987" y="765"/>
                        <a:pt x="159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337" name="Google Shape;1337;p22"/>
              <p:cNvSpPr/>
              <p:nvPr/>
            </p:nvSpPr>
            <p:spPr>
              <a:xfrm>
                <a:off x="9473582" y="2336002"/>
                <a:ext cx="522518" cy="1177307"/>
              </a:xfrm>
              <a:custGeom>
                <a:rect b="b" l="l" r="r" t="t"/>
                <a:pathLst>
                  <a:path extrusionOk="0" h="10227" w="4539">
                    <a:moveTo>
                      <a:pt x="4461" y="1"/>
                    </a:moveTo>
                    <a:cubicBezTo>
                      <a:pt x="4453" y="1"/>
                      <a:pt x="4444" y="3"/>
                      <a:pt x="4436" y="8"/>
                    </a:cubicBezTo>
                    <a:cubicBezTo>
                      <a:pt x="3672" y="445"/>
                      <a:pt x="2970" y="983"/>
                      <a:pt x="2352" y="1609"/>
                    </a:cubicBezTo>
                    <a:cubicBezTo>
                      <a:pt x="1887" y="2076"/>
                      <a:pt x="1476" y="2597"/>
                      <a:pt x="1131" y="3159"/>
                    </a:cubicBezTo>
                    <a:cubicBezTo>
                      <a:pt x="1300" y="2347"/>
                      <a:pt x="1573" y="1558"/>
                      <a:pt x="1946" y="817"/>
                    </a:cubicBezTo>
                    <a:cubicBezTo>
                      <a:pt x="2064" y="585"/>
                      <a:pt x="2189" y="358"/>
                      <a:pt x="2324" y="136"/>
                    </a:cubicBezTo>
                    <a:cubicBezTo>
                      <a:pt x="2346" y="100"/>
                      <a:pt x="2314" y="68"/>
                      <a:pt x="2280" y="68"/>
                    </a:cubicBezTo>
                    <a:cubicBezTo>
                      <a:pt x="2263" y="68"/>
                      <a:pt x="2246" y="76"/>
                      <a:pt x="2235" y="95"/>
                    </a:cubicBezTo>
                    <a:cubicBezTo>
                      <a:pt x="1752" y="889"/>
                      <a:pt x="1384" y="1749"/>
                      <a:pt x="1147" y="2651"/>
                    </a:cubicBezTo>
                    <a:cubicBezTo>
                      <a:pt x="1080" y="2906"/>
                      <a:pt x="1022" y="3164"/>
                      <a:pt x="976" y="3422"/>
                    </a:cubicBezTo>
                    <a:cubicBezTo>
                      <a:pt x="976" y="3425"/>
                      <a:pt x="976" y="3425"/>
                      <a:pt x="976" y="3425"/>
                    </a:cubicBezTo>
                    <a:cubicBezTo>
                      <a:pt x="920" y="3529"/>
                      <a:pt x="863" y="3634"/>
                      <a:pt x="812" y="3739"/>
                    </a:cubicBezTo>
                    <a:cubicBezTo>
                      <a:pt x="536" y="4285"/>
                      <a:pt x="342" y="4870"/>
                      <a:pt x="233" y="5470"/>
                    </a:cubicBezTo>
                    <a:cubicBezTo>
                      <a:pt x="123" y="4668"/>
                      <a:pt x="115" y="3854"/>
                      <a:pt x="212" y="3047"/>
                    </a:cubicBezTo>
                    <a:cubicBezTo>
                      <a:pt x="243" y="2789"/>
                      <a:pt x="286" y="2533"/>
                      <a:pt x="337" y="2278"/>
                    </a:cubicBezTo>
                    <a:cubicBezTo>
                      <a:pt x="344" y="2245"/>
                      <a:pt x="319" y="2228"/>
                      <a:pt x="292" y="2228"/>
                    </a:cubicBezTo>
                    <a:cubicBezTo>
                      <a:pt x="269" y="2228"/>
                      <a:pt x="244" y="2242"/>
                      <a:pt x="238" y="2270"/>
                    </a:cubicBezTo>
                    <a:cubicBezTo>
                      <a:pt x="54" y="3182"/>
                      <a:pt x="0" y="4117"/>
                      <a:pt x="82" y="5044"/>
                    </a:cubicBezTo>
                    <a:cubicBezTo>
                      <a:pt x="105" y="5301"/>
                      <a:pt x="138" y="5559"/>
                      <a:pt x="182" y="5817"/>
                    </a:cubicBezTo>
                    <a:cubicBezTo>
                      <a:pt x="166" y="5950"/>
                      <a:pt x="156" y="6083"/>
                      <a:pt x="148" y="6216"/>
                    </a:cubicBezTo>
                    <a:cubicBezTo>
                      <a:pt x="123" y="6943"/>
                      <a:pt x="250" y="7666"/>
                      <a:pt x="526" y="8338"/>
                    </a:cubicBezTo>
                    <a:cubicBezTo>
                      <a:pt x="800" y="8999"/>
                      <a:pt x="1221" y="9602"/>
                      <a:pt x="1778" y="10054"/>
                    </a:cubicBezTo>
                    <a:cubicBezTo>
                      <a:pt x="1849" y="10110"/>
                      <a:pt x="1923" y="10164"/>
                      <a:pt x="1997" y="10217"/>
                    </a:cubicBezTo>
                    <a:cubicBezTo>
                      <a:pt x="2007" y="10224"/>
                      <a:pt x="2017" y="10227"/>
                      <a:pt x="2026" y="10227"/>
                    </a:cubicBezTo>
                    <a:cubicBezTo>
                      <a:pt x="2068" y="10227"/>
                      <a:pt x="2103" y="10172"/>
                      <a:pt x="2061" y="10141"/>
                    </a:cubicBezTo>
                    <a:cubicBezTo>
                      <a:pt x="1479" y="9735"/>
                      <a:pt x="1022" y="9168"/>
                      <a:pt x="718" y="8529"/>
                    </a:cubicBezTo>
                    <a:cubicBezTo>
                      <a:pt x="411" y="7881"/>
                      <a:pt x="250" y="7173"/>
                      <a:pt x="245" y="6458"/>
                    </a:cubicBezTo>
                    <a:cubicBezTo>
                      <a:pt x="243" y="6251"/>
                      <a:pt x="253" y="6045"/>
                      <a:pt x="276" y="5838"/>
                    </a:cubicBezTo>
                    <a:cubicBezTo>
                      <a:pt x="705" y="5031"/>
                      <a:pt x="1280" y="4306"/>
                      <a:pt x="1966" y="3703"/>
                    </a:cubicBezTo>
                    <a:cubicBezTo>
                      <a:pt x="2005" y="3669"/>
                      <a:pt x="1973" y="3613"/>
                      <a:pt x="1934" y="3613"/>
                    </a:cubicBezTo>
                    <a:cubicBezTo>
                      <a:pt x="1924" y="3613"/>
                      <a:pt x="1913" y="3617"/>
                      <a:pt x="1903" y="3626"/>
                    </a:cubicBezTo>
                    <a:cubicBezTo>
                      <a:pt x="1356" y="4106"/>
                      <a:pt x="881" y="4661"/>
                      <a:pt x="491" y="5273"/>
                    </a:cubicBezTo>
                    <a:cubicBezTo>
                      <a:pt x="427" y="5370"/>
                      <a:pt x="368" y="5473"/>
                      <a:pt x="312" y="5575"/>
                    </a:cubicBezTo>
                    <a:cubicBezTo>
                      <a:pt x="401" y="5041"/>
                      <a:pt x="557" y="4523"/>
                      <a:pt x="779" y="4032"/>
                    </a:cubicBezTo>
                    <a:cubicBezTo>
                      <a:pt x="868" y="3833"/>
                      <a:pt x="965" y="3642"/>
                      <a:pt x="1073" y="3453"/>
                    </a:cubicBezTo>
                    <a:cubicBezTo>
                      <a:pt x="1749" y="2845"/>
                      <a:pt x="2528" y="2362"/>
                      <a:pt x="3374" y="2028"/>
                    </a:cubicBezTo>
                    <a:cubicBezTo>
                      <a:pt x="3428" y="2007"/>
                      <a:pt x="3406" y="1932"/>
                      <a:pt x="3359" y="1932"/>
                    </a:cubicBezTo>
                    <a:cubicBezTo>
                      <a:pt x="3353" y="1932"/>
                      <a:pt x="3347" y="1933"/>
                      <a:pt x="3340" y="1936"/>
                    </a:cubicBezTo>
                    <a:cubicBezTo>
                      <a:pt x="2664" y="2201"/>
                      <a:pt x="2028" y="2561"/>
                      <a:pt x="1453" y="3006"/>
                    </a:cubicBezTo>
                    <a:cubicBezTo>
                      <a:pt x="1379" y="3065"/>
                      <a:pt x="1305" y="3126"/>
                      <a:pt x="1231" y="3187"/>
                    </a:cubicBezTo>
                    <a:cubicBezTo>
                      <a:pt x="1520" y="2727"/>
                      <a:pt x="1852" y="2293"/>
                      <a:pt x="2219" y="1890"/>
                    </a:cubicBezTo>
                    <a:cubicBezTo>
                      <a:pt x="2725" y="1336"/>
                      <a:pt x="3450" y="736"/>
                      <a:pt x="4216" y="253"/>
                    </a:cubicBezTo>
                    <a:cubicBezTo>
                      <a:pt x="4306" y="197"/>
                      <a:pt x="4398" y="143"/>
                      <a:pt x="4489" y="92"/>
                    </a:cubicBezTo>
                    <a:cubicBezTo>
                      <a:pt x="4539" y="62"/>
                      <a:pt x="4505" y="1"/>
                      <a:pt x="4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23"/>
          <p:cNvGrpSpPr/>
          <p:nvPr/>
        </p:nvGrpSpPr>
        <p:grpSpPr>
          <a:xfrm>
            <a:off x="117612" y="3825456"/>
            <a:ext cx="4385970" cy="1065950"/>
            <a:chOff x="117612" y="3825456"/>
            <a:chExt cx="4385970" cy="1065950"/>
          </a:xfrm>
        </p:grpSpPr>
        <p:grpSp>
          <p:nvGrpSpPr>
            <p:cNvPr id="1340" name="Google Shape;1340;p23"/>
            <p:cNvGrpSpPr/>
            <p:nvPr/>
          </p:nvGrpSpPr>
          <p:grpSpPr>
            <a:xfrm>
              <a:off x="117612" y="3825456"/>
              <a:ext cx="591400" cy="508110"/>
              <a:chOff x="9035688" y="845200"/>
              <a:chExt cx="1053625" cy="905400"/>
            </a:xfrm>
          </p:grpSpPr>
          <p:sp>
            <p:nvSpPr>
              <p:cNvPr id="1341" name="Google Shape;1341;p23"/>
              <p:cNvSpPr/>
              <p:nvPr/>
            </p:nvSpPr>
            <p:spPr>
              <a:xfrm>
                <a:off x="9329213" y="1391150"/>
                <a:ext cx="518800" cy="359450"/>
              </a:xfrm>
              <a:custGeom>
                <a:rect b="b" l="l" r="r" t="t"/>
                <a:pathLst>
                  <a:path extrusionOk="0" h="14378" w="20752">
                    <a:moveTo>
                      <a:pt x="19858" y="1"/>
                    </a:moveTo>
                    <a:cubicBezTo>
                      <a:pt x="19569" y="1"/>
                      <a:pt x="19289" y="158"/>
                      <a:pt x="19196" y="521"/>
                    </a:cubicBezTo>
                    <a:cubicBezTo>
                      <a:pt x="18782" y="2153"/>
                      <a:pt x="18320" y="4122"/>
                      <a:pt x="16793" y="5090"/>
                    </a:cubicBezTo>
                    <a:cubicBezTo>
                      <a:pt x="15999" y="5593"/>
                      <a:pt x="14990" y="5723"/>
                      <a:pt x="14084" y="5897"/>
                    </a:cubicBezTo>
                    <a:cubicBezTo>
                      <a:pt x="13982" y="5915"/>
                      <a:pt x="13879" y="5935"/>
                      <a:pt x="13777" y="5950"/>
                    </a:cubicBezTo>
                    <a:cubicBezTo>
                      <a:pt x="13713" y="5963"/>
                      <a:pt x="13652" y="5971"/>
                      <a:pt x="13588" y="5981"/>
                    </a:cubicBezTo>
                    <a:cubicBezTo>
                      <a:pt x="13550" y="5989"/>
                      <a:pt x="13512" y="5994"/>
                      <a:pt x="13473" y="5999"/>
                    </a:cubicBezTo>
                    <a:cubicBezTo>
                      <a:pt x="13392" y="6012"/>
                      <a:pt x="13310" y="6024"/>
                      <a:pt x="13226" y="6035"/>
                    </a:cubicBezTo>
                    <a:cubicBezTo>
                      <a:pt x="13210" y="6037"/>
                      <a:pt x="13192" y="6040"/>
                      <a:pt x="13175" y="6042"/>
                    </a:cubicBezTo>
                    <a:cubicBezTo>
                      <a:pt x="13083" y="6053"/>
                      <a:pt x="12988" y="6063"/>
                      <a:pt x="12896" y="6073"/>
                    </a:cubicBezTo>
                    <a:lnTo>
                      <a:pt x="12876" y="6075"/>
                    </a:lnTo>
                    <a:cubicBezTo>
                      <a:pt x="12776" y="6086"/>
                      <a:pt x="12679" y="6093"/>
                      <a:pt x="12580" y="6101"/>
                    </a:cubicBezTo>
                    <a:lnTo>
                      <a:pt x="12577" y="6101"/>
                    </a:lnTo>
                    <a:cubicBezTo>
                      <a:pt x="12362" y="6117"/>
                      <a:pt x="12147" y="6126"/>
                      <a:pt x="11931" y="6126"/>
                    </a:cubicBezTo>
                    <a:cubicBezTo>
                      <a:pt x="11843" y="6126"/>
                      <a:pt x="11754" y="6124"/>
                      <a:pt x="11665" y="6121"/>
                    </a:cubicBezTo>
                    <a:cubicBezTo>
                      <a:pt x="11609" y="6121"/>
                      <a:pt x="11551" y="6119"/>
                      <a:pt x="11492" y="6116"/>
                    </a:cubicBezTo>
                    <a:cubicBezTo>
                      <a:pt x="11456" y="4709"/>
                      <a:pt x="11385" y="3305"/>
                      <a:pt x="11272" y="1900"/>
                    </a:cubicBezTo>
                    <a:cubicBezTo>
                      <a:pt x="11242" y="1505"/>
                      <a:pt x="10958" y="1165"/>
                      <a:pt x="10539" y="1165"/>
                    </a:cubicBezTo>
                    <a:cubicBezTo>
                      <a:pt x="10166" y="1165"/>
                      <a:pt x="9773" y="1502"/>
                      <a:pt x="9804" y="1900"/>
                    </a:cubicBezTo>
                    <a:cubicBezTo>
                      <a:pt x="9962" y="3882"/>
                      <a:pt x="10044" y="5869"/>
                      <a:pt x="10046" y="7858"/>
                    </a:cubicBezTo>
                    <a:lnTo>
                      <a:pt x="9934" y="7858"/>
                    </a:lnTo>
                    <a:cubicBezTo>
                      <a:pt x="9816" y="7859"/>
                      <a:pt x="9697" y="7860"/>
                      <a:pt x="9579" y="7860"/>
                    </a:cubicBezTo>
                    <a:cubicBezTo>
                      <a:pt x="9256" y="7860"/>
                      <a:pt x="8933" y="7855"/>
                      <a:pt x="8611" y="7848"/>
                    </a:cubicBezTo>
                    <a:cubicBezTo>
                      <a:pt x="8576" y="7848"/>
                      <a:pt x="8542" y="7843"/>
                      <a:pt x="8509" y="7843"/>
                    </a:cubicBezTo>
                    <a:cubicBezTo>
                      <a:pt x="8323" y="7837"/>
                      <a:pt x="8136" y="7830"/>
                      <a:pt x="7950" y="7820"/>
                    </a:cubicBezTo>
                    <a:cubicBezTo>
                      <a:pt x="7725" y="7809"/>
                      <a:pt x="7503" y="7797"/>
                      <a:pt x="7278" y="7779"/>
                    </a:cubicBezTo>
                    <a:cubicBezTo>
                      <a:pt x="6295" y="7710"/>
                      <a:pt x="5261" y="7648"/>
                      <a:pt x="4314" y="7357"/>
                    </a:cubicBezTo>
                    <a:cubicBezTo>
                      <a:pt x="2730" y="6872"/>
                      <a:pt x="2082" y="5187"/>
                      <a:pt x="1553" y="3775"/>
                    </a:cubicBezTo>
                    <a:cubicBezTo>
                      <a:pt x="1438" y="3464"/>
                      <a:pt x="1170" y="3236"/>
                      <a:pt x="849" y="3236"/>
                    </a:cubicBezTo>
                    <a:cubicBezTo>
                      <a:pt x="785" y="3236"/>
                      <a:pt x="719" y="3245"/>
                      <a:pt x="652" y="3264"/>
                    </a:cubicBezTo>
                    <a:cubicBezTo>
                      <a:pt x="294" y="3361"/>
                      <a:pt x="1" y="3793"/>
                      <a:pt x="141" y="4165"/>
                    </a:cubicBezTo>
                    <a:cubicBezTo>
                      <a:pt x="815" y="5973"/>
                      <a:pt x="1645" y="7878"/>
                      <a:pt x="3560" y="8644"/>
                    </a:cubicBezTo>
                    <a:cubicBezTo>
                      <a:pt x="4607" y="9063"/>
                      <a:pt x="5815" y="9127"/>
                      <a:pt x="6929" y="9219"/>
                    </a:cubicBezTo>
                    <a:cubicBezTo>
                      <a:pt x="7056" y="9232"/>
                      <a:pt x="7181" y="9242"/>
                      <a:pt x="7309" y="9250"/>
                    </a:cubicBezTo>
                    <a:cubicBezTo>
                      <a:pt x="7375" y="9255"/>
                      <a:pt x="7442" y="9260"/>
                      <a:pt x="7511" y="9262"/>
                    </a:cubicBezTo>
                    <a:cubicBezTo>
                      <a:pt x="7569" y="9267"/>
                      <a:pt x="7628" y="9270"/>
                      <a:pt x="7687" y="9275"/>
                    </a:cubicBezTo>
                    <a:cubicBezTo>
                      <a:pt x="7776" y="9280"/>
                      <a:pt x="7868" y="9283"/>
                      <a:pt x="7960" y="9288"/>
                    </a:cubicBezTo>
                    <a:lnTo>
                      <a:pt x="8062" y="9293"/>
                    </a:lnTo>
                    <a:cubicBezTo>
                      <a:pt x="8170" y="9298"/>
                      <a:pt x="8279" y="9303"/>
                      <a:pt x="8387" y="9306"/>
                    </a:cubicBezTo>
                    <a:lnTo>
                      <a:pt x="8435" y="9308"/>
                    </a:lnTo>
                    <a:cubicBezTo>
                      <a:pt x="8555" y="9313"/>
                      <a:pt x="8675" y="9316"/>
                      <a:pt x="8795" y="9319"/>
                    </a:cubicBezTo>
                    <a:lnTo>
                      <a:pt x="8811" y="9319"/>
                    </a:lnTo>
                    <a:cubicBezTo>
                      <a:pt x="9058" y="9325"/>
                      <a:pt x="9305" y="9328"/>
                      <a:pt x="9553" y="9328"/>
                    </a:cubicBezTo>
                    <a:cubicBezTo>
                      <a:pt x="9714" y="9328"/>
                      <a:pt x="9875" y="9327"/>
                      <a:pt x="10036" y="9324"/>
                    </a:cubicBezTo>
                    <a:lnTo>
                      <a:pt x="10036" y="9324"/>
                    </a:lnTo>
                    <a:cubicBezTo>
                      <a:pt x="10011" y="10766"/>
                      <a:pt x="9944" y="12204"/>
                      <a:pt x="9837" y="13644"/>
                    </a:cubicBezTo>
                    <a:cubicBezTo>
                      <a:pt x="9809" y="14040"/>
                      <a:pt x="10197" y="14377"/>
                      <a:pt x="10573" y="14377"/>
                    </a:cubicBezTo>
                    <a:cubicBezTo>
                      <a:pt x="10994" y="14377"/>
                      <a:pt x="11275" y="14040"/>
                      <a:pt x="11305" y="13644"/>
                    </a:cubicBezTo>
                    <a:cubicBezTo>
                      <a:pt x="11456" y="11627"/>
                      <a:pt x="11525" y="9607"/>
                      <a:pt x="11515" y="7585"/>
                    </a:cubicBezTo>
                    <a:lnTo>
                      <a:pt x="11515" y="7585"/>
                    </a:lnTo>
                    <a:cubicBezTo>
                      <a:pt x="11566" y="7587"/>
                      <a:pt x="11617" y="7590"/>
                      <a:pt x="11668" y="7590"/>
                    </a:cubicBezTo>
                    <a:lnTo>
                      <a:pt x="11770" y="7590"/>
                    </a:lnTo>
                    <a:cubicBezTo>
                      <a:pt x="11816" y="7590"/>
                      <a:pt x="11862" y="7591"/>
                      <a:pt x="11907" y="7591"/>
                    </a:cubicBezTo>
                    <a:cubicBezTo>
                      <a:pt x="11930" y="7591"/>
                      <a:pt x="11952" y="7591"/>
                      <a:pt x="11974" y="7590"/>
                    </a:cubicBezTo>
                    <a:cubicBezTo>
                      <a:pt x="12031" y="7590"/>
                      <a:pt x="12084" y="7590"/>
                      <a:pt x="12140" y="7587"/>
                    </a:cubicBezTo>
                    <a:cubicBezTo>
                      <a:pt x="12209" y="7587"/>
                      <a:pt x="12278" y="7585"/>
                      <a:pt x="12345" y="7582"/>
                    </a:cubicBezTo>
                    <a:cubicBezTo>
                      <a:pt x="12401" y="7580"/>
                      <a:pt x="12457" y="7574"/>
                      <a:pt x="12511" y="7572"/>
                    </a:cubicBezTo>
                    <a:cubicBezTo>
                      <a:pt x="12580" y="7567"/>
                      <a:pt x="12646" y="7564"/>
                      <a:pt x="12715" y="7559"/>
                    </a:cubicBezTo>
                    <a:cubicBezTo>
                      <a:pt x="12771" y="7554"/>
                      <a:pt x="12827" y="7549"/>
                      <a:pt x="12883" y="7544"/>
                    </a:cubicBezTo>
                    <a:cubicBezTo>
                      <a:pt x="12950" y="7536"/>
                      <a:pt x="13016" y="7531"/>
                      <a:pt x="13083" y="7523"/>
                    </a:cubicBezTo>
                    <a:cubicBezTo>
                      <a:pt x="13141" y="7516"/>
                      <a:pt x="13200" y="7508"/>
                      <a:pt x="13259" y="7503"/>
                    </a:cubicBezTo>
                    <a:cubicBezTo>
                      <a:pt x="13318" y="7495"/>
                      <a:pt x="13387" y="7488"/>
                      <a:pt x="13450" y="7477"/>
                    </a:cubicBezTo>
                    <a:cubicBezTo>
                      <a:pt x="13514" y="7470"/>
                      <a:pt x="13578" y="7460"/>
                      <a:pt x="13642" y="7449"/>
                    </a:cubicBezTo>
                    <a:cubicBezTo>
                      <a:pt x="13701" y="7442"/>
                      <a:pt x="13759" y="7434"/>
                      <a:pt x="13816" y="7424"/>
                    </a:cubicBezTo>
                    <a:cubicBezTo>
                      <a:pt x="13892" y="7411"/>
                      <a:pt x="13966" y="7398"/>
                      <a:pt x="14040" y="7385"/>
                    </a:cubicBezTo>
                    <a:lnTo>
                      <a:pt x="14181" y="7362"/>
                    </a:lnTo>
                    <a:cubicBezTo>
                      <a:pt x="14303" y="7342"/>
                      <a:pt x="14423" y="7319"/>
                      <a:pt x="14546" y="7294"/>
                    </a:cubicBezTo>
                    <a:cubicBezTo>
                      <a:pt x="15598" y="7092"/>
                      <a:pt x="16724" y="6903"/>
                      <a:pt x="17631" y="6290"/>
                    </a:cubicBezTo>
                    <a:cubicBezTo>
                      <a:pt x="19449" y="5062"/>
                      <a:pt x="20097" y="2929"/>
                      <a:pt x="20613" y="910"/>
                    </a:cubicBezTo>
                    <a:cubicBezTo>
                      <a:pt x="20752" y="361"/>
                      <a:pt x="20295" y="1"/>
                      <a:pt x="19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23"/>
              <p:cNvSpPr/>
              <p:nvPr/>
            </p:nvSpPr>
            <p:spPr>
              <a:xfrm>
                <a:off x="9693688" y="1097275"/>
                <a:ext cx="395625" cy="369925"/>
              </a:xfrm>
              <a:custGeom>
                <a:rect b="b" l="l" r="r" t="t"/>
                <a:pathLst>
                  <a:path extrusionOk="0" h="14797" w="15825">
                    <a:moveTo>
                      <a:pt x="7926" y="0"/>
                    </a:moveTo>
                    <a:cubicBezTo>
                      <a:pt x="6300" y="0"/>
                      <a:pt x="4664" y="546"/>
                      <a:pt x="3315" y="1676"/>
                    </a:cubicBezTo>
                    <a:cubicBezTo>
                      <a:pt x="3225" y="1751"/>
                      <a:pt x="3154" y="1814"/>
                      <a:pt x="3103" y="1868"/>
                    </a:cubicBezTo>
                    <a:cubicBezTo>
                      <a:pt x="294" y="4713"/>
                      <a:pt x="0" y="7644"/>
                      <a:pt x="1328" y="10550"/>
                    </a:cubicBezTo>
                    <a:cubicBezTo>
                      <a:pt x="1571" y="11084"/>
                      <a:pt x="2342" y="12900"/>
                      <a:pt x="4400" y="13982"/>
                    </a:cubicBezTo>
                    <a:cubicBezTo>
                      <a:pt x="5517" y="14569"/>
                      <a:pt x="6699" y="14797"/>
                      <a:pt x="7834" y="14797"/>
                    </a:cubicBezTo>
                    <a:cubicBezTo>
                      <a:pt x="10361" y="14797"/>
                      <a:pt x="12653" y="13669"/>
                      <a:pt x="13473" y="12874"/>
                    </a:cubicBezTo>
                    <a:cubicBezTo>
                      <a:pt x="15166" y="11235"/>
                      <a:pt x="15825" y="9531"/>
                      <a:pt x="15766" y="7836"/>
                    </a:cubicBezTo>
                    <a:cubicBezTo>
                      <a:pt x="15707" y="6181"/>
                      <a:pt x="14987" y="4531"/>
                      <a:pt x="13759" y="2905"/>
                    </a:cubicBezTo>
                    <a:cubicBezTo>
                      <a:pt x="12319" y="1002"/>
                      <a:pt x="10131" y="0"/>
                      <a:pt x="79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23"/>
              <p:cNvSpPr/>
              <p:nvPr/>
            </p:nvSpPr>
            <p:spPr>
              <a:xfrm>
                <a:off x="9245588" y="845200"/>
                <a:ext cx="675200" cy="631275"/>
              </a:xfrm>
              <a:custGeom>
                <a:rect b="b" l="l" r="r" t="t"/>
                <a:pathLst>
                  <a:path extrusionOk="0" h="25251" w="27008">
                    <a:moveTo>
                      <a:pt x="13525" y="0"/>
                    </a:moveTo>
                    <a:cubicBezTo>
                      <a:pt x="10750" y="0"/>
                      <a:pt x="7960" y="931"/>
                      <a:pt x="5657" y="2860"/>
                    </a:cubicBezTo>
                    <a:cubicBezTo>
                      <a:pt x="5506" y="2988"/>
                      <a:pt x="5383" y="3098"/>
                      <a:pt x="5294" y="3187"/>
                    </a:cubicBezTo>
                    <a:cubicBezTo>
                      <a:pt x="501" y="8041"/>
                      <a:pt x="0" y="13046"/>
                      <a:pt x="2266" y="18003"/>
                    </a:cubicBezTo>
                    <a:cubicBezTo>
                      <a:pt x="2682" y="18915"/>
                      <a:pt x="3997" y="22015"/>
                      <a:pt x="7511" y="23861"/>
                    </a:cubicBezTo>
                    <a:cubicBezTo>
                      <a:pt x="9416" y="24862"/>
                      <a:pt x="11432" y="25250"/>
                      <a:pt x="13367" y="25250"/>
                    </a:cubicBezTo>
                    <a:cubicBezTo>
                      <a:pt x="17680" y="25250"/>
                      <a:pt x="21593" y="23324"/>
                      <a:pt x="22993" y="21969"/>
                    </a:cubicBezTo>
                    <a:cubicBezTo>
                      <a:pt x="25881" y="19175"/>
                      <a:pt x="27007" y="16267"/>
                      <a:pt x="26905" y="13373"/>
                    </a:cubicBezTo>
                    <a:cubicBezTo>
                      <a:pt x="26808" y="10552"/>
                      <a:pt x="25577" y="7735"/>
                      <a:pt x="23481" y="4962"/>
                    </a:cubicBezTo>
                    <a:cubicBezTo>
                      <a:pt x="21023" y="1711"/>
                      <a:pt x="17288" y="0"/>
                      <a:pt x="13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23"/>
              <p:cNvSpPr/>
              <p:nvPr/>
            </p:nvSpPr>
            <p:spPr>
              <a:xfrm>
                <a:off x="9035688" y="1111600"/>
                <a:ext cx="483025" cy="451650"/>
              </a:xfrm>
              <a:custGeom>
                <a:rect b="b" l="l" r="r" t="t"/>
                <a:pathLst>
                  <a:path extrusionOk="0" h="18066" w="19321">
                    <a:moveTo>
                      <a:pt x="9676" y="1"/>
                    </a:moveTo>
                    <a:cubicBezTo>
                      <a:pt x="7690" y="1"/>
                      <a:pt x="5694" y="666"/>
                      <a:pt x="4045" y="2046"/>
                    </a:cubicBezTo>
                    <a:cubicBezTo>
                      <a:pt x="3938" y="2138"/>
                      <a:pt x="3851" y="2217"/>
                      <a:pt x="3787" y="2281"/>
                    </a:cubicBezTo>
                    <a:cubicBezTo>
                      <a:pt x="358" y="5754"/>
                      <a:pt x="0" y="9334"/>
                      <a:pt x="1619" y="12881"/>
                    </a:cubicBezTo>
                    <a:cubicBezTo>
                      <a:pt x="1918" y="13532"/>
                      <a:pt x="2858" y="15748"/>
                      <a:pt x="5370" y="17071"/>
                    </a:cubicBezTo>
                    <a:cubicBezTo>
                      <a:pt x="6734" y="17788"/>
                      <a:pt x="8176" y="18065"/>
                      <a:pt x="9561" y="18065"/>
                    </a:cubicBezTo>
                    <a:cubicBezTo>
                      <a:pt x="12647" y="18065"/>
                      <a:pt x="15447" y="16686"/>
                      <a:pt x="16448" y="15715"/>
                    </a:cubicBezTo>
                    <a:cubicBezTo>
                      <a:pt x="18514" y="13716"/>
                      <a:pt x="19321" y="11637"/>
                      <a:pt x="19247" y="9566"/>
                    </a:cubicBezTo>
                    <a:cubicBezTo>
                      <a:pt x="19178" y="7546"/>
                      <a:pt x="18297" y="5531"/>
                      <a:pt x="16798" y="3547"/>
                    </a:cubicBezTo>
                    <a:cubicBezTo>
                      <a:pt x="15040" y="1224"/>
                      <a:pt x="12368" y="1"/>
                      <a:pt x="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5" name="Google Shape;1345;p23"/>
            <p:cNvGrpSpPr/>
            <p:nvPr/>
          </p:nvGrpSpPr>
          <p:grpSpPr>
            <a:xfrm>
              <a:off x="3386876" y="4522724"/>
              <a:ext cx="299035" cy="368683"/>
              <a:chOff x="-2163212" y="2818438"/>
              <a:chExt cx="386250" cy="476150"/>
            </a:xfrm>
          </p:grpSpPr>
          <p:sp>
            <p:nvSpPr>
              <p:cNvPr id="1346" name="Google Shape;1346;p23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7" name="Google Shape;1347;p23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8" name="Google Shape;1348;p23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9" name="Google Shape;1349;p23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0" name="Google Shape;1350;p23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1" name="Google Shape;1351;p23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2" name="Google Shape;1352;p23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3" name="Google Shape;1353;p23"/>
            <p:cNvGrpSpPr/>
            <p:nvPr/>
          </p:nvGrpSpPr>
          <p:grpSpPr>
            <a:xfrm>
              <a:off x="4278746" y="4603988"/>
              <a:ext cx="224836" cy="277215"/>
              <a:chOff x="-2163212" y="2818438"/>
              <a:chExt cx="386250" cy="476150"/>
            </a:xfrm>
          </p:grpSpPr>
          <p:sp>
            <p:nvSpPr>
              <p:cNvPr id="1354" name="Google Shape;1354;p23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5" name="Google Shape;1355;p23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6" name="Google Shape;1356;p23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7" name="Google Shape;1357;p23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8" name="Google Shape;1358;p23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9" name="Google Shape;1359;p23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23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361" name="Google Shape;1361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362" name="Google Shape;1362;p23"/>
          <p:cNvSpPr txBox="1"/>
          <p:nvPr>
            <p:ph idx="1" type="subTitle"/>
          </p:nvPr>
        </p:nvSpPr>
        <p:spPr>
          <a:xfrm>
            <a:off x="4528798" y="1307800"/>
            <a:ext cx="3525900" cy="25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3" name="Google Shape;1363;p23"/>
          <p:cNvSpPr txBox="1"/>
          <p:nvPr>
            <p:ph idx="2" type="subTitle"/>
          </p:nvPr>
        </p:nvSpPr>
        <p:spPr>
          <a:xfrm>
            <a:off x="720000" y="1307800"/>
            <a:ext cx="3525900" cy="25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364" name="Google Shape;1364;p23"/>
          <p:cNvGrpSpPr/>
          <p:nvPr/>
        </p:nvGrpSpPr>
        <p:grpSpPr>
          <a:xfrm>
            <a:off x="8126476" y="3511425"/>
            <a:ext cx="1017523" cy="979865"/>
            <a:chOff x="8126476" y="3511425"/>
            <a:chExt cx="1017523" cy="979865"/>
          </a:xfrm>
        </p:grpSpPr>
        <p:grpSp>
          <p:nvGrpSpPr>
            <p:cNvPr id="1365" name="Google Shape;1365;p23"/>
            <p:cNvGrpSpPr/>
            <p:nvPr/>
          </p:nvGrpSpPr>
          <p:grpSpPr>
            <a:xfrm>
              <a:off x="8126476" y="3807524"/>
              <a:ext cx="297517" cy="683767"/>
              <a:chOff x="-734349" y="1980312"/>
              <a:chExt cx="297517" cy="683767"/>
            </a:xfrm>
          </p:grpSpPr>
          <p:sp>
            <p:nvSpPr>
              <p:cNvPr id="1366" name="Google Shape;1366;p23"/>
              <p:cNvSpPr/>
              <p:nvPr/>
            </p:nvSpPr>
            <p:spPr>
              <a:xfrm>
                <a:off x="-585560" y="2113838"/>
                <a:ext cx="39051" cy="550240"/>
              </a:xfrm>
              <a:custGeom>
                <a:rect b="b" l="l" r="r" t="t"/>
                <a:pathLst>
                  <a:path extrusionOk="0" h="8905" w="632">
                    <a:moveTo>
                      <a:pt x="218" y="0"/>
                    </a:moveTo>
                    <a:lnTo>
                      <a:pt x="1" y="8904"/>
                    </a:lnTo>
                    <a:lnTo>
                      <a:pt x="631" y="8904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7" name="Google Shape;1367;p23"/>
              <p:cNvSpPr/>
              <p:nvPr/>
            </p:nvSpPr>
            <p:spPr>
              <a:xfrm>
                <a:off x="-734349" y="2061441"/>
                <a:ext cx="172209" cy="57650"/>
              </a:xfrm>
              <a:custGeom>
                <a:rect b="b" l="l" r="r" t="t"/>
                <a:pathLst>
                  <a:path extrusionOk="0" h="933" w="2787">
                    <a:moveTo>
                      <a:pt x="1" y="0"/>
                    </a:moveTo>
                    <a:lnTo>
                      <a:pt x="2615" y="932"/>
                    </a:lnTo>
                    <a:lnTo>
                      <a:pt x="2787" y="7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23"/>
              <p:cNvSpPr/>
              <p:nvPr/>
            </p:nvSpPr>
            <p:spPr>
              <a:xfrm>
                <a:off x="-565664" y="1980312"/>
                <a:ext cx="128832" cy="126608"/>
              </a:xfrm>
              <a:custGeom>
                <a:rect b="b" l="l" r="r" t="t"/>
                <a:pathLst>
                  <a:path extrusionOk="0" h="2049" w="2085">
                    <a:moveTo>
                      <a:pt x="2084" y="1"/>
                    </a:moveTo>
                    <a:lnTo>
                      <a:pt x="0" y="1798"/>
                    </a:lnTo>
                    <a:lnTo>
                      <a:pt x="57" y="2049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>
                <a:off x="-562204" y="2106856"/>
                <a:ext cx="46899" cy="171714"/>
              </a:xfrm>
              <a:custGeom>
                <a:rect b="b" l="l" r="r" t="t"/>
                <a:pathLst>
                  <a:path extrusionOk="0" h="2779" w="759">
                    <a:moveTo>
                      <a:pt x="1" y="1"/>
                    </a:moveTo>
                    <a:lnTo>
                      <a:pt x="759" y="2779"/>
                    </a:lnTo>
                    <a:lnTo>
                      <a:pt x="759" y="2779"/>
                    </a:lnTo>
                    <a:lnTo>
                      <a:pt x="248" y="1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70" name="Google Shape;1370;p23"/>
            <p:cNvGrpSpPr/>
            <p:nvPr/>
          </p:nvGrpSpPr>
          <p:grpSpPr>
            <a:xfrm>
              <a:off x="8430764" y="3511425"/>
              <a:ext cx="713235" cy="929545"/>
              <a:chOff x="8430764" y="3511425"/>
              <a:chExt cx="713235" cy="929545"/>
            </a:xfrm>
          </p:grpSpPr>
          <p:grpSp>
            <p:nvGrpSpPr>
              <p:cNvPr id="1371" name="Google Shape;1371;p23"/>
              <p:cNvGrpSpPr/>
              <p:nvPr/>
            </p:nvGrpSpPr>
            <p:grpSpPr>
              <a:xfrm>
                <a:off x="8656480" y="3846875"/>
                <a:ext cx="487519" cy="594005"/>
                <a:chOff x="-404085" y="2113159"/>
                <a:chExt cx="452917" cy="551844"/>
              </a:xfrm>
            </p:grpSpPr>
            <p:sp>
              <p:nvSpPr>
                <p:cNvPr id="1372" name="Google Shape;1372;p23"/>
                <p:cNvSpPr/>
                <p:nvPr/>
              </p:nvSpPr>
              <p:spPr>
                <a:xfrm>
                  <a:off x="-305160" y="2202197"/>
                  <a:ext cx="32872" cy="462498"/>
                </a:xfrm>
                <a:custGeom>
                  <a:rect b="b" l="l" r="r" t="t"/>
                  <a:pathLst>
                    <a:path extrusionOk="0" h="7485" w="532">
                      <a:moveTo>
                        <a:pt x="184" y="0"/>
                      </a:moveTo>
                      <a:lnTo>
                        <a:pt x="0" y="7485"/>
                      </a:lnTo>
                      <a:lnTo>
                        <a:pt x="531" y="7485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3" name="Google Shape;1373;p23"/>
                <p:cNvSpPr/>
                <p:nvPr/>
              </p:nvSpPr>
              <p:spPr>
                <a:xfrm>
                  <a:off x="-288786" y="2156596"/>
                  <a:ext cx="140387" cy="52089"/>
                </a:xfrm>
                <a:custGeom>
                  <a:rect b="b" l="l" r="r" t="t"/>
                  <a:pathLst>
                    <a:path extrusionOk="0" h="843" w="2272">
                      <a:moveTo>
                        <a:pt x="2271" y="0"/>
                      </a:moveTo>
                      <a:lnTo>
                        <a:pt x="21" y="623"/>
                      </a:lnTo>
                      <a:lnTo>
                        <a:pt x="1" y="843"/>
                      </a:lnTo>
                      <a:lnTo>
                        <a:pt x="1" y="843"/>
                      </a:lnTo>
                      <a:lnTo>
                        <a:pt x="227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4" name="Google Shape;1374;p23"/>
                <p:cNvSpPr/>
                <p:nvPr/>
              </p:nvSpPr>
              <p:spPr>
                <a:xfrm>
                  <a:off x="-313873" y="2208623"/>
                  <a:ext cx="34973" cy="147616"/>
                </a:xfrm>
                <a:custGeom>
                  <a:rect b="b" l="l" r="r" t="t"/>
                  <a:pathLst>
                    <a:path extrusionOk="0" h="2389" w="566">
                      <a:moveTo>
                        <a:pt x="407" y="1"/>
                      </a:moveTo>
                      <a:lnTo>
                        <a:pt x="1" y="2388"/>
                      </a:lnTo>
                      <a:lnTo>
                        <a:pt x="565" y="144"/>
                      </a:lnTo>
                      <a:lnTo>
                        <a:pt x="40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5" name="Google Shape;1375;p23"/>
                <p:cNvSpPr/>
                <p:nvPr/>
              </p:nvSpPr>
              <p:spPr>
                <a:xfrm>
                  <a:off x="-404085" y="2113159"/>
                  <a:ext cx="115362" cy="98061"/>
                </a:xfrm>
                <a:custGeom>
                  <a:rect b="b" l="l" r="r" t="t"/>
                  <a:pathLst>
                    <a:path extrusionOk="0" h="1587" w="1867">
                      <a:moveTo>
                        <a:pt x="0" y="1"/>
                      </a:moveTo>
                      <a:lnTo>
                        <a:pt x="1642" y="1587"/>
                      </a:lnTo>
                      <a:lnTo>
                        <a:pt x="1867" y="154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6" name="Google Shape;1376;p23"/>
                <p:cNvSpPr/>
                <p:nvPr/>
              </p:nvSpPr>
              <p:spPr>
                <a:xfrm>
                  <a:off x="-66468" y="2343385"/>
                  <a:ext cx="22801" cy="321617"/>
                </a:xfrm>
                <a:custGeom>
                  <a:rect b="b" l="l" r="r" t="t"/>
                  <a:pathLst>
                    <a:path extrusionOk="0" h="5205" w="369">
                      <a:moveTo>
                        <a:pt x="129" y="1"/>
                      </a:moveTo>
                      <a:lnTo>
                        <a:pt x="1" y="5205"/>
                      </a:lnTo>
                      <a:lnTo>
                        <a:pt x="369" y="5205"/>
                      </a:lnTo>
                      <a:lnTo>
                        <a:pt x="24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7" name="Google Shape;1377;p23"/>
                <p:cNvSpPr/>
                <p:nvPr/>
              </p:nvSpPr>
              <p:spPr>
                <a:xfrm>
                  <a:off x="-110771" y="2253297"/>
                  <a:ext cx="55611" cy="89225"/>
                </a:xfrm>
                <a:custGeom>
                  <a:rect b="b" l="l" r="r" t="t"/>
                  <a:pathLst>
                    <a:path extrusionOk="0" h="1444" w="900">
                      <a:moveTo>
                        <a:pt x="0" y="0"/>
                      </a:moveTo>
                      <a:lnTo>
                        <a:pt x="746" y="1443"/>
                      </a:lnTo>
                      <a:lnTo>
                        <a:pt x="899" y="14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8" name="Google Shape;1378;p23"/>
                <p:cNvSpPr/>
                <p:nvPr/>
              </p:nvSpPr>
              <p:spPr>
                <a:xfrm>
                  <a:off x="-55223" y="2333314"/>
                  <a:ext cx="104054" cy="8094"/>
                </a:xfrm>
                <a:custGeom>
                  <a:rect b="b" l="l" r="r" t="t"/>
                  <a:pathLst>
                    <a:path extrusionOk="0" h="131" w="1684">
                      <a:moveTo>
                        <a:pt x="74" y="0"/>
                      </a:moveTo>
                      <a:lnTo>
                        <a:pt x="0" y="130"/>
                      </a:lnTo>
                      <a:lnTo>
                        <a:pt x="1683" y="66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9" name="Google Shape;1379;p23"/>
                <p:cNvSpPr/>
                <p:nvPr/>
              </p:nvSpPr>
              <p:spPr>
                <a:xfrm>
                  <a:off x="-103851" y="2341346"/>
                  <a:ext cx="52460" cy="92191"/>
                </a:xfrm>
                <a:custGeom>
                  <a:rect b="b" l="l" r="r" t="t"/>
                  <a:pathLst>
                    <a:path extrusionOk="0" h="1492" w="849">
                      <a:moveTo>
                        <a:pt x="787" y="0"/>
                      </a:moveTo>
                      <a:lnTo>
                        <a:pt x="1" y="1492"/>
                      </a:lnTo>
                      <a:lnTo>
                        <a:pt x="848" y="148"/>
                      </a:lnTo>
                      <a:lnTo>
                        <a:pt x="78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80" name="Google Shape;1380;p23"/>
              <p:cNvGrpSpPr/>
              <p:nvPr/>
            </p:nvGrpSpPr>
            <p:grpSpPr>
              <a:xfrm>
                <a:off x="8430764" y="3511425"/>
                <a:ext cx="360002" cy="929545"/>
                <a:chOff x="-959200" y="1671983"/>
                <a:chExt cx="386309" cy="997473"/>
              </a:xfrm>
            </p:grpSpPr>
            <p:sp>
              <p:nvSpPr>
                <p:cNvPr id="1381" name="Google Shape;1381;p23"/>
                <p:cNvSpPr/>
                <p:nvPr/>
              </p:nvSpPr>
              <p:spPr>
                <a:xfrm>
                  <a:off x="-851872" y="1890099"/>
                  <a:ext cx="55240" cy="779357"/>
                </a:xfrm>
                <a:custGeom>
                  <a:rect b="b" l="l" r="r" t="t"/>
                  <a:pathLst>
                    <a:path extrusionOk="0" h="12613" w="894">
                      <a:moveTo>
                        <a:pt x="309" y="0"/>
                      </a:moveTo>
                      <a:lnTo>
                        <a:pt x="0" y="12612"/>
                      </a:lnTo>
                      <a:lnTo>
                        <a:pt x="894" y="12612"/>
                      </a:lnTo>
                      <a:lnTo>
                        <a:pt x="58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2" name="Google Shape;1382;p23"/>
                <p:cNvSpPr/>
                <p:nvPr/>
              </p:nvSpPr>
              <p:spPr>
                <a:xfrm>
                  <a:off x="-959200" y="1671983"/>
                  <a:ext cx="134517" cy="215771"/>
                </a:xfrm>
                <a:custGeom>
                  <a:rect b="b" l="l" r="r" t="t"/>
                  <a:pathLst>
                    <a:path extrusionOk="0" h="3492" w="2177">
                      <a:moveTo>
                        <a:pt x="1" y="1"/>
                      </a:moveTo>
                      <a:lnTo>
                        <a:pt x="1809" y="3492"/>
                      </a:lnTo>
                      <a:lnTo>
                        <a:pt x="2176" y="345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3" name="Google Shape;1383;p23"/>
                <p:cNvSpPr/>
                <p:nvPr/>
              </p:nvSpPr>
              <p:spPr>
                <a:xfrm>
                  <a:off x="-824746" y="1865754"/>
                  <a:ext cx="251856" cy="19464"/>
                </a:xfrm>
                <a:custGeom>
                  <a:rect b="b" l="l" r="r" t="t"/>
                  <a:pathLst>
                    <a:path extrusionOk="0" h="315" w="4076">
                      <a:moveTo>
                        <a:pt x="184" y="1"/>
                      </a:moveTo>
                      <a:lnTo>
                        <a:pt x="0" y="315"/>
                      </a:lnTo>
                      <a:lnTo>
                        <a:pt x="4076" y="157"/>
                      </a:lnTo>
                      <a:lnTo>
                        <a:pt x="18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4" name="Google Shape;1384;p23"/>
                <p:cNvSpPr/>
                <p:nvPr/>
              </p:nvSpPr>
              <p:spPr>
                <a:xfrm>
                  <a:off x="-942146" y="1885156"/>
                  <a:ext cx="126608" cy="223185"/>
                </a:xfrm>
                <a:custGeom>
                  <a:rect b="b" l="l" r="r" t="t"/>
                  <a:pathLst>
                    <a:path extrusionOk="0" h="3612" w="2049">
                      <a:moveTo>
                        <a:pt x="1900" y="1"/>
                      </a:moveTo>
                      <a:lnTo>
                        <a:pt x="1" y="3612"/>
                      </a:lnTo>
                      <a:lnTo>
                        <a:pt x="2049" y="358"/>
                      </a:lnTo>
                      <a:lnTo>
                        <a:pt x="19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5" name="Google Shape;1385;p23"/>
          <p:cNvGrpSpPr/>
          <p:nvPr/>
        </p:nvGrpSpPr>
        <p:grpSpPr>
          <a:xfrm>
            <a:off x="-112" y="4270623"/>
            <a:ext cx="9144224" cy="872888"/>
            <a:chOff x="-112" y="4270623"/>
            <a:chExt cx="9144224" cy="872888"/>
          </a:xfrm>
        </p:grpSpPr>
        <p:sp>
          <p:nvSpPr>
            <p:cNvPr id="1386" name="Google Shape;1386;p23"/>
            <p:cNvSpPr/>
            <p:nvPr/>
          </p:nvSpPr>
          <p:spPr>
            <a:xfrm flipH="1">
              <a:off x="-112" y="4270623"/>
              <a:ext cx="9144212" cy="872867"/>
            </a:xfrm>
            <a:custGeom>
              <a:rect b="b" l="l" r="r" t="t"/>
              <a:pathLst>
                <a:path extrusionOk="0" h="17743" w="236422">
                  <a:moveTo>
                    <a:pt x="236421" y="1"/>
                  </a:moveTo>
                  <a:cubicBezTo>
                    <a:pt x="208902" y="907"/>
                    <a:pt x="172479" y="9368"/>
                    <a:pt x="155427" y="11238"/>
                  </a:cubicBezTo>
                  <a:cubicBezTo>
                    <a:pt x="146774" y="12186"/>
                    <a:pt x="138691" y="12582"/>
                    <a:pt x="131013" y="12582"/>
                  </a:cubicBezTo>
                  <a:cubicBezTo>
                    <a:pt x="91689" y="12582"/>
                    <a:pt x="62965" y="2185"/>
                    <a:pt x="22502" y="2185"/>
                  </a:cubicBezTo>
                  <a:cubicBezTo>
                    <a:pt x="16412" y="2185"/>
                    <a:pt x="10057" y="2420"/>
                    <a:pt x="3359" y="2962"/>
                  </a:cubicBezTo>
                  <a:cubicBezTo>
                    <a:pt x="2237" y="3043"/>
                    <a:pt x="1119" y="3142"/>
                    <a:pt x="1" y="3255"/>
                  </a:cubicBezTo>
                  <a:lnTo>
                    <a:pt x="1" y="17743"/>
                  </a:lnTo>
                  <a:lnTo>
                    <a:pt x="236421" y="17743"/>
                  </a:lnTo>
                  <a:lnTo>
                    <a:pt x="2364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-100" y="4809574"/>
              <a:ext cx="9144212" cy="333937"/>
            </a:xfrm>
            <a:custGeom>
              <a:rect b="b" l="l" r="r" t="t"/>
              <a:pathLst>
                <a:path extrusionOk="0" h="13019" w="236422">
                  <a:moveTo>
                    <a:pt x="1" y="1"/>
                  </a:moveTo>
                  <a:lnTo>
                    <a:pt x="1" y="13019"/>
                  </a:lnTo>
                  <a:lnTo>
                    <a:pt x="236421" y="13019"/>
                  </a:lnTo>
                  <a:lnTo>
                    <a:pt x="236421" y="3183"/>
                  </a:lnTo>
                  <a:cubicBezTo>
                    <a:pt x="235308" y="3075"/>
                    <a:pt x="234190" y="2976"/>
                    <a:pt x="233068" y="2895"/>
                  </a:cubicBezTo>
                  <a:cubicBezTo>
                    <a:pt x="224233" y="2196"/>
                    <a:pt x="215453" y="1905"/>
                    <a:pt x="206711" y="1905"/>
                  </a:cubicBezTo>
                  <a:cubicBezTo>
                    <a:pt x="162712" y="1905"/>
                    <a:pt x="119694" y="9284"/>
                    <a:pt x="75590" y="9284"/>
                  </a:cubicBezTo>
                  <a:cubicBezTo>
                    <a:pt x="69056" y="9284"/>
                    <a:pt x="62498" y="9122"/>
                    <a:pt x="55910" y="8750"/>
                  </a:cubicBezTo>
                  <a:cubicBezTo>
                    <a:pt x="36698" y="7799"/>
                    <a:pt x="17933" y="474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8" name="Google Shape;1388;p23"/>
          <p:cNvGrpSpPr/>
          <p:nvPr/>
        </p:nvGrpSpPr>
        <p:grpSpPr>
          <a:xfrm>
            <a:off x="117611" y="4649444"/>
            <a:ext cx="8793622" cy="606877"/>
            <a:chOff x="117611" y="4649444"/>
            <a:chExt cx="8793622" cy="606877"/>
          </a:xfrm>
        </p:grpSpPr>
        <p:grpSp>
          <p:nvGrpSpPr>
            <p:cNvPr id="1389" name="Google Shape;1389;p23"/>
            <p:cNvGrpSpPr/>
            <p:nvPr/>
          </p:nvGrpSpPr>
          <p:grpSpPr>
            <a:xfrm>
              <a:off x="7722826" y="4783813"/>
              <a:ext cx="1188407" cy="436078"/>
              <a:chOff x="7392100" y="4635774"/>
              <a:chExt cx="1650565" cy="605748"/>
            </a:xfrm>
          </p:grpSpPr>
          <p:sp>
            <p:nvSpPr>
              <p:cNvPr id="1390" name="Google Shape;1390;p23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91" name="Google Shape;1391;p23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1392" name="Google Shape;1392;p23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3" name="Google Shape;1393;p23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4" name="Google Shape;1394;p23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23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23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397" name="Google Shape;1397;p23"/>
            <p:cNvGrpSpPr/>
            <p:nvPr/>
          </p:nvGrpSpPr>
          <p:grpSpPr>
            <a:xfrm>
              <a:off x="117611" y="4649444"/>
              <a:ext cx="1191243" cy="606877"/>
              <a:chOff x="7392100" y="4636038"/>
              <a:chExt cx="1188509" cy="605485"/>
            </a:xfrm>
          </p:grpSpPr>
          <p:sp>
            <p:nvSpPr>
              <p:cNvPr id="1398" name="Google Shape;1398;p23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99" name="Google Shape;1399;p23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1400" name="Google Shape;1400;p23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1" name="Google Shape;1401;p23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p23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03" name="Google Shape;1403;p23"/>
          <p:cNvGrpSpPr/>
          <p:nvPr/>
        </p:nvGrpSpPr>
        <p:grpSpPr>
          <a:xfrm>
            <a:off x="1154953" y="4242022"/>
            <a:ext cx="6775476" cy="1261949"/>
            <a:chOff x="1154953" y="4242022"/>
            <a:chExt cx="6775476" cy="1261949"/>
          </a:xfrm>
        </p:grpSpPr>
        <p:grpSp>
          <p:nvGrpSpPr>
            <p:cNvPr id="1404" name="Google Shape;1404;p23"/>
            <p:cNvGrpSpPr/>
            <p:nvPr/>
          </p:nvGrpSpPr>
          <p:grpSpPr>
            <a:xfrm rot="-3783059">
              <a:off x="1478441" y="4407720"/>
              <a:ext cx="594280" cy="1090329"/>
              <a:chOff x="9427650" y="2266125"/>
              <a:chExt cx="679773" cy="1247184"/>
            </a:xfrm>
          </p:grpSpPr>
          <p:grpSp>
            <p:nvGrpSpPr>
              <p:cNvPr id="1405" name="Google Shape;1405;p23"/>
              <p:cNvGrpSpPr/>
              <p:nvPr/>
            </p:nvGrpSpPr>
            <p:grpSpPr>
              <a:xfrm>
                <a:off x="9427650" y="2266125"/>
                <a:ext cx="679773" cy="609666"/>
                <a:chOff x="9427650" y="2266125"/>
                <a:chExt cx="679773" cy="609666"/>
              </a:xfrm>
            </p:grpSpPr>
            <p:sp>
              <p:nvSpPr>
                <p:cNvPr id="1406" name="Google Shape;1406;p23"/>
                <p:cNvSpPr/>
                <p:nvPr/>
              </p:nvSpPr>
              <p:spPr>
                <a:xfrm>
                  <a:off x="9868899" y="2266125"/>
                  <a:ext cx="238523" cy="163697"/>
                </a:xfrm>
                <a:custGeom>
                  <a:rect b="b" l="l" r="r" t="t"/>
                  <a:pathLst>
                    <a:path extrusionOk="0" h="1422" w="2072">
                      <a:moveTo>
                        <a:pt x="1149" y="0"/>
                      </a:moveTo>
                      <a:cubicBezTo>
                        <a:pt x="1056" y="0"/>
                        <a:pt x="956" y="23"/>
                        <a:pt x="854" y="74"/>
                      </a:cubicBezTo>
                      <a:lnTo>
                        <a:pt x="838" y="81"/>
                      </a:lnTo>
                      <a:cubicBezTo>
                        <a:pt x="366" y="326"/>
                        <a:pt x="49" y="796"/>
                        <a:pt x="1" y="1327"/>
                      </a:cubicBezTo>
                      <a:cubicBezTo>
                        <a:pt x="230" y="1383"/>
                        <a:pt x="456" y="1421"/>
                        <a:pt x="677" y="1421"/>
                      </a:cubicBezTo>
                      <a:cubicBezTo>
                        <a:pt x="928" y="1421"/>
                        <a:pt x="1174" y="1372"/>
                        <a:pt x="1410" y="1246"/>
                      </a:cubicBezTo>
                      <a:cubicBezTo>
                        <a:pt x="1423" y="1238"/>
                        <a:pt x="1436" y="1233"/>
                        <a:pt x="1446" y="1225"/>
                      </a:cubicBezTo>
                      <a:cubicBezTo>
                        <a:pt x="2071" y="875"/>
                        <a:pt x="1731" y="0"/>
                        <a:pt x="11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23"/>
                <p:cNvSpPr/>
                <p:nvPr/>
              </p:nvSpPr>
              <p:spPr>
                <a:xfrm>
                  <a:off x="9636130" y="2292142"/>
                  <a:ext cx="201110" cy="205945"/>
                </a:xfrm>
                <a:custGeom>
                  <a:rect b="b" l="l" r="r" t="t"/>
                  <a:pathLst>
                    <a:path extrusionOk="0" h="1789" w="1747">
                      <a:moveTo>
                        <a:pt x="859" y="0"/>
                      </a:moveTo>
                      <a:cubicBezTo>
                        <a:pt x="678" y="0"/>
                        <a:pt x="495" y="82"/>
                        <a:pt x="358" y="277"/>
                      </a:cubicBezTo>
                      <a:lnTo>
                        <a:pt x="350" y="289"/>
                      </a:lnTo>
                      <a:cubicBezTo>
                        <a:pt x="51" y="734"/>
                        <a:pt x="0" y="1298"/>
                        <a:pt x="212" y="1788"/>
                      </a:cubicBezTo>
                      <a:cubicBezTo>
                        <a:pt x="697" y="1655"/>
                        <a:pt x="1134" y="1459"/>
                        <a:pt x="1410" y="1038"/>
                      </a:cubicBezTo>
                      <a:cubicBezTo>
                        <a:pt x="1418" y="1025"/>
                        <a:pt x="1425" y="1015"/>
                        <a:pt x="1433" y="1004"/>
                      </a:cubicBezTo>
                      <a:cubicBezTo>
                        <a:pt x="1746" y="502"/>
                        <a:pt x="1309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8" name="Google Shape;1408;p23"/>
                <p:cNvSpPr/>
                <p:nvPr/>
              </p:nvSpPr>
              <p:spPr>
                <a:xfrm>
                  <a:off x="9716367" y="2511443"/>
                  <a:ext cx="249690" cy="154718"/>
                </a:xfrm>
                <a:custGeom>
                  <a:rect b="b" l="l" r="r" t="t"/>
                  <a:pathLst>
                    <a:path extrusionOk="0" h="1344" w="2169">
                      <a:moveTo>
                        <a:pt x="1273" y="0"/>
                      </a:moveTo>
                      <a:cubicBezTo>
                        <a:pt x="1216" y="0"/>
                        <a:pt x="1156" y="8"/>
                        <a:pt x="1093" y="24"/>
                      </a:cubicBezTo>
                      <a:lnTo>
                        <a:pt x="1078" y="26"/>
                      </a:lnTo>
                      <a:cubicBezTo>
                        <a:pt x="565" y="172"/>
                        <a:pt x="159" y="565"/>
                        <a:pt x="0" y="1076"/>
                      </a:cubicBezTo>
                      <a:cubicBezTo>
                        <a:pt x="327" y="1231"/>
                        <a:pt x="654" y="1343"/>
                        <a:pt x="991" y="1343"/>
                      </a:cubicBezTo>
                      <a:cubicBezTo>
                        <a:pt x="1125" y="1343"/>
                        <a:pt x="1262" y="1325"/>
                        <a:pt x="1400" y="1285"/>
                      </a:cubicBezTo>
                      <a:lnTo>
                        <a:pt x="1441" y="1272"/>
                      </a:lnTo>
                      <a:cubicBezTo>
                        <a:pt x="2168" y="1044"/>
                        <a:pt x="1943" y="0"/>
                        <a:pt x="1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9" name="Google Shape;1409;p23"/>
                <p:cNvSpPr/>
                <p:nvPr/>
              </p:nvSpPr>
              <p:spPr>
                <a:xfrm>
                  <a:off x="9427650" y="2540107"/>
                  <a:ext cx="172101" cy="223098"/>
                </a:xfrm>
                <a:custGeom>
                  <a:rect b="b" l="l" r="r" t="t"/>
                  <a:pathLst>
                    <a:path extrusionOk="0" h="1938" w="1495">
                      <a:moveTo>
                        <a:pt x="732" y="1"/>
                      </a:moveTo>
                      <a:cubicBezTo>
                        <a:pt x="475" y="1"/>
                        <a:pt x="223" y="142"/>
                        <a:pt x="134" y="467"/>
                      </a:cubicBezTo>
                      <a:lnTo>
                        <a:pt x="129" y="482"/>
                      </a:lnTo>
                      <a:cubicBezTo>
                        <a:pt x="1" y="1000"/>
                        <a:pt x="141" y="1549"/>
                        <a:pt x="506" y="1938"/>
                      </a:cubicBezTo>
                      <a:cubicBezTo>
                        <a:pt x="920" y="1649"/>
                        <a:pt x="1262" y="1317"/>
                        <a:pt x="1380" y="827"/>
                      </a:cubicBezTo>
                      <a:cubicBezTo>
                        <a:pt x="1385" y="814"/>
                        <a:pt x="1387" y="799"/>
                        <a:pt x="1390" y="786"/>
                      </a:cubicBezTo>
                      <a:cubicBezTo>
                        <a:pt x="1495" y="305"/>
                        <a:pt x="1109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Google Shape;1410;p23"/>
                <p:cNvSpPr/>
                <p:nvPr/>
              </p:nvSpPr>
              <p:spPr>
                <a:xfrm>
                  <a:off x="9582600" y="2703000"/>
                  <a:ext cx="228854" cy="172791"/>
                </a:xfrm>
                <a:custGeom>
                  <a:rect b="b" l="l" r="r" t="t"/>
                  <a:pathLst>
                    <a:path extrusionOk="0" h="1501" w="1988">
                      <a:moveTo>
                        <a:pt x="1057" y="1"/>
                      </a:moveTo>
                      <a:cubicBezTo>
                        <a:pt x="940" y="1"/>
                        <a:pt x="817" y="37"/>
                        <a:pt x="695" y="119"/>
                      </a:cubicBezTo>
                      <a:lnTo>
                        <a:pt x="682" y="129"/>
                      </a:lnTo>
                      <a:cubicBezTo>
                        <a:pt x="248" y="438"/>
                        <a:pt x="1" y="946"/>
                        <a:pt x="24" y="1480"/>
                      </a:cubicBezTo>
                      <a:cubicBezTo>
                        <a:pt x="147" y="1493"/>
                        <a:pt x="268" y="1500"/>
                        <a:pt x="388" y="1500"/>
                      </a:cubicBezTo>
                      <a:cubicBezTo>
                        <a:pt x="756" y="1500"/>
                        <a:pt x="1102" y="1428"/>
                        <a:pt x="1413" y="1204"/>
                      </a:cubicBezTo>
                      <a:lnTo>
                        <a:pt x="1443" y="1179"/>
                      </a:lnTo>
                      <a:cubicBezTo>
                        <a:pt x="1987" y="765"/>
                        <a:pt x="159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11" name="Google Shape;1411;p23"/>
              <p:cNvSpPr/>
              <p:nvPr/>
            </p:nvSpPr>
            <p:spPr>
              <a:xfrm>
                <a:off x="9473582" y="2336002"/>
                <a:ext cx="522518" cy="1177307"/>
              </a:xfrm>
              <a:custGeom>
                <a:rect b="b" l="l" r="r" t="t"/>
                <a:pathLst>
                  <a:path extrusionOk="0" h="10227" w="4539">
                    <a:moveTo>
                      <a:pt x="4461" y="1"/>
                    </a:moveTo>
                    <a:cubicBezTo>
                      <a:pt x="4453" y="1"/>
                      <a:pt x="4444" y="3"/>
                      <a:pt x="4436" y="8"/>
                    </a:cubicBezTo>
                    <a:cubicBezTo>
                      <a:pt x="3672" y="445"/>
                      <a:pt x="2970" y="983"/>
                      <a:pt x="2352" y="1609"/>
                    </a:cubicBezTo>
                    <a:cubicBezTo>
                      <a:pt x="1887" y="2076"/>
                      <a:pt x="1476" y="2597"/>
                      <a:pt x="1131" y="3159"/>
                    </a:cubicBezTo>
                    <a:cubicBezTo>
                      <a:pt x="1300" y="2347"/>
                      <a:pt x="1573" y="1558"/>
                      <a:pt x="1946" y="817"/>
                    </a:cubicBezTo>
                    <a:cubicBezTo>
                      <a:pt x="2064" y="585"/>
                      <a:pt x="2189" y="358"/>
                      <a:pt x="2324" y="136"/>
                    </a:cubicBezTo>
                    <a:cubicBezTo>
                      <a:pt x="2346" y="100"/>
                      <a:pt x="2314" y="68"/>
                      <a:pt x="2280" y="68"/>
                    </a:cubicBezTo>
                    <a:cubicBezTo>
                      <a:pt x="2263" y="68"/>
                      <a:pt x="2246" y="76"/>
                      <a:pt x="2235" y="95"/>
                    </a:cubicBezTo>
                    <a:cubicBezTo>
                      <a:pt x="1752" y="889"/>
                      <a:pt x="1384" y="1749"/>
                      <a:pt x="1147" y="2651"/>
                    </a:cubicBezTo>
                    <a:cubicBezTo>
                      <a:pt x="1080" y="2906"/>
                      <a:pt x="1022" y="3164"/>
                      <a:pt x="976" y="3422"/>
                    </a:cubicBezTo>
                    <a:cubicBezTo>
                      <a:pt x="976" y="3425"/>
                      <a:pt x="976" y="3425"/>
                      <a:pt x="976" y="3425"/>
                    </a:cubicBezTo>
                    <a:cubicBezTo>
                      <a:pt x="920" y="3529"/>
                      <a:pt x="863" y="3634"/>
                      <a:pt x="812" y="3739"/>
                    </a:cubicBezTo>
                    <a:cubicBezTo>
                      <a:pt x="536" y="4285"/>
                      <a:pt x="342" y="4870"/>
                      <a:pt x="233" y="5470"/>
                    </a:cubicBezTo>
                    <a:cubicBezTo>
                      <a:pt x="123" y="4668"/>
                      <a:pt x="115" y="3854"/>
                      <a:pt x="212" y="3047"/>
                    </a:cubicBezTo>
                    <a:cubicBezTo>
                      <a:pt x="243" y="2789"/>
                      <a:pt x="286" y="2533"/>
                      <a:pt x="337" y="2278"/>
                    </a:cubicBezTo>
                    <a:cubicBezTo>
                      <a:pt x="344" y="2245"/>
                      <a:pt x="319" y="2228"/>
                      <a:pt x="292" y="2228"/>
                    </a:cubicBezTo>
                    <a:cubicBezTo>
                      <a:pt x="269" y="2228"/>
                      <a:pt x="244" y="2242"/>
                      <a:pt x="238" y="2270"/>
                    </a:cubicBezTo>
                    <a:cubicBezTo>
                      <a:pt x="54" y="3182"/>
                      <a:pt x="0" y="4117"/>
                      <a:pt x="82" y="5044"/>
                    </a:cubicBezTo>
                    <a:cubicBezTo>
                      <a:pt x="105" y="5301"/>
                      <a:pt x="138" y="5559"/>
                      <a:pt x="182" y="5817"/>
                    </a:cubicBezTo>
                    <a:cubicBezTo>
                      <a:pt x="166" y="5950"/>
                      <a:pt x="156" y="6083"/>
                      <a:pt x="148" y="6216"/>
                    </a:cubicBezTo>
                    <a:cubicBezTo>
                      <a:pt x="123" y="6943"/>
                      <a:pt x="250" y="7666"/>
                      <a:pt x="526" y="8338"/>
                    </a:cubicBezTo>
                    <a:cubicBezTo>
                      <a:pt x="800" y="8999"/>
                      <a:pt x="1221" y="9602"/>
                      <a:pt x="1778" y="10054"/>
                    </a:cubicBezTo>
                    <a:cubicBezTo>
                      <a:pt x="1849" y="10110"/>
                      <a:pt x="1923" y="10164"/>
                      <a:pt x="1997" y="10217"/>
                    </a:cubicBezTo>
                    <a:cubicBezTo>
                      <a:pt x="2007" y="10224"/>
                      <a:pt x="2017" y="10227"/>
                      <a:pt x="2026" y="10227"/>
                    </a:cubicBezTo>
                    <a:cubicBezTo>
                      <a:pt x="2068" y="10227"/>
                      <a:pt x="2103" y="10172"/>
                      <a:pt x="2061" y="10141"/>
                    </a:cubicBezTo>
                    <a:cubicBezTo>
                      <a:pt x="1479" y="9735"/>
                      <a:pt x="1022" y="9168"/>
                      <a:pt x="718" y="8529"/>
                    </a:cubicBezTo>
                    <a:cubicBezTo>
                      <a:pt x="411" y="7881"/>
                      <a:pt x="250" y="7173"/>
                      <a:pt x="245" y="6458"/>
                    </a:cubicBezTo>
                    <a:cubicBezTo>
                      <a:pt x="243" y="6251"/>
                      <a:pt x="253" y="6045"/>
                      <a:pt x="276" y="5838"/>
                    </a:cubicBezTo>
                    <a:cubicBezTo>
                      <a:pt x="705" y="5031"/>
                      <a:pt x="1280" y="4306"/>
                      <a:pt x="1966" y="3703"/>
                    </a:cubicBezTo>
                    <a:cubicBezTo>
                      <a:pt x="2005" y="3669"/>
                      <a:pt x="1973" y="3613"/>
                      <a:pt x="1934" y="3613"/>
                    </a:cubicBezTo>
                    <a:cubicBezTo>
                      <a:pt x="1924" y="3613"/>
                      <a:pt x="1913" y="3617"/>
                      <a:pt x="1903" y="3626"/>
                    </a:cubicBezTo>
                    <a:cubicBezTo>
                      <a:pt x="1356" y="4106"/>
                      <a:pt x="881" y="4661"/>
                      <a:pt x="491" y="5273"/>
                    </a:cubicBezTo>
                    <a:cubicBezTo>
                      <a:pt x="427" y="5370"/>
                      <a:pt x="368" y="5473"/>
                      <a:pt x="312" y="5575"/>
                    </a:cubicBezTo>
                    <a:cubicBezTo>
                      <a:pt x="401" y="5041"/>
                      <a:pt x="557" y="4523"/>
                      <a:pt x="779" y="4032"/>
                    </a:cubicBezTo>
                    <a:cubicBezTo>
                      <a:pt x="868" y="3833"/>
                      <a:pt x="965" y="3642"/>
                      <a:pt x="1073" y="3453"/>
                    </a:cubicBezTo>
                    <a:cubicBezTo>
                      <a:pt x="1749" y="2845"/>
                      <a:pt x="2528" y="2362"/>
                      <a:pt x="3374" y="2028"/>
                    </a:cubicBezTo>
                    <a:cubicBezTo>
                      <a:pt x="3428" y="2007"/>
                      <a:pt x="3406" y="1932"/>
                      <a:pt x="3359" y="1932"/>
                    </a:cubicBezTo>
                    <a:cubicBezTo>
                      <a:pt x="3353" y="1932"/>
                      <a:pt x="3347" y="1933"/>
                      <a:pt x="3340" y="1936"/>
                    </a:cubicBezTo>
                    <a:cubicBezTo>
                      <a:pt x="2664" y="2201"/>
                      <a:pt x="2028" y="2561"/>
                      <a:pt x="1453" y="3006"/>
                    </a:cubicBezTo>
                    <a:cubicBezTo>
                      <a:pt x="1379" y="3065"/>
                      <a:pt x="1305" y="3126"/>
                      <a:pt x="1231" y="3187"/>
                    </a:cubicBezTo>
                    <a:cubicBezTo>
                      <a:pt x="1520" y="2727"/>
                      <a:pt x="1852" y="2293"/>
                      <a:pt x="2219" y="1890"/>
                    </a:cubicBezTo>
                    <a:cubicBezTo>
                      <a:pt x="2725" y="1336"/>
                      <a:pt x="3450" y="736"/>
                      <a:pt x="4216" y="253"/>
                    </a:cubicBezTo>
                    <a:cubicBezTo>
                      <a:pt x="4306" y="197"/>
                      <a:pt x="4398" y="143"/>
                      <a:pt x="4489" y="92"/>
                    </a:cubicBezTo>
                    <a:cubicBezTo>
                      <a:pt x="4539" y="62"/>
                      <a:pt x="4505" y="1"/>
                      <a:pt x="4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12" name="Google Shape;1412;p23"/>
            <p:cNvGrpSpPr/>
            <p:nvPr/>
          </p:nvGrpSpPr>
          <p:grpSpPr>
            <a:xfrm flipH="1" rot="3154787">
              <a:off x="6917600" y="4266699"/>
              <a:ext cx="661028" cy="1212594"/>
              <a:chOff x="9427650" y="2266125"/>
              <a:chExt cx="679773" cy="1247184"/>
            </a:xfrm>
          </p:grpSpPr>
          <p:grpSp>
            <p:nvGrpSpPr>
              <p:cNvPr id="1413" name="Google Shape;1413;p23"/>
              <p:cNvGrpSpPr/>
              <p:nvPr/>
            </p:nvGrpSpPr>
            <p:grpSpPr>
              <a:xfrm>
                <a:off x="9427650" y="2266125"/>
                <a:ext cx="679773" cy="609666"/>
                <a:chOff x="9427650" y="2266125"/>
                <a:chExt cx="679773" cy="609666"/>
              </a:xfrm>
            </p:grpSpPr>
            <p:sp>
              <p:nvSpPr>
                <p:cNvPr id="1414" name="Google Shape;1414;p23"/>
                <p:cNvSpPr/>
                <p:nvPr/>
              </p:nvSpPr>
              <p:spPr>
                <a:xfrm>
                  <a:off x="9868899" y="2266125"/>
                  <a:ext cx="238523" cy="163697"/>
                </a:xfrm>
                <a:custGeom>
                  <a:rect b="b" l="l" r="r" t="t"/>
                  <a:pathLst>
                    <a:path extrusionOk="0" h="1422" w="2072">
                      <a:moveTo>
                        <a:pt x="1149" y="0"/>
                      </a:moveTo>
                      <a:cubicBezTo>
                        <a:pt x="1056" y="0"/>
                        <a:pt x="956" y="23"/>
                        <a:pt x="854" y="74"/>
                      </a:cubicBezTo>
                      <a:lnTo>
                        <a:pt x="838" y="81"/>
                      </a:lnTo>
                      <a:cubicBezTo>
                        <a:pt x="366" y="326"/>
                        <a:pt x="49" y="796"/>
                        <a:pt x="1" y="1327"/>
                      </a:cubicBezTo>
                      <a:cubicBezTo>
                        <a:pt x="230" y="1383"/>
                        <a:pt x="456" y="1421"/>
                        <a:pt x="677" y="1421"/>
                      </a:cubicBezTo>
                      <a:cubicBezTo>
                        <a:pt x="928" y="1421"/>
                        <a:pt x="1174" y="1372"/>
                        <a:pt x="1410" y="1246"/>
                      </a:cubicBezTo>
                      <a:cubicBezTo>
                        <a:pt x="1423" y="1238"/>
                        <a:pt x="1436" y="1233"/>
                        <a:pt x="1446" y="1225"/>
                      </a:cubicBezTo>
                      <a:cubicBezTo>
                        <a:pt x="2071" y="875"/>
                        <a:pt x="1731" y="0"/>
                        <a:pt x="11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23"/>
                <p:cNvSpPr/>
                <p:nvPr/>
              </p:nvSpPr>
              <p:spPr>
                <a:xfrm>
                  <a:off x="9636130" y="2292142"/>
                  <a:ext cx="201110" cy="205945"/>
                </a:xfrm>
                <a:custGeom>
                  <a:rect b="b" l="l" r="r" t="t"/>
                  <a:pathLst>
                    <a:path extrusionOk="0" h="1789" w="1747">
                      <a:moveTo>
                        <a:pt x="859" y="0"/>
                      </a:moveTo>
                      <a:cubicBezTo>
                        <a:pt x="678" y="0"/>
                        <a:pt x="495" y="82"/>
                        <a:pt x="358" y="277"/>
                      </a:cubicBezTo>
                      <a:lnTo>
                        <a:pt x="350" y="289"/>
                      </a:lnTo>
                      <a:cubicBezTo>
                        <a:pt x="51" y="734"/>
                        <a:pt x="0" y="1298"/>
                        <a:pt x="212" y="1788"/>
                      </a:cubicBezTo>
                      <a:cubicBezTo>
                        <a:pt x="697" y="1655"/>
                        <a:pt x="1134" y="1459"/>
                        <a:pt x="1410" y="1038"/>
                      </a:cubicBezTo>
                      <a:cubicBezTo>
                        <a:pt x="1418" y="1025"/>
                        <a:pt x="1425" y="1015"/>
                        <a:pt x="1433" y="1004"/>
                      </a:cubicBezTo>
                      <a:cubicBezTo>
                        <a:pt x="1746" y="502"/>
                        <a:pt x="1309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6" name="Google Shape;1416;p23"/>
                <p:cNvSpPr/>
                <p:nvPr/>
              </p:nvSpPr>
              <p:spPr>
                <a:xfrm>
                  <a:off x="9716367" y="2511443"/>
                  <a:ext cx="249690" cy="154718"/>
                </a:xfrm>
                <a:custGeom>
                  <a:rect b="b" l="l" r="r" t="t"/>
                  <a:pathLst>
                    <a:path extrusionOk="0" h="1344" w="2169">
                      <a:moveTo>
                        <a:pt x="1273" y="0"/>
                      </a:moveTo>
                      <a:cubicBezTo>
                        <a:pt x="1216" y="0"/>
                        <a:pt x="1156" y="8"/>
                        <a:pt x="1093" y="24"/>
                      </a:cubicBezTo>
                      <a:lnTo>
                        <a:pt x="1078" y="26"/>
                      </a:lnTo>
                      <a:cubicBezTo>
                        <a:pt x="565" y="172"/>
                        <a:pt x="159" y="565"/>
                        <a:pt x="0" y="1076"/>
                      </a:cubicBezTo>
                      <a:cubicBezTo>
                        <a:pt x="327" y="1231"/>
                        <a:pt x="654" y="1343"/>
                        <a:pt x="991" y="1343"/>
                      </a:cubicBezTo>
                      <a:cubicBezTo>
                        <a:pt x="1125" y="1343"/>
                        <a:pt x="1262" y="1325"/>
                        <a:pt x="1400" y="1285"/>
                      </a:cubicBezTo>
                      <a:lnTo>
                        <a:pt x="1441" y="1272"/>
                      </a:lnTo>
                      <a:cubicBezTo>
                        <a:pt x="2168" y="1044"/>
                        <a:pt x="1943" y="0"/>
                        <a:pt x="1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7" name="Google Shape;1417;p23"/>
                <p:cNvSpPr/>
                <p:nvPr/>
              </p:nvSpPr>
              <p:spPr>
                <a:xfrm>
                  <a:off x="9427650" y="2540107"/>
                  <a:ext cx="172101" cy="223098"/>
                </a:xfrm>
                <a:custGeom>
                  <a:rect b="b" l="l" r="r" t="t"/>
                  <a:pathLst>
                    <a:path extrusionOk="0" h="1938" w="1495">
                      <a:moveTo>
                        <a:pt x="732" y="1"/>
                      </a:moveTo>
                      <a:cubicBezTo>
                        <a:pt x="475" y="1"/>
                        <a:pt x="223" y="142"/>
                        <a:pt x="134" y="467"/>
                      </a:cubicBezTo>
                      <a:lnTo>
                        <a:pt x="129" y="482"/>
                      </a:lnTo>
                      <a:cubicBezTo>
                        <a:pt x="1" y="1000"/>
                        <a:pt x="141" y="1549"/>
                        <a:pt x="506" y="1938"/>
                      </a:cubicBezTo>
                      <a:cubicBezTo>
                        <a:pt x="920" y="1649"/>
                        <a:pt x="1262" y="1317"/>
                        <a:pt x="1380" y="827"/>
                      </a:cubicBezTo>
                      <a:cubicBezTo>
                        <a:pt x="1385" y="814"/>
                        <a:pt x="1387" y="799"/>
                        <a:pt x="1390" y="786"/>
                      </a:cubicBezTo>
                      <a:cubicBezTo>
                        <a:pt x="1495" y="305"/>
                        <a:pt x="1109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8" name="Google Shape;1418;p23"/>
                <p:cNvSpPr/>
                <p:nvPr/>
              </p:nvSpPr>
              <p:spPr>
                <a:xfrm>
                  <a:off x="9582600" y="2703000"/>
                  <a:ext cx="228854" cy="172791"/>
                </a:xfrm>
                <a:custGeom>
                  <a:rect b="b" l="l" r="r" t="t"/>
                  <a:pathLst>
                    <a:path extrusionOk="0" h="1501" w="1988">
                      <a:moveTo>
                        <a:pt x="1057" y="1"/>
                      </a:moveTo>
                      <a:cubicBezTo>
                        <a:pt x="940" y="1"/>
                        <a:pt x="817" y="37"/>
                        <a:pt x="695" y="119"/>
                      </a:cubicBezTo>
                      <a:lnTo>
                        <a:pt x="682" y="129"/>
                      </a:lnTo>
                      <a:cubicBezTo>
                        <a:pt x="248" y="438"/>
                        <a:pt x="1" y="946"/>
                        <a:pt x="24" y="1480"/>
                      </a:cubicBezTo>
                      <a:cubicBezTo>
                        <a:pt x="147" y="1493"/>
                        <a:pt x="268" y="1500"/>
                        <a:pt x="388" y="1500"/>
                      </a:cubicBezTo>
                      <a:cubicBezTo>
                        <a:pt x="756" y="1500"/>
                        <a:pt x="1102" y="1428"/>
                        <a:pt x="1413" y="1204"/>
                      </a:cubicBezTo>
                      <a:lnTo>
                        <a:pt x="1443" y="1179"/>
                      </a:lnTo>
                      <a:cubicBezTo>
                        <a:pt x="1987" y="765"/>
                        <a:pt x="159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19" name="Google Shape;1419;p23"/>
              <p:cNvSpPr/>
              <p:nvPr/>
            </p:nvSpPr>
            <p:spPr>
              <a:xfrm>
                <a:off x="9473582" y="2336002"/>
                <a:ext cx="522518" cy="1177307"/>
              </a:xfrm>
              <a:custGeom>
                <a:rect b="b" l="l" r="r" t="t"/>
                <a:pathLst>
                  <a:path extrusionOk="0" h="10227" w="4539">
                    <a:moveTo>
                      <a:pt x="4461" y="1"/>
                    </a:moveTo>
                    <a:cubicBezTo>
                      <a:pt x="4453" y="1"/>
                      <a:pt x="4444" y="3"/>
                      <a:pt x="4436" y="8"/>
                    </a:cubicBezTo>
                    <a:cubicBezTo>
                      <a:pt x="3672" y="445"/>
                      <a:pt x="2970" y="983"/>
                      <a:pt x="2352" y="1609"/>
                    </a:cubicBezTo>
                    <a:cubicBezTo>
                      <a:pt x="1887" y="2076"/>
                      <a:pt x="1476" y="2597"/>
                      <a:pt x="1131" y="3159"/>
                    </a:cubicBezTo>
                    <a:cubicBezTo>
                      <a:pt x="1300" y="2347"/>
                      <a:pt x="1573" y="1558"/>
                      <a:pt x="1946" y="817"/>
                    </a:cubicBezTo>
                    <a:cubicBezTo>
                      <a:pt x="2064" y="585"/>
                      <a:pt x="2189" y="358"/>
                      <a:pt x="2324" y="136"/>
                    </a:cubicBezTo>
                    <a:cubicBezTo>
                      <a:pt x="2346" y="100"/>
                      <a:pt x="2314" y="68"/>
                      <a:pt x="2280" y="68"/>
                    </a:cubicBezTo>
                    <a:cubicBezTo>
                      <a:pt x="2263" y="68"/>
                      <a:pt x="2246" y="76"/>
                      <a:pt x="2235" y="95"/>
                    </a:cubicBezTo>
                    <a:cubicBezTo>
                      <a:pt x="1752" y="889"/>
                      <a:pt x="1384" y="1749"/>
                      <a:pt x="1147" y="2651"/>
                    </a:cubicBezTo>
                    <a:cubicBezTo>
                      <a:pt x="1080" y="2906"/>
                      <a:pt x="1022" y="3164"/>
                      <a:pt x="976" y="3422"/>
                    </a:cubicBezTo>
                    <a:cubicBezTo>
                      <a:pt x="976" y="3425"/>
                      <a:pt x="976" y="3425"/>
                      <a:pt x="976" y="3425"/>
                    </a:cubicBezTo>
                    <a:cubicBezTo>
                      <a:pt x="920" y="3529"/>
                      <a:pt x="863" y="3634"/>
                      <a:pt x="812" y="3739"/>
                    </a:cubicBezTo>
                    <a:cubicBezTo>
                      <a:pt x="536" y="4285"/>
                      <a:pt x="342" y="4870"/>
                      <a:pt x="233" y="5470"/>
                    </a:cubicBezTo>
                    <a:cubicBezTo>
                      <a:pt x="123" y="4668"/>
                      <a:pt x="115" y="3854"/>
                      <a:pt x="212" y="3047"/>
                    </a:cubicBezTo>
                    <a:cubicBezTo>
                      <a:pt x="243" y="2789"/>
                      <a:pt x="286" y="2533"/>
                      <a:pt x="337" y="2278"/>
                    </a:cubicBezTo>
                    <a:cubicBezTo>
                      <a:pt x="344" y="2245"/>
                      <a:pt x="319" y="2228"/>
                      <a:pt x="292" y="2228"/>
                    </a:cubicBezTo>
                    <a:cubicBezTo>
                      <a:pt x="269" y="2228"/>
                      <a:pt x="244" y="2242"/>
                      <a:pt x="238" y="2270"/>
                    </a:cubicBezTo>
                    <a:cubicBezTo>
                      <a:pt x="54" y="3182"/>
                      <a:pt x="0" y="4117"/>
                      <a:pt x="82" y="5044"/>
                    </a:cubicBezTo>
                    <a:cubicBezTo>
                      <a:pt x="105" y="5301"/>
                      <a:pt x="138" y="5559"/>
                      <a:pt x="182" y="5817"/>
                    </a:cubicBezTo>
                    <a:cubicBezTo>
                      <a:pt x="166" y="5950"/>
                      <a:pt x="156" y="6083"/>
                      <a:pt x="148" y="6216"/>
                    </a:cubicBezTo>
                    <a:cubicBezTo>
                      <a:pt x="123" y="6943"/>
                      <a:pt x="250" y="7666"/>
                      <a:pt x="526" y="8338"/>
                    </a:cubicBezTo>
                    <a:cubicBezTo>
                      <a:pt x="800" y="8999"/>
                      <a:pt x="1221" y="9602"/>
                      <a:pt x="1778" y="10054"/>
                    </a:cubicBezTo>
                    <a:cubicBezTo>
                      <a:pt x="1849" y="10110"/>
                      <a:pt x="1923" y="10164"/>
                      <a:pt x="1997" y="10217"/>
                    </a:cubicBezTo>
                    <a:cubicBezTo>
                      <a:pt x="2007" y="10224"/>
                      <a:pt x="2017" y="10227"/>
                      <a:pt x="2026" y="10227"/>
                    </a:cubicBezTo>
                    <a:cubicBezTo>
                      <a:pt x="2068" y="10227"/>
                      <a:pt x="2103" y="10172"/>
                      <a:pt x="2061" y="10141"/>
                    </a:cubicBezTo>
                    <a:cubicBezTo>
                      <a:pt x="1479" y="9735"/>
                      <a:pt x="1022" y="9168"/>
                      <a:pt x="718" y="8529"/>
                    </a:cubicBezTo>
                    <a:cubicBezTo>
                      <a:pt x="411" y="7881"/>
                      <a:pt x="250" y="7173"/>
                      <a:pt x="245" y="6458"/>
                    </a:cubicBezTo>
                    <a:cubicBezTo>
                      <a:pt x="243" y="6251"/>
                      <a:pt x="253" y="6045"/>
                      <a:pt x="276" y="5838"/>
                    </a:cubicBezTo>
                    <a:cubicBezTo>
                      <a:pt x="705" y="5031"/>
                      <a:pt x="1280" y="4306"/>
                      <a:pt x="1966" y="3703"/>
                    </a:cubicBezTo>
                    <a:cubicBezTo>
                      <a:pt x="2005" y="3669"/>
                      <a:pt x="1973" y="3613"/>
                      <a:pt x="1934" y="3613"/>
                    </a:cubicBezTo>
                    <a:cubicBezTo>
                      <a:pt x="1924" y="3613"/>
                      <a:pt x="1913" y="3617"/>
                      <a:pt x="1903" y="3626"/>
                    </a:cubicBezTo>
                    <a:cubicBezTo>
                      <a:pt x="1356" y="4106"/>
                      <a:pt x="881" y="4661"/>
                      <a:pt x="491" y="5273"/>
                    </a:cubicBezTo>
                    <a:cubicBezTo>
                      <a:pt x="427" y="5370"/>
                      <a:pt x="368" y="5473"/>
                      <a:pt x="312" y="5575"/>
                    </a:cubicBezTo>
                    <a:cubicBezTo>
                      <a:pt x="401" y="5041"/>
                      <a:pt x="557" y="4523"/>
                      <a:pt x="779" y="4032"/>
                    </a:cubicBezTo>
                    <a:cubicBezTo>
                      <a:pt x="868" y="3833"/>
                      <a:pt x="965" y="3642"/>
                      <a:pt x="1073" y="3453"/>
                    </a:cubicBezTo>
                    <a:cubicBezTo>
                      <a:pt x="1749" y="2845"/>
                      <a:pt x="2528" y="2362"/>
                      <a:pt x="3374" y="2028"/>
                    </a:cubicBezTo>
                    <a:cubicBezTo>
                      <a:pt x="3428" y="2007"/>
                      <a:pt x="3406" y="1932"/>
                      <a:pt x="3359" y="1932"/>
                    </a:cubicBezTo>
                    <a:cubicBezTo>
                      <a:pt x="3353" y="1932"/>
                      <a:pt x="3347" y="1933"/>
                      <a:pt x="3340" y="1936"/>
                    </a:cubicBezTo>
                    <a:cubicBezTo>
                      <a:pt x="2664" y="2201"/>
                      <a:pt x="2028" y="2561"/>
                      <a:pt x="1453" y="3006"/>
                    </a:cubicBezTo>
                    <a:cubicBezTo>
                      <a:pt x="1379" y="3065"/>
                      <a:pt x="1305" y="3126"/>
                      <a:pt x="1231" y="3187"/>
                    </a:cubicBezTo>
                    <a:cubicBezTo>
                      <a:pt x="1520" y="2727"/>
                      <a:pt x="1852" y="2293"/>
                      <a:pt x="2219" y="1890"/>
                    </a:cubicBezTo>
                    <a:cubicBezTo>
                      <a:pt x="2725" y="1336"/>
                      <a:pt x="3450" y="736"/>
                      <a:pt x="4216" y="253"/>
                    </a:cubicBezTo>
                    <a:cubicBezTo>
                      <a:pt x="4306" y="197"/>
                      <a:pt x="4398" y="143"/>
                      <a:pt x="4489" y="92"/>
                    </a:cubicBezTo>
                    <a:cubicBezTo>
                      <a:pt x="4539" y="62"/>
                      <a:pt x="4505" y="1"/>
                      <a:pt x="4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20" name="Google Shape;1420;p23"/>
          <p:cNvGrpSpPr/>
          <p:nvPr/>
        </p:nvGrpSpPr>
        <p:grpSpPr>
          <a:xfrm>
            <a:off x="157550" y="101828"/>
            <a:ext cx="7962205" cy="3271222"/>
            <a:chOff x="157550" y="101828"/>
            <a:chExt cx="7962205" cy="3271222"/>
          </a:xfrm>
        </p:grpSpPr>
        <p:sp>
          <p:nvSpPr>
            <p:cNvPr id="1421" name="Google Shape;1421;p23"/>
            <p:cNvSpPr/>
            <p:nvPr/>
          </p:nvSpPr>
          <p:spPr>
            <a:xfrm>
              <a:off x="157550" y="3284125"/>
              <a:ext cx="270575" cy="88925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23"/>
            <p:cNvSpPr/>
            <p:nvPr/>
          </p:nvSpPr>
          <p:spPr>
            <a:xfrm>
              <a:off x="7218199" y="101828"/>
              <a:ext cx="901556" cy="296298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425" name="Google Shape;1425;p24"/>
          <p:cNvSpPr txBox="1"/>
          <p:nvPr>
            <p:ph idx="1" type="subTitle"/>
          </p:nvPr>
        </p:nvSpPr>
        <p:spPr>
          <a:xfrm>
            <a:off x="720000" y="2682000"/>
            <a:ext cx="23055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6" name="Google Shape;1426;p24"/>
          <p:cNvSpPr txBox="1"/>
          <p:nvPr>
            <p:ph idx="2" type="subTitle"/>
          </p:nvPr>
        </p:nvSpPr>
        <p:spPr>
          <a:xfrm>
            <a:off x="3419236" y="2682000"/>
            <a:ext cx="23055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7" name="Google Shape;1427;p24"/>
          <p:cNvSpPr txBox="1"/>
          <p:nvPr>
            <p:ph idx="3" type="subTitle"/>
          </p:nvPr>
        </p:nvSpPr>
        <p:spPr>
          <a:xfrm>
            <a:off x="6118472" y="2682000"/>
            <a:ext cx="2305500" cy="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8" name="Google Shape;1428;p24"/>
          <p:cNvSpPr txBox="1"/>
          <p:nvPr>
            <p:ph idx="4" type="subTitle"/>
          </p:nvPr>
        </p:nvSpPr>
        <p:spPr>
          <a:xfrm>
            <a:off x="720000" y="2167875"/>
            <a:ext cx="23055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29" name="Google Shape;1429;p24"/>
          <p:cNvSpPr txBox="1"/>
          <p:nvPr>
            <p:ph idx="5" type="subTitle"/>
          </p:nvPr>
        </p:nvSpPr>
        <p:spPr>
          <a:xfrm>
            <a:off x="3419232" y="2167875"/>
            <a:ext cx="23055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430" name="Google Shape;1430;p24"/>
          <p:cNvSpPr txBox="1"/>
          <p:nvPr>
            <p:ph idx="6" type="subTitle"/>
          </p:nvPr>
        </p:nvSpPr>
        <p:spPr>
          <a:xfrm>
            <a:off x="6118464" y="2167875"/>
            <a:ext cx="2305500" cy="51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431" name="Google Shape;1431;p24"/>
          <p:cNvGrpSpPr/>
          <p:nvPr/>
        </p:nvGrpSpPr>
        <p:grpSpPr>
          <a:xfrm>
            <a:off x="-100" y="3948181"/>
            <a:ext cx="9144387" cy="1268267"/>
            <a:chOff x="-100" y="3948181"/>
            <a:chExt cx="9144387" cy="1268267"/>
          </a:xfrm>
        </p:grpSpPr>
        <p:grpSp>
          <p:nvGrpSpPr>
            <p:cNvPr id="1432" name="Google Shape;1432;p24"/>
            <p:cNvGrpSpPr/>
            <p:nvPr/>
          </p:nvGrpSpPr>
          <p:grpSpPr>
            <a:xfrm>
              <a:off x="167576" y="4148928"/>
              <a:ext cx="304017" cy="374825"/>
              <a:chOff x="-2163212" y="2818438"/>
              <a:chExt cx="386250" cy="476150"/>
            </a:xfrm>
          </p:grpSpPr>
          <p:sp>
            <p:nvSpPr>
              <p:cNvPr id="1433" name="Google Shape;1433;p24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4" name="Google Shape;1434;p24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5" name="Google Shape;1435;p24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6" name="Google Shape;1436;p24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7" name="Google Shape;1437;p24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8" name="Google Shape;1438;p24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24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0" name="Google Shape;1440;p24"/>
            <p:cNvGrpSpPr/>
            <p:nvPr/>
          </p:nvGrpSpPr>
          <p:grpSpPr>
            <a:xfrm>
              <a:off x="4625051" y="4581603"/>
              <a:ext cx="304017" cy="374825"/>
              <a:chOff x="-2163212" y="2818438"/>
              <a:chExt cx="386250" cy="476150"/>
            </a:xfrm>
          </p:grpSpPr>
          <p:sp>
            <p:nvSpPr>
              <p:cNvPr id="1441" name="Google Shape;1441;p24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24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24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4" name="Google Shape;1444;p24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24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24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7" name="Google Shape;1447;p24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8" name="Google Shape;1448;p24"/>
            <p:cNvGrpSpPr/>
            <p:nvPr/>
          </p:nvGrpSpPr>
          <p:grpSpPr>
            <a:xfrm>
              <a:off x="6956263" y="4258409"/>
              <a:ext cx="356007" cy="438915"/>
              <a:chOff x="-2163212" y="2818438"/>
              <a:chExt cx="386250" cy="476150"/>
            </a:xfrm>
          </p:grpSpPr>
          <p:sp>
            <p:nvSpPr>
              <p:cNvPr id="1449" name="Google Shape;1449;p24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0" name="Google Shape;1450;p24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1" name="Google Shape;1451;p24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2" name="Google Shape;1452;p24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3" name="Google Shape;1453;p24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4" name="Google Shape;1454;p24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5" name="Google Shape;1455;p24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6" name="Google Shape;1456;p24"/>
            <p:cNvGrpSpPr/>
            <p:nvPr/>
          </p:nvGrpSpPr>
          <p:grpSpPr>
            <a:xfrm>
              <a:off x="8459025" y="3948181"/>
              <a:ext cx="591400" cy="508110"/>
              <a:chOff x="9035688" y="845200"/>
              <a:chExt cx="1053625" cy="905400"/>
            </a:xfrm>
          </p:grpSpPr>
          <p:sp>
            <p:nvSpPr>
              <p:cNvPr id="1457" name="Google Shape;1457;p24"/>
              <p:cNvSpPr/>
              <p:nvPr/>
            </p:nvSpPr>
            <p:spPr>
              <a:xfrm>
                <a:off x="9329213" y="1391150"/>
                <a:ext cx="518800" cy="359450"/>
              </a:xfrm>
              <a:custGeom>
                <a:rect b="b" l="l" r="r" t="t"/>
                <a:pathLst>
                  <a:path extrusionOk="0" h="14378" w="20752">
                    <a:moveTo>
                      <a:pt x="19858" y="1"/>
                    </a:moveTo>
                    <a:cubicBezTo>
                      <a:pt x="19569" y="1"/>
                      <a:pt x="19289" y="158"/>
                      <a:pt x="19196" y="521"/>
                    </a:cubicBezTo>
                    <a:cubicBezTo>
                      <a:pt x="18782" y="2153"/>
                      <a:pt x="18320" y="4122"/>
                      <a:pt x="16793" y="5090"/>
                    </a:cubicBezTo>
                    <a:cubicBezTo>
                      <a:pt x="15999" y="5593"/>
                      <a:pt x="14990" y="5723"/>
                      <a:pt x="14084" y="5897"/>
                    </a:cubicBezTo>
                    <a:cubicBezTo>
                      <a:pt x="13982" y="5915"/>
                      <a:pt x="13879" y="5935"/>
                      <a:pt x="13777" y="5950"/>
                    </a:cubicBezTo>
                    <a:cubicBezTo>
                      <a:pt x="13713" y="5963"/>
                      <a:pt x="13652" y="5971"/>
                      <a:pt x="13588" y="5981"/>
                    </a:cubicBezTo>
                    <a:cubicBezTo>
                      <a:pt x="13550" y="5989"/>
                      <a:pt x="13512" y="5994"/>
                      <a:pt x="13473" y="5999"/>
                    </a:cubicBezTo>
                    <a:cubicBezTo>
                      <a:pt x="13392" y="6012"/>
                      <a:pt x="13310" y="6024"/>
                      <a:pt x="13226" y="6035"/>
                    </a:cubicBezTo>
                    <a:cubicBezTo>
                      <a:pt x="13210" y="6037"/>
                      <a:pt x="13192" y="6040"/>
                      <a:pt x="13175" y="6042"/>
                    </a:cubicBezTo>
                    <a:cubicBezTo>
                      <a:pt x="13083" y="6053"/>
                      <a:pt x="12988" y="6063"/>
                      <a:pt x="12896" y="6073"/>
                    </a:cubicBezTo>
                    <a:lnTo>
                      <a:pt x="12876" y="6075"/>
                    </a:lnTo>
                    <a:cubicBezTo>
                      <a:pt x="12776" y="6086"/>
                      <a:pt x="12679" y="6093"/>
                      <a:pt x="12580" y="6101"/>
                    </a:cubicBezTo>
                    <a:lnTo>
                      <a:pt x="12577" y="6101"/>
                    </a:lnTo>
                    <a:cubicBezTo>
                      <a:pt x="12362" y="6117"/>
                      <a:pt x="12147" y="6126"/>
                      <a:pt x="11931" y="6126"/>
                    </a:cubicBezTo>
                    <a:cubicBezTo>
                      <a:pt x="11843" y="6126"/>
                      <a:pt x="11754" y="6124"/>
                      <a:pt x="11665" y="6121"/>
                    </a:cubicBezTo>
                    <a:cubicBezTo>
                      <a:pt x="11609" y="6121"/>
                      <a:pt x="11551" y="6119"/>
                      <a:pt x="11492" y="6116"/>
                    </a:cubicBezTo>
                    <a:cubicBezTo>
                      <a:pt x="11456" y="4709"/>
                      <a:pt x="11385" y="3305"/>
                      <a:pt x="11272" y="1900"/>
                    </a:cubicBezTo>
                    <a:cubicBezTo>
                      <a:pt x="11242" y="1505"/>
                      <a:pt x="10958" y="1165"/>
                      <a:pt x="10539" y="1165"/>
                    </a:cubicBezTo>
                    <a:cubicBezTo>
                      <a:pt x="10166" y="1165"/>
                      <a:pt x="9773" y="1502"/>
                      <a:pt x="9804" y="1900"/>
                    </a:cubicBezTo>
                    <a:cubicBezTo>
                      <a:pt x="9962" y="3882"/>
                      <a:pt x="10044" y="5869"/>
                      <a:pt x="10046" y="7858"/>
                    </a:cubicBezTo>
                    <a:lnTo>
                      <a:pt x="9934" y="7858"/>
                    </a:lnTo>
                    <a:cubicBezTo>
                      <a:pt x="9816" y="7859"/>
                      <a:pt x="9697" y="7860"/>
                      <a:pt x="9579" y="7860"/>
                    </a:cubicBezTo>
                    <a:cubicBezTo>
                      <a:pt x="9256" y="7860"/>
                      <a:pt x="8933" y="7855"/>
                      <a:pt x="8611" y="7848"/>
                    </a:cubicBezTo>
                    <a:cubicBezTo>
                      <a:pt x="8576" y="7848"/>
                      <a:pt x="8542" y="7843"/>
                      <a:pt x="8509" y="7843"/>
                    </a:cubicBezTo>
                    <a:cubicBezTo>
                      <a:pt x="8323" y="7837"/>
                      <a:pt x="8136" y="7830"/>
                      <a:pt x="7950" y="7820"/>
                    </a:cubicBezTo>
                    <a:cubicBezTo>
                      <a:pt x="7725" y="7809"/>
                      <a:pt x="7503" y="7797"/>
                      <a:pt x="7278" y="7779"/>
                    </a:cubicBezTo>
                    <a:cubicBezTo>
                      <a:pt x="6295" y="7710"/>
                      <a:pt x="5261" y="7648"/>
                      <a:pt x="4314" y="7357"/>
                    </a:cubicBezTo>
                    <a:cubicBezTo>
                      <a:pt x="2730" y="6872"/>
                      <a:pt x="2082" y="5187"/>
                      <a:pt x="1553" y="3775"/>
                    </a:cubicBezTo>
                    <a:cubicBezTo>
                      <a:pt x="1438" y="3464"/>
                      <a:pt x="1170" y="3236"/>
                      <a:pt x="849" y="3236"/>
                    </a:cubicBezTo>
                    <a:cubicBezTo>
                      <a:pt x="785" y="3236"/>
                      <a:pt x="719" y="3245"/>
                      <a:pt x="652" y="3264"/>
                    </a:cubicBezTo>
                    <a:cubicBezTo>
                      <a:pt x="294" y="3361"/>
                      <a:pt x="1" y="3793"/>
                      <a:pt x="141" y="4165"/>
                    </a:cubicBezTo>
                    <a:cubicBezTo>
                      <a:pt x="815" y="5973"/>
                      <a:pt x="1645" y="7878"/>
                      <a:pt x="3560" y="8644"/>
                    </a:cubicBezTo>
                    <a:cubicBezTo>
                      <a:pt x="4607" y="9063"/>
                      <a:pt x="5815" y="9127"/>
                      <a:pt x="6929" y="9219"/>
                    </a:cubicBezTo>
                    <a:cubicBezTo>
                      <a:pt x="7056" y="9232"/>
                      <a:pt x="7181" y="9242"/>
                      <a:pt x="7309" y="9250"/>
                    </a:cubicBezTo>
                    <a:cubicBezTo>
                      <a:pt x="7375" y="9255"/>
                      <a:pt x="7442" y="9260"/>
                      <a:pt x="7511" y="9262"/>
                    </a:cubicBezTo>
                    <a:cubicBezTo>
                      <a:pt x="7569" y="9267"/>
                      <a:pt x="7628" y="9270"/>
                      <a:pt x="7687" y="9275"/>
                    </a:cubicBezTo>
                    <a:cubicBezTo>
                      <a:pt x="7776" y="9280"/>
                      <a:pt x="7868" y="9283"/>
                      <a:pt x="7960" y="9288"/>
                    </a:cubicBezTo>
                    <a:lnTo>
                      <a:pt x="8062" y="9293"/>
                    </a:lnTo>
                    <a:cubicBezTo>
                      <a:pt x="8170" y="9298"/>
                      <a:pt x="8279" y="9303"/>
                      <a:pt x="8387" y="9306"/>
                    </a:cubicBezTo>
                    <a:lnTo>
                      <a:pt x="8435" y="9308"/>
                    </a:lnTo>
                    <a:cubicBezTo>
                      <a:pt x="8555" y="9313"/>
                      <a:pt x="8675" y="9316"/>
                      <a:pt x="8795" y="9319"/>
                    </a:cubicBezTo>
                    <a:lnTo>
                      <a:pt x="8811" y="9319"/>
                    </a:lnTo>
                    <a:cubicBezTo>
                      <a:pt x="9058" y="9325"/>
                      <a:pt x="9305" y="9328"/>
                      <a:pt x="9553" y="9328"/>
                    </a:cubicBezTo>
                    <a:cubicBezTo>
                      <a:pt x="9714" y="9328"/>
                      <a:pt x="9875" y="9327"/>
                      <a:pt x="10036" y="9324"/>
                    </a:cubicBezTo>
                    <a:lnTo>
                      <a:pt x="10036" y="9324"/>
                    </a:lnTo>
                    <a:cubicBezTo>
                      <a:pt x="10011" y="10766"/>
                      <a:pt x="9944" y="12204"/>
                      <a:pt x="9837" y="13644"/>
                    </a:cubicBezTo>
                    <a:cubicBezTo>
                      <a:pt x="9809" y="14040"/>
                      <a:pt x="10197" y="14377"/>
                      <a:pt x="10573" y="14377"/>
                    </a:cubicBezTo>
                    <a:cubicBezTo>
                      <a:pt x="10994" y="14377"/>
                      <a:pt x="11275" y="14040"/>
                      <a:pt x="11305" y="13644"/>
                    </a:cubicBezTo>
                    <a:cubicBezTo>
                      <a:pt x="11456" y="11627"/>
                      <a:pt x="11525" y="9607"/>
                      <a:pt x="11515" y="7585"/>
                    </a:cubicBezTo>
                    <a:lnTo>
                      <a:pt x="11515" y="7585"/>
                    </a:lnTo>
                    <a:cubicBezTo>
                      <a:pt x="11566" y="7587"/>
                      <a:pt x="11617" y="7590"/>
                      <a:pt x="11668" y="7590"/>
                    </a:cubicBezTo>
                    <a:lnTo>
                      <a:pt x="11770" y="7590"/>
                    </a:lnTo>
                    <a:cubicBezTo>
                      <a:pt x="11816" y="7590"/>
                      <a:pt x="11862" y="7591"/>
                      <a:pt x="11907" y="7591"/>
                    </a:cubicBezTo>
                    <a:cubicBezTo>
                      <a:pt x="11930" y="7591"/>
                      <a:pt x="11952" y="7591"/>
                      <a:pt x="11974" y="7590"/>
                    </a:cubicBezTo>
                    <a:cubicBezTo>
                      <a:pt x="12031" y="7590"/>
                      <a:pt x="12084" y="7590"/>
                      <a:pt x="12140" y="7587"/>
                    </a:cubicBezTo>
                    <a:cubicBezTo>
                      <a:pt x="12209" y="7587"/>
                      <a:pt x="12278" y="7585"/>
                      <a:pt x="12345" y="7582"/>
                    </a:cubicBezTo>
                    <a:cubicBezTo>
                      <a:pt x="12401" y="7580"/>
                      <a:pt x="12457" y="7574"/>
                      <a:pt x="12511" y="7572"/>
                    </a:cubicBezTo>
                    <a:cubicBezTo>
                      <a:pt x="12580" y="7567"/>
                      <a:pt x="12646" y="7564"/>
                      <a:pt x="12715" y="7559"/>
                    </a:cubicBezTo>
                    <a:cubicBezTo>
                      <a:pt x="12771" y="7554"/>
                      <a:pt x="12827" y="7549"/>
                      <a:pt x="12883" y="7544"/>
                    </a:cubicBezTo>
                    <a:cubicBezTo>
                      <a:pt x="12950" y="7536"/>
                      <a:pt x="13016" y="7531"/>
                      <a:pt x="13083" y="7523"/>
                    </a:cubicBezTo>
                    <a:cubicBezTo>
                      <a:pt x="13141" y="7516"/>
                      <a:pt x="13200" y="7508"/>
                      <a:pt x="13259" y="7503"/>
                    </a:cubicBezTo>
                    <a:cubicBezTo>
                      <a:pt x="13318" y="7495"/>
                      <a:pt x="13387" y="7488"/>
                      <a:pt x="13450" y="7477"/>
                    </a:cubicBezTo>
                    <a:cubicBezTo>
                      <a:pt x="13514" y="7470"/>
                      <a:pt x="13578" y="7460"/>
                      <a:pt x="13642" y="7449"/>
                    </a:cubicBezTo>
                    <a:cubicBezTo>
                      <a:pt x="13701" y="7442"/>
                      <a:pt x="13759" y="7434"/>
                      <a:pt x="13816" y="7424"/>
                    </a:cubicBezTo>
                    <a:cubicBezTo>
                      <a:pt x="13892" y="7411"/>
                      <a:pt x="13966" y="7398"/>
                      <a:pt x="14040" y="7385"/>
                    </a:cubicBezTo>
                    <a:lnTo>
                      <a:pt x="14181" y="7362"/>
                    </a:lnTo>
                    <a:cubicBezTo>
                      <a:pt x="14303" y="7342"/>
                      <a:pt x="14423" y="7319"/>
                      <a:pt x="14546" y="7294"/>
                    </a:cubicBezTo>
                    <a:cubicBezTo>
                      <a:pt x="15598" y="7092"/>
                      <a:pt x="16724" y="6903"/>
                      <a:pt x="17631" y="6290"/>
                    </a:cubicBezTo>
                    <a:cubicBezTo>
                      <a:pt x="19449" y="5062"/>
                      <a:pt x="20097" y="2929"/>
                      <a:pt x="20613" y="910"/>
                    </a:cubicBezTo>
                    <a:cubicBezTo>
                      <a:pt x="20752" y="361"/>
                      <a:pt x="20295" y="1"/>
                      <a:pt x="19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8" name="Google Shape;1458;p24"/>
              <p:cNvSpPr/>
              <p:nvPr/>
            </p:nvSpPr>
            <p:spPr>
              <a:xfrm>
                <a:off x="9693688" y="1097275"/>
                <a:ext cx="395625" cy="369925"/>
              </a:xfrm>
              <a:custGeom>
                <a:rect b="b" l="l" r="r" t="t"/>
                <a:pathLst>
                  <a:path extrusionOk="0" h="14797" w="15825">
                    <a:moveTo>
                      <a:pt x="7926" y="0"/>
                    </a:moveTo>
                    <a:cubicBezTo>
                      <a:pt x="6300" y="0"/>
                      <a:pt x="4664" y="546"/>
                      <a:pt x="3315" y="1676"/>
                    </a:cubicBezTo>
                    <a:cubicBezTo>
                      <a:pt x="3225" y="1751"/>
                      <a:pt x="3154" y="1814"/>
                      <a:pt x="3103" y="1868"/>
                    </a:cubicBezTo>
                    <a:cubicBezTo>
                      <a:pt x="294" y="4713"/>
                      <a:pt x="0" y="7644"/>
                      <a:pt x="1328" y="10550"/>
                    </a:cubicBezTo>
                    <a:cubicBezTo>
                      <a:pt x="1571" y="11084"/>
                      <a:pt x="2342" y="12900"/>
                      <a:pt x="4400" y="13982"/>
                    </a:cubicBezTo>
                    <a:cubicBezTo>
                      <a:pt x="5517" y="14569"/>
                      <a:pt x="6699" y="14797"/>
                      <a:pt x="7834" y="14797"/>
                    </a:cubicBezTo>
                    <a:cubicBezTo>
                      <a:pt x="10361" y="14797"/>
                      <a:pt x="12653" y="13669"/>
                      <a:pt x="13473" y="12874"/>
                    </a:cubicBezTo>
                    <a:cubicBezTo>
                      <a:pt x="15166" y="11235"/>
                      <a:pt x="15825" y="9531"/>
                      <a:pt x="15766" y="7836"/>
                    </a:cubicBezTo>
                    <a:cubicBezTo>
                      <a:pt x="15707" y="6181"/>
                      <a:pt x="14987" y="4531"/>
                      <a:pt x="13759" y="2905"/>
                    </a:cubicBezTo>
                    <a:cubicBezTo>
                      <a:pt x="12319" y="1002"/>
                      <a:pt x="10131" y="0"/>
                      <a:pt x="79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9" name="Google Shape;1459;p24"/>
              <p:cNvSpPr/>
              <p:nvPr/>
            </p:nvSpPr>
            <p:spPr>
              <a:xfrm>
                <a:off x="9245588" y="845200"/>
                <a:ext cx="675200" cy="631275"/>
              </a:xfrm>
              <a:custGeom>
                <a:rect b="b" l="l" r="r" t="t"/>
                <a:pathLst>
                  <a:path extrusionOk="0" h="25251" w="27008">
                    <a:moveTo>
                      <a:pt x="13525" y="0"/>
                    </a:moveTo>
                    <a:cubicBezTo>
                      <a:pt x="10750" y="0"/>
                      <a:pt x="7960" y="931"/>
                      <a:pt x="5657" y="2860"/>
                    </a:cubicBezTo>
                    <a:cubicBezTo>
                      <a:pt x="5506" y="2988"/>
                      <a:pt x="5383" y="3098"/>
                      <a:pt x="5294" y="3187"/>
                    </a:cubicBezTo>
                    <a:cubicBezTo>
                      <a:pt x="501" y="8041"/>
                      <a:pt x="0" y="13046"/>
                      <a:pt x="2266" y="18003"/>
                    </a:cubicBezTo>
                    <a:cubicBezTo>
                      <a:pt x="2682" y="18915"/>
                      <a:pt x="3997" y="22015"/>
                      <a:pt x="7511" y="23861"/>
                    </a:cubicBezTo>
                    <a:cubicBezTo>
                      <a:pt x="9416" y="24862"/>
                      <a:pt x="11432" y="25250"/>
                      <a:pt x="13367" y="25250"/>
                    </a:cubicBezTo>
                    <a:cubicBezTo>
                      <a:pt x="17680" y="25250"/>
                      <a:pt x="21593" y="23324"/>
                      <a:pt x="22993" y="21969"/>
                    </a:cubicBezTo>
                    <a:cubicBezTo>
                      <a:pt x="25881" y="19175"/>
                      <a:pt x="27007" y="16267"/>
                      <a:pt x="26905" y="13373"/>
                    </a:cubicBezTo>
                    <a:cubicBezTo>
                      <a:pt x="26808" y="10552"/>
                      <a:pt x="25577" y="7735"/>
                      <a:pt x="23481" y="4962"/>
                    </a:cubicBezTo>
                    <a:cubicBezTo>
                      <a:pt x="21023" y="1711"/>
                      <a:pt x="17288" y="0"/>
                      <a:pt x="13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0" name="Google Shape;1460;p24"/>
              <p:cNvSpPr/>
              <p:nvPr/>
            </p:nvSpPr>
            <p:spPr>
              <a:xfrm>
                <a:off x="9035688" y="1111600"/>
                <a:ext cx="483025" cy="451650"/>
              </a:xfrm>
              <a:custGeom>
                <a:rect b="b" l="l" r="r" t="t"/>
                <a:pathLst>
                  <a:path extrusionOk="0" h="18066" w="19321">
                    <a:moveTo>
                      <a:pt x="9676" y="1"/>
                    </a:moveTo>
                    <a:cubicBezTo>
                      <a:pt x="7690" y="1"/>
                      <a:pt x="5694" y="666"/>
                      <a:pt x="4045" y="2046"/>
                    </a:cubicBezTo>
                    <a:cubicBezTo>
                      <a:pt x="3938" y="2138"/>
                      <a:pt x="3851" y="2217"/>
                      <a:pt x="3787" y="2281"/>
                    </a:cubicBezTo>
                    <a:cubicBezTo>
                      <a:pt x="358" y="5754"/>
                      <a:pt x="0" y="9334"/>
                      <a:pt x="1619" y="12881"/>
                    </a:cubicBezTo>
                    <a:cubicBezTo>
                      <a:pt x="1918" y="13532"/>
                      <a:pt x="2858" y="15748"/>
                      <a:pt x="5370" y="17071"/>
                    </a:cubicBezTo>
                    <a:cubicBezTo>
                      <a:pt x="6734" y="17788"/>
                      <a:pt x="8176" y="18065"/>
                      <a:pt x="9561" y="18065"/>
                    </a:cubicBezTo>
                    <a:cubicBezTo>
                      <a:pt x="12647" y="18065"/>
                      <a:pt x="15447" y="16686"/>
                      <a:pt x="16448" y="15715"/>
                    </a:cubicBezTo>
                    <a:cubicBezTo>
                      <a:pt x="18514" y="13716"/>
                      <a:pt x="19321" y="11637"/>
                      <a:pt x="19247" y="9566"/>
                    </a:cubicBezTo>
                    <a:cubicBezTo>
                      <a:pt x="19178" y="7546"/>
                      <a:pt x="18297" y="5531"/>
                      <a:pt x="16798" y="3547"/>
                    </a:cubicBezTo>
                    <a:cubicBezTo>
                      <a:pt x="15040" y="1224"/>
                      <a:pt x="12368" y="1"/>
                      <a:pt x="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61" name="Google Shape;1461;p24"/>
            <p:cNvGrpSpPr/>
            <p:nvPr/>
          </p:nvGrpSpPr>
          <p:grpSpPr>
            <a:xfrm>
              <a:off x="5309399" y="4180954"/>
              <a:ext cx="1060543" cy="801182"/>
              <a:chOff x="5309399" y="4180954"/>
              <a:chExt cx="1060543" cy="801182"/>
            </a:xfrm>
          </p:grpSpPr>
          <p:grpSp>
            <p:nvGrpSpPr>
              <p:cNvPr id="1462" name="Google Shape;1462;p24"/>
              <p:cNvGrpSpPr/>
              <p:nvPr/>
            </p:nvGrpSpPr>
            <p:grpSpPr>
              <a:xfrm>
                <a:off x="5309399" y="4423088"/>
                <a:ext cx="243250" cy="559048"/>
                <a:chOff x="-734349" y="1980312"/>
                <a:chExt cx="297517" cy="683767"/>
              </a:xfrm>
            </p:grpSpPr>
            <p:sp>
              <p:nvSpPr>
                <p:cNvPr id="1463" name="Google Shape;1463;p24"/>
                <p:cNvSpPr/>
                <p:nvPr/>
              </p:nvSpPr>
              <p:spPr>
                <a:xfrm>
                  <a:off x="-585560" y="2113838"/>
                  <a:ext cx="39051" cy="550240"/>
                </a:xfrm>
                <a:custGeom>
                  <a:rect b="b" l="l" r="r" t="t"/>
                  <a:pathLst>
                    <a:path extrusionOk="0" h="8905" w="632">
                      <a:moveTo>
                        <a:pt x="218" y="0"/>
                      </a:moveTo>
                      <a:lnTo>
                        <a:pt x="1" y="8904"/>
                      </a:lnTo>
                      <a:lnTo>
                        <a:pt x="631" y="8904"/>
                      </a:lnTo>
                      <a:lnTo>
                        <a:pt x="412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4" name="Google Shape;1464;p24"/>
                <p:cNvSpPr/>
                <p:nvPr/>
              </p:nvSpPr>
              <p:spPr>
                <a:xfrm>
                  <a:off x="-734349" y="2061441"/>
                  <a:ext cx="172209" cy="57650"/>
                </a:xfrm>
                <a:custGeom>
                  <a:rect b="b" l="l" r="r" t="t"/>
                  <a:pathLst>
                    <a:path extrusionOk="0" h="933" w="2787">
                      <a:moveTo>
                        <a:pt x="1" y="0"/>
                      </a:moveTo>
                      <a:lnTo>
                        <a:pt x="2615" y="932"/>
                      </a:lnTo>
                      <a:lnTo>
                        <a:pt x="2787" y="736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5" name="Google Shape;1465;p24"/>
                <p:cNvSpPr/>
                <p:nvPr/>
              </p:nvSpPr>
              <p:spPr>
                <a:xfrm>
                  <a:off x="-565664" y="1980312"/>
                  <a:ext cx="128832" cy="126608"/>
                </a:xfrm>
                <a:custGeom>
                  <a:rect b="b" l="l" r="r" t="t"/>
                  <a:pathLst>
                    <a:path extrusionOk="0" h="2049" w="2085">
                      <a:moveTo>
                        <a:pt x="2084" y="1"/>
                      </a:moveTo>
                      <a:lnTo>
                        <a:pt x="0" y="1798"/>
                      </a:lnTo>
                      <a:lnTo>
                        <a:pt x="57" y="2049"/>
                      </a:lnTo>
                      <a:lnTo>
                        <a:pt x="208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6" name="Google Shape;1466;p24"/>
                <p:cNvSpPr/>
                <p:nvPr/>
              </p:nvSpPr>
              <p:spPr>
                <a:xfrm>
                  <a:off x="-562204" y="2106856"/>
                  <a:ext cx="46899" cy="171714"/>
                </a:xfrm>
                <a:custGeom>
                  <a:rect b="b" l="l" r="r" t="t"/>
                  <a:pathLst>
                    <a:path extrusionOk="0" h="2779" w="759">
                      <a:moveTo>
                        <a:pt x="1" y="1"/>
                      </a:moveTo>
                      <a:lnTo>
                        <a:pt x="759" y="2779"/>
                      </a:lnTo>
                      <a:lnTo>
                        <a:pt x="759" y="2779"/>
                      </a:lnTo>
                      <a:lnTo>
                        <a:pt x="248" y="11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467" name="Google Shape;1467;p24"/>
              <p:cNvSpPr/>
              <p:nvPr/>
            </p:nvSpPr>
            <p:spPr>
              <a:xfrm>
                <a:off x="5982192" y="4533690"/>
                <a:ext cx="28931" cy="407053"/>
              </a:xfrm>
              <a:custGeom>
                <a:rect b="b" l="l" r="r" t="t"/>
                <a:pathLst>
                  <a:path extrusionOk="0" h="7485" w="532">
                    <a:moveTo>
                      <a:pt x="184" y="0"/>
                    </a:moveTo>
                    <a:lnTo>
                      <a:pt x="0" y="7485"/>
                    </a:lnTo>
                    <a:lnTo>
                      <a:pt x="531" y="7485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8" name="Google Shape;1468;p24"/>
              <p:cNvSpPr/>
              <p:nvPr/>
            </p:nvSpPr>
            <p:spPr>
              <a:xfrm>
                <a:off x="5996603" y="4493557"/>
                <a:ext cx="123557" cy="45844"/>
              </a:xfrm>
              <a:custGeom>
                <a:rect b="b" l="l" r="r" t="t"/>
                <a:pathLst>
                  <a:path extrusionOk="0" h="843" w="2272">
                    <a:moveTo>
                      <a:pt x="2271" y="0"/>
                    </a:moveTo>
                    <a:lnTo>
                      <a:pt x="21" y="623"/>
                    </a:lnTo>
                    <a:lnTo>
                      <a:pt x="1" y="843"/>
                    </a:lnTo>
                    <a:lnTo>
                      <a:pt x="1" y="843"/>
                    </a:lnTo>
                    <a:lnTo>
                      <a:pt x="22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24"/>
              <p:cNvSpPr/>
              <p:nvPr/>
            </p:nvSpPr>
            <p:spPr>
              <a:xfrm>
                <a:off x="5974525" y="4539346"/>
                <a:ext cx="30780" cy="129920"/>
              </a:xfrm>
              <a:custGeom>
                <a:rect b="b" l="l" r="r" t="t"/>
                <a:pathLst>
                  <a:path extrusionOk="0" h="2389" w="566">
                    <a:moveTo>
                      <a:pt x="407" y="1"/>
                    </a:moveTo>
                    <a:lnTo>
                      <a:pt x="1" y="2388"/>
                    </a:lnTo>
                    <a:lnTo>
                      <a:pt x="565" y="144"/>
                    </a:lnTo>
                    <a:lnTo>
                      <a:pt x="4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24"/>
              <p:cNvSpPr/>
              <p:nvPr/>
            </p:nvSpPr>
            <p:spPr>
              <a:xfrm>
                <a:off x="5895129" y="4455328"/>
                <a:ext cx="101532" cy="86305"/>
              </a:xfrm>
              <a:custGeom>
                <a:rect b="b" l="l" r="r" t="t"/>
                <a:pathLst>
                  <a:path extrusionOk="0" h="1587" w="1867">
                    <a:moveTo>
                      <a:pt x="0" y="1"/>
                    </a:moveTo>
                    <a:lnTo>
                      <a:pt x="1642" y="1587"/>
                    </a:lnTo>
                    <a:lnTo>
                      <a:pt x="1867" y="15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1" name="Google Shape;1471;p24"/>
              <p:cNvSpPr/>
              <p:nvPr/>
            </p:nvSpPr>
            <p:spPr>
              <a:xfrm>
                <a:off x="6268465" y="4657950"/>
                <a:ext cx="20067" cy="283061"/>
              </a:xfrm>
              <a:custGeom>
                <a:rect b="b" l="l" r="r" t="t"/>
                <a:pathLst>
                  <a:path extrusionOk="0" h="5205" w="369">
                    <a:moveTo>
                      <a:pt x="129" y="1"/>
                    </a:moveTo>
                    <a:lnTo>
                      <a:pt x="1" y="5205"/>
                    </a:lnTo>
                    <a:lnTo>
                      <a:pt x="369" y="520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2" name="Google Shape;1472;p24"/>
              <p:cNvSpPr/>
              <p:nvPr/>
            </p:nvSpPr>
            <p:spPr>
              <a:xfrm>
                <a:off x="6229474" y="4578663"/>
                <a:ext cx="48944" cy="78528"/>
              </a:xfrm>
              <a:custGeom>
                <a:rect b="b" l="l" r="r" t="t"/>
                <a:pathLst>
                  <a:path extrusionOk="0" h="1444" w="900">
                    <a:moveTo>
                      <a:pt x="0" y="0"/>
                    </a:moveTo>
                    <a:lnTo>
                      <a:pt x="746" y="1443"/>
                    </a:lnTo>
                    <a:lnTo>
                      <a:pt x="899" y="14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3" name="Google Shape;1473;p24"/>
              <p:cNvSpPr/>
              <p:nvPr/>
            </p:nvSpPr>
            <p:spPr>
              <a:xfrm>
                <a:off x="6278363" y="4649086"/>
                <a:ext cx="91580" cy="7124"/>
              </a:xfrm>
              <a:custGeom>
                <a:rect b="b" l="l" r="r" t="t"/>
                <a:pathLst>
                  <a:path extrusionOk="0" h="131" w="1684">
                    <a:moveTo>
                      <a:pt x="74" y="0"/>
                    </a:moveTo>
                    <a:lnTo>
                      <a:pt x="0" y="130"/>
                    </a:lnTo>
                    <a:lnTo>
                      <a:pt x="1683" y="66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4" name="Google Shape;1474;p24"/>
              <p:cNvSpPr/>
              <p:nvPr/>
            </p:nvSpPr>
            <p:spPr>
              <a:xfrm>
                <a:off x="6235565" y="4656156"/>
                <a:ext cx="46171" cy="81139"/>
              </a:xfrm>
              <a:custGeom>
                <a:rect b="b" l="l" r="r" t="t"/>
                <a:pathLst>
                  <a:path extrusionOk="0" h="1492" w="849">
                    <a:moveTo>
                      <a:pt x="787" y="0"/>
                    </a:moveTo>
                    <a:lnTo>
                      <a:pt x="1" y="1492"/>
                    </a:lnTo>
                    <a:lnTo>
                      <a:pt x="848" y="148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75" name="Google Shape;1475;p24"/>
              <p:cNvGrpSpPr/>
              <p:nvPr/>
            </p:nvGrpSpPr>
            <p:grpSpPr>
              <a:xfrm>
                <a:off x="5634419" y="4180954"/>
                <a:ext cx="294329" cy="759975"/>
                <a:chOff x="-959200" y="1671983"/>
                <a:chExt cx="386309" cy="997473"/>
              </a:xfrm>
            </p:grpSpPr>
            <p:sp>
              <p:nvSpPr>
                <p:cNvPr id="1476" name="Google Shape;1476;p24"/>
                <p:cNvSpPr/>
                <p:nvPr/>
              </p:nvSpPr>
              <p:spPr>
                <a:xfrm>
                  <a:off x="-851872" y="1890099"/>
                  <a:ext cx="55240" cy="779357"/>
                </a:xfrm>
                <a:custGeom>
                  <a:rect b="b" l="l" r="r" t="t"/>
                  <a:pathLst>
                    <a:path extrusionOk="0" h="12613" w="894">
                      <a:moveTo>
                        <a:pt x="309" y="0"/>
                      </a:moveTo>
                      <a:lnTo>
                        <a:pt x="0" y="12612"/>
                      </a:lnTo>
                      <a:lnTo>
                        <a:pt x="894" y="12612"/>
                      </a:lnTo>
                      <a:lnTo>
                        <a:pt x="58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7" name="Google Shape;1477;p24"/>
                <p:cNvSpPr/>
                <p:nvPr/>
              </p:nvSpPr>
              <p:spPr>
                <a:xfrm>
                  <a:off x="-959200" y="1671983"/>
                  <a:ext cx="134517" cy="215771"/>
                </a:xfrm>
                <a:custGeom>
                  <a:rect b="b" l="l" r="r" t="t"/>
                  <a:pathLst>
                    <a:path extrusionOk="0" h="3492" w="2177">
                      <a:moveTo>
                        <a:pt x="1" y="1"/>
                      </a:moveTo>
                      <a:lnTo>
                        <a:pt x="1809" y="3492"/>
                      </a:lnTo>
                      <a:lnTo>
                        <a:pt x="2176" y="345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8" name="Google Shape;1478;p24"/>
                <p:cNvSpPr/>
                <p:nvPr/>
              </p:nvSpPr>
              <p:spPr>
                <a:xfrm>
                  <a:off x="-824746" y="1865754"/>
                  <a:ext cx="251856" cy="19464"/>
                </a:xfrm>
                <a:custGeom>
                  <a:rect b="b" l="l" r="r" t="t"/>
                  <a:pathLst>
                    <a:path extrusionOk="0" h="315" w="4076">
                      <a:moveTo>
                        <a:pt x="184" y="1"/>
                      </a:moveTo>
                      <a:lnTo>
                        <a:pt x="0" y="315"/>
                      </a:lnTo>
                      <a:lnTo>
                        <a:pt x="4076" y="157"/>
                      </a:lnTo>
                      <a:lnTo>
                        <a:pt x="18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79" name="Google Shape;1479;p24"/>
                <p:cNvSpPr/>
                <p:nvPr/>
              </p:nvSpPr>
              <p:spPr>
                <a:xfrm>
                  <a:off x="-942146" y="1885156"/>
                  <a:ext cx="126608" cy="223185"/>
                </a:xfrm>
                <a:custGeom>
                  <a:rect b="b" l="l" r="r" t="t"/>
                  <a:pathLst>
                    <a:path extrusionOk="0" h="3612" w="2049">
                      <a:moveTo>
                        <a:pt x="1900" y="1"/>
                      </a:moveTo>
                      <a:lnTo>
                        <a:pt x="1" y="3612"/>
                      </a:lnTo>
                      <a:lnTo>
                        <a:pt x="2049" y="358"/>
                      </a:lnTo>
                      <a:lnTo>
                        <a:pt x="19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80" name="Google Shape;1480;p24"/>
            <p:cNvGrpSpPr/>
            <p:nvPr/>
          </p:nvGrpSpPr>
          <p:grpSpPr>
            <a:xfrm>
              <a:off x="-100" y="4394343"/>
              <a:ext cx="9144387" cy="749331"/>
              <a:chOff x="-100" y="4394343"/>
              <a:chExt cx="9144387" cy="749331"/>
            </a:xfrm>
          </p:grpSpPr>
          <p:sp>
            <p:nvSpPr>
              <p:cNvPr id="1481" name="Google Shape;1481;p24"/>
              <p:cNvSpPr/>
              <p:nvPr/>
            </p:nvSpPr>
            <p:spPr>
              <a:xfrm>
                <a:off x="75" y="4394343"/>
                <a:ext cx="9144212" cy="749331"/>
              </a:xfrm>
              <a:custGeom>
                <a:rect b="b" l="l" r="r" t="t"/>
                <a:pathLst>
                  <a:path extrusionOk="0" h="17743" w="236422">
                    <a:moveTo>
                      <a:pt x="236421" y="1"/>
                    </a:moveTo>
                    <a:cubicBezTo>
                      <a:pt x="208902" y="907"/>
                      <a:pt x="172479" y="9368"/>
                      <a:pt x="155427" y="11238"/>
                    </a:cubicBezTo>
                    <a:cubicBezTo>
                      <a:pt x="146774" y="12186"/>
                      <a:pt x="138691" y="12582"/>
                      <a:pt x="131013" y="12582"/>
                    </a:cubicBezTo>
                    <a:cubicBezTo>
                      <a:pt x="91689" y="12582"/>
                      <a:pt x="62965" y="2185"/>
                      <a:pt x="22502" y="2185"/>
                    </a:cubicBezTo>
                    <a:cubicBezTo>
                      <a:pt x="16412" y="2185"/>
                      <a:pt x="10057" y="2420"/>
                      <a:pt x="3359" y="2962"/>
                    </a:cubicBezTo>
                    <a:cubicBezTo>
                      <a:pt x="2237" y="3043"/>
                      <a:pt x="1119" y="3142"/>
                      <a:pt x="1" y="3255"/>
                    </a:cubicBezTo>
                    <a:lnTo>
                      <a:pt x="1" y="17743"/>
                    </a:lnTo>
                    <a:lnTo>
                      <a:pt x="236421" y="17743"/>
                    </a:lnTo>
                    <a:lnTo>
                      <a:pt x="2364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 </a:t>
                </a:r>
                <a:endParaRPr/>
              </a:p>
            </p:txBody>
          </p:sp>
          <p:sp>
            <p:nvSpPr>
              <p:cNvPr id="1482" name="Google Shape;1482;p24"/>
              <p:cNvSpPr/>
              <p:nvPr/>
            </p:nvSpPr>
            <p:spPr>
              <a:xfrm>
                <a:off x="-100" y="4809574"/>
                <a:ext cx="9144212" cy="333937"/>
              </a:xfrm>
              <a:custGeom>
                <a:rect b="b" l="l" r="r" t="t"/>
                <a:pathLst>
                  <a:path extrusionOk="0" h="13019" w="236422">
                    <a:moveTo>
                      <a:pt x="1" y="1"/>
                    </a:moveTo>
                    <a:lnTo>
                      <a:pt x="1" y="13019"/>
                    </a:lnTo>
                    <a:lnTo>
                      <a:pt x="236421" y="13019"/>
                    </a:lnTo>
                    <a:lnTo>
                      <a:pt x="236421" y="3183"/>
                    </a:lnTo>
                    <a:cubicBezTo>
                      <a:pt x="235308" y="3075"/>
                      <a:pt x="234190" y="2976"/>
                      <a:pt x="233068" y="2895"/>
                    </a:cubicBezTo>
                    <a:cubicBezTo>
                      <a:pt x="224233" y="2196"/>
                      <a:pt x="215453" y="1905"/>
                      <a:pt x="206711" y="1905"/>
                    </a:cubicBezTo>
                    <a:cubicBezTo>
                      <a:pt x="162712" y="1905"/>
                      <a:pt x="119694" y="9284"/>
                      <a:pt x="75590" y="9284"/>
                    </a:cubicBezTo>
                    <a:cubicBezTo>
                      <a:pt x="69056" y="9284"/>
                      <a:pt x="62498" y="9122"/>
                      <a:pt x="55910" y="8750"/>
                    </a:cubicBezTo>
                    <a:cubicBezTo>
                      <a:pt x="36698" y="7799"/>
                      <a:pt x="17933" y="4743"/>
                      <a:pt x="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3" name="Google Shape;1483;p24"/>
            <p:cNvGrpSpPr/>
            <p:nvPr/>
          </p:nvGrpSpPr>
          <p:grpSpPr>
            <a:xfrm>
              <a:off x="471604" y="4769172"/>
              <a:ext cx="831956" cy="423900"/>
              <a:chOff x="7392100" y="4636038"/>
              <a:chExt cx="1188509" cy="605485"/>
            </a:xfrm>
          </p:grpSpPr>
          <p:sp>
            <p:nvSpPr>
              <p:cNvPr id="1484" name="Google Shape;1484;p24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85" name="Google Shape;1485;p24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1486" name="Google Shape;1486;p24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7" name="Google Shape;1487;p24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88" name="Google Shape;1488;p24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89" name="Google Shape;1489;p24"/>
            <p:cNvGrpSpPr/>
            <p:nvPr/>
          </p:nvGrpSpPr>
          <p:grpSpPr>
            <a:xfrm>
              <a:off x="3566612" y="4792546"/>
              <a:ext cx="1155065" cy="423903"/>
              <a:chOff x="7392100" y="4635774"/>
              <a:chExt cx="1650565" cy="605748"/>
            </a:xfrm>
          </p:grpSpPr>
          <p:sp>
            <p:nvSpPr>
              <p:cNvPr id="1490" name="Google Shape;1490;p24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491" name="Google Shape;1491;p24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1492" name="Google Shape;1492;p24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3" name="Google Shape;1493;p24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4" name="Google Shape;1494;p24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5" name="Google Shape;1495;p24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96" name="Google Shape;1496;p24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497" name="Google Shape;1497;p24"/>
          <p:cNvGrpSpPr/>
          <p:nvPr/>
        </p:nvGrpSpPr>
        <p:grpSpPr>
          <a:xfrm rot="440386">
            <a:off x="2985964" y="4524065"/>
            <a:ext cx="632134" cy="1159781"/>
            <a:chOff x="9427650" y="2266125"/>
            <a:chExt cx="679773" cy="1247184"/>
          </a:xfrm>
        </p:grpSpPr>
        <p:grpSp>
          <p:nvGrpSpPr>
            <p:cNvPr id="1498" name="Google Shape;1498;p24"/>
            <p:cNvGrpSpPr/>
            <p:nvPr/>
          </p:nvGrpSpPr>
          <p:grpSpPr>
            <a:xfrm>
              <a:off x="9427650" y="2266125"/>
              <a:ext cx="679773" cy="609666"/>
              <a:chOff x="9427650" y="2266125"/>
              <a:chExt cx="679773" cy="609666"/>
            </a:xfrm>
          </p:grpSpPr>
          <p:sp>
            <p:nvSpPr>
              <p:cNvPr id="1499" name="Google Shape;1499;p24"/>
              <p:cNvSpPr/>
              <p:nvPr/>
            </p:nvSpPr>
            <p:spPr>
              <a:xfrm>
                <a:off x="9868899" y="2266125"/>
                <a:ext cx="238523" cy="163697"/>
              </a:xfrm>
              <a:custGeom>
                <a:rect b="b" l="l" r="r" t="t"/>
                <a:pathLst>
                  <a:path extrusionOk="0" h="1422" w="2072">
                    <a:moveTo>
                      <a:pt x="1149" y="0"/>
                    </a:moveTo>
                    <a:cubicBezTo>
                      <a:pt x="1056" y="0"/>
                      <a:pt x="956" y="23"/>
                      <a:pt x="854" y="74"/>
                    </a:cubicBezTo>
                    <a:lnTo>
                      <a:pt x="838" y="81"/>
                    </a:lnTo>
                    <a:cubicBezTo>
                      <a:pt x="366" y="326"/>
                      <a:pt x="49" y="796"/>
                      <a:pt x="1" y="1327"/>
                    </a:cubicBezTo>
                    <a:cubicBezTo>
                      <a:pt x="230" y="1383"/>
                      <a:pt x="456" y="1421"/>
                      <a:pt x="677" y="1421"/>
                    </a:cubicBezTo>
                    <a:cubicBezTo>
                      <a:pt x="928" y="1421"/>
                      <a:pt x="1174" y="1372"/>
                      <a:pt x="1410" y="1246"/>
                    </a:cubicBezTo>
                    <a:cubicBezTo>
                      <a:pt x="1423" y="1238"/>
                      <a:pt x="1436" y="1233"/>
                      <a:pt x="1446" y="1225"/>
                    </a:cubicBezTo>
                    <a:cubicBezTo>
                      <a:pt x="2071" y="875"/>
                      <a:pt x="1731" y="0"/>
                      <a:pt x="1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24"/>
              <p:cNvSpPr/>
              <p:nvPr/>
            </p:nvSpPr>
            <p:spPr>
              <a:xfrm>
                <a:off x="9636130" y="2292142"/>
                <a:ext cx="201110" cy="205945"/>
              </a:xfrm>
              <a:custGeom>
                <a:rect b="b" l="l" r="r" t="t"/>
                <a:pathLst>
                  <a:path extrusionOk="0" h="1789" w="1747">
                    <a:moveTo>
                      <a:pt x="859" y="0"/>
                    </a:moveTo>
                    <a:cubicBezTo>
                      <a:pt x="678" y="0"/>
                      <a:pt x="495" y="82"/>
                      <a:pt x="358" y="277"/>
                    </a:cubicBezTo>
                    <a:lnTo>
                      <a:pt x="350" y="289"/>
                    </a:lnTo>
                    <a:cubicBezTo>
                      <a:pt x="51" y="734"/>
                      <a:pt x="0" y="1298"/>
                      <a:pt x="212" y="1788"/>
                    </a:cubicBezTo>
                    <a:cubicBezTo>
                      <a:pt x="697" y="1655"/>
                      <a:pt x="1134" y="1459"/>
                      <a:pt x="1410" y="1038"/>
                    </a:cubicBezTo>
                    <a:cubicBezTo>
                      <a:pt x="1418" y="1025"/>
                      <a:pt x="1425" y="1015"/>
                      <a:pt x="1433" y="1004"/>
                    </a:cubicBezTo>
                    <a:cubicBezTo>
                      <a:pt x="1746" y="502"/>
                      <a:pt x="1309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1" name="Google Shape;1501;p24"/>
              <p:cNvSpPr/>
              <p:nvPr/>
            </p:nvSpPr>
            <p:spPr>
              <a:xfrm>
                <a:off x="9716367" y="2511443"/>
                <a:ext cx="249690" cy="154718"/>
              </a:xfrm>
              <a:custGeom>
                <a:rect b="b" l="l" r="r" t="t"/>
                <a:pathLst>
                  <a:path extrusionOk="0" h="1344" w="2169">
                    <a:moveTo>
                      <a:pt x="1273" y="0"/>
                    </a:moveTo>
                    <a:cubicBezTo>
                      <a:pt x="1216" y="0"/>
                      <a:pt x="1156" y="8"/>
                      <a:pt x="1093" y="24"/>
                    </a:cubicBezTo>
                    <a:lnTo>
                      <a:pt x="1078" y="26"/>
                    </a:lnTo>
                    <a:cubicBezTo>
                      <a:pt x="565" y="172"/>
                      <a:pt x="159" y="565"/>
                      <a:pt x="0" y="1076"/>
                    </a:cubicBezTo>
                    <a:cubicBezTo>
                      <a:pt x="327" y="1231"/>
                      <a:pt x="654" y="1343"/>
                      <a:pt x="991" y="1343"/>
                    </a:cubicBezTo>
                    <a:cubicBezTo>
                      <a:pt x="1125" y="1343"/>
                      <a:pt x="1262" y="1325"/>
                      <a:pt x="1400" y="1285"/>
                    </a:cubicBezTo>
                    <a:lnTo>
                      <a:pt x="1441" y="1272"/>
                    </a:lnTo>
                    <a:cubicBezTo>
                      <a:pt x="2168" y="1044"/>
                      <a:pt x="1943" y="0"/>
                      <a:pt x="12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2" name="Google Shape;1502;p24"/>
              <p:cNvSpPr/>
              <p:nvPr/>
            </p:nvSpPr>
            <p:spPr>
              <a:xfrm>
                <a:off x="9427650" y="2540107"/>
                <a:ext cx="172101" cy="223098"/>
              </a:xfrm>
              <a:custGeom>
                <a:rect b="b" l="l" r="r" t="t"/>
                <a:pathLst>
                  <a:path extrusionOk="0" h="1938" w="1495">
                    <a:moveTo>
                      <a:pt x="732" y="1"/>
                    </a:moveTo>
                    <a:cubicBezTo>
                      <a:pt x="475" y="1"/>
                      <a:pt x="223" y="142"/>
                      <a:pt x="134" y="467"/>
                    </a:cubicBezTo>
                    <a:lnTo>
                      <a:pt x="129" y="482"/>
                    </a:lnTo>
                    <a:cubicBezTo>
                      <a:pt x="1" y="1000"/>
                      <a:pt x="141" y="1549"/>
                      <a:pt x="506" y="1938"/>
                    </a:cubicBezTo>
                    <a:cubicBezTo>
                      <a:pt x="920" y="1649"/>
                      <a:pt x="1262" y="1317"/>
                      <a:pt x="1380" y="827"/>
                    </a:cubicBezTo>
                    <a:cubicBezTo>
                      <a:pt x="1385" y="814"/>
                      <a:pt x="1387" y="799"/>
                      <a:pt x="1390" y="786"/>
                    </a:cubicBezTo>
                    <a:cubicBezTo>
                      <a:pt x="1495" y="305"/>
                      <a:pt x="1109" y="1"/>
                      <a:pt x="7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3" name="Google Shape;1503;p24"/>
              <p:cNvSpPr/>
              <p:nvPr/>
            </p:nvSpPr>
            <p:spPr>
              <a:xfrm>
                <a:off x="9582600" y="2703000"/>
                <a:ext cx="228854" cy="172791"/>
              </a:xfrm>
              <a:custGeom>
                <a:rect b="b" l="l" r="r" t="t"/>
                <a:pathLst>
                  <a:path extrusionOk="0" h="1501" w="1988">
                    <a:moveTo>
                      <a:pt x="1057" y="1"/>
                    </a:moveTo>
                    <a:cubicBezTo>
                      <a:pt x="940" y="1"/>
                      <a:pt x="817" y="37"/>
                      <a:pt x="695" y="119"/>
                    </a:cubicBezTo>
                    <a:lnTo>
                      <a:pt x="682" y="129"/>
                    </a:lnTo>
                    <a:cubicBezTo>
                      <a:pt x="248" y="438"/>
                      <a:pt x="1" y="946"/>
                      <a:pt x="24" y="1480"/>
                    </a:cubicBezTo>
                    <a:cubicBezTo>
                      <a:pt x="147" y="1493"/>
                      <a:pt x="268" y="1500"/>
                      <a:pt x="388" y="1500"/>
                    </a:cubicBezTo>
                    <a:cubicBezTo>
                      <a:pt x="756" y="1500"/>
                      <a:pt x="1102" y="1428"/>
                      <a:pt x="1413" y="1204"/>
                    </a:cubicBezTo>
                    <a:lnTo>
                      <a:pt x="1443" y="1179"/>
                    </a:lnTo>
                    <a:cubicBezTo>
                      <a:pt x="1987" y="765"/>
                      <a:pt x="1595" y="1"/>
                      <a:pt x="10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4" name="Google Shape;1504;p24"/>
            <p:cNvSpPr/>
            <p:nvPr/>
          </p:nvSpPr>
          <p:spPr>
            <a:xfrm>
              <a:off x="9473582" y="2336002"/>
              <a:ext cx="522518" cy="1177307"/>
            </a:xfrm>
            <a:custGeom>
              <a:rect b="b" l="l" r="r" t="t"/>
              <a:pathLst>
                <a:path extrusionOk="0" h="10227" w="4539">
                  <a:moveTo>
                    <a:pt x="4461" y="1"/>
                  </a:moveTo>
                  <a:cubicBezTo>
                    <a:pt x="4453" y="1"/>
                    <a:pt x="4444" y="3"/>
                    <a:pt x="4436" y="8"/>
                  </a:cubicBezTo>
                  <a:cubicBezTo>
                    <a:pt x="3672" y="445"/>
                    <a:pt x="2970" y="983"/>
                    <a:pt x="2352" y="1609"/>
                  </a:cubicBezTo>
                  <a:cubicBezTo>
                    <a:pt x="1887" y="2076"/>
                    <a:pt x="1476" y="2597"/>
                    <a:pt x="1131" y="3159"/>
                  </a:cubicBezTo>
                  <a:cubicBezTo>
                    <a:pt x="1300" y="2347"/>
                    <a:pt x="1573" y="1558"/>
                    <a:pt x="1946" y="817"/>
                  </a:cubicBezTo>
                  <a:cubicBezTo>
                    <a:pt x="2064" y="585"/>
                    <a:pt x="2189" y="358"/>
                    <a:pt x="2324" y="136"/>
                  </a:cubicBezTo>
                  <a:cubicBezTo>
                    <a:pt x="2346" y="100"/>
                    <a:pt x="2314" y="68"/>
                    <a:pt x="2280" y="68"/>
                  </a:cubicBezTo>
                  <a:cubicBezTo>
                    <a:pt x="2263" y="68"/>
                    <a:pt x="2246" y="76"/>
                    <a:pt x="2235" y="95"/>
                  </a:cubicBezTo>
                  <a:cubicBezTo>
                    <a:pt x="1752" y="889"/>
                    <a:pt x="1384" y="1749"/>
                    <a:pt x="1147" y="2651"/>
                  </a:cubicBezTo>
                  <a:cubicBezTo>
                    <a:pt x="1080" y="2906"/>
                    <a:pt x="1022" y="3164"/>
                    <a:pt x="976" y="3422"/>
                  </a:cubicBezTo>
                  <a:cubicBezTo>
                    <a:pt x="976" y="3425"/>
                    <a:pt x="976" y="3425"/>
                    <a:pt x="976" y="3425"/>
                  </a:cubicBezTo>
                  <a:cubicBezTo>
                    <a:pt x="920" y="3529"/>
                    <a:pt x="863" y="3634"/>
                    <a:pt x="812" y="3739"/>
                  </a:cubicBezTo>
                  <a:cubicBezTo>
                    <a:pt x="536" y="4285"/>
                    <a:pt x="342" y="4870"/>
                    <a:pt x="233" y="5470"/>
                  </a:cubicBezTo>
                  <a:cubicBezTo>
                    <a:pt x="123" y="4668"/>
                    <a:pt x="115" y="3854"/>
                    <a:pt x="212" y="3047"/>
                  </a:cubicBezTo>
                  <a:cubicBezTo>
                    <a:pt x="243" y="2789"/>
                    <a:pt x="286" y="2533"/>
                    <a:pt x="337" y="2278"/>
                  </a:cubicBezTo>
                  <a:cubicBezTo>
                    <a:pt x="344" y="2245"/>
                    <a:pt x="319" y="2228"/>
                    <a:pt x="292" y="2228"/>
                  </a:cubicBezTo>
                  <a:cubicBezTo>
                    <a:pt x="269" y="2228"/>
                    <a:pt x="244" y="2242"/>
                    <a:pt x="238" y="2270"/>
                  </a:cubicBezTo>
                  <a:cubicBezTo>
                    <a:pt x="54" y="3182"/>
                    <a:pt x="0" y="4117"/>
                    <a:pt x="82" y="5044"/>
                  </a:cubicBezTo>
                  <a:cubicBezTo>
                    <a:pt x="105" y="5301"/>
                    <a:pt x="138" y="5559"/>
                    <a:pt x="182" y="5817"/>
                  </a:cubicBezTo>
                  <a:cubicBezTo>
                    <a:pt x="166" y="5950"/>
                    <a:pt x="156" y="6083"/>
                    <a:pt x="148" y="6216"/>
                  </a:cubicBezTo>
                  <a:cubicBezTo>
                    <a:pt x="123" y="6943"/>
                    <a:pt x="250" y="7666"/>
                    <a:pt x="526" y="8338"/>
                  </a:cubicBezTo>
                  <a:cubicBezTo>
                    <a:pt x="800" y="8999"/>
                    <a:pt x="1221" y="9602"/>
                    <a:pt x="1778" y="10054"/>
                  </a:cubicBezTo>
                  <a:cubicBezTo>
                    <a:pt x="1849" y="10110"/>
                    <a:pt x="1923" y="10164"/>
                    <a:pt x="1997" y="10217"/>
                  </a:cubicBezTo>
                  <a:cubicBezTo>
                    <a:pt x="2007" y="10224"/>
                    <a:pt x="2017" y="10227"/>
                    <a:pt x="2026" y="10227"/>
                  </a:cubicBezTo>
                  <a:cubicBezTo>
                    <a:pt x="2068" y="10227"/>
                    <a:pt x="2103" y="10172"/>
                    <a:pt x="2061" y="10141"/>
                  </a:cubicBezTo>
                  <a:cubicBezTo>
                    <a:pt x="1479" y="9735"/>
                    <a:pt x="1022" y="9168"/>
                    <a:pt x="718" y="8529"/>
                  </a:cubicBezTo>
                  <a:cubicBezTo>
                    <a:pt x="411" y="7881"/>
                    <a:pt x="250" y="7173"/>
                    <a:pt x="245" y="6458"/>
                  </a:cubicBezTo>
                  <a:cubicBezTo>
                    <a:pt x="243" y="6251"/>
                    <a:pt x="253" y="6045"/>
                    <a:pt x="276" y="5838"/>
                  </a:cubicBezTo>
                  <a:cubicBezTo>
                    <a:pt x="705" y="5031"/>
                    <a:pt x="1280" y="4306"/>
                    <a:pt x="1966" y="3703"/>
                  </a:cubicBezTo>
                  <a:cubicBezTo>
                    <a:pt x="2005" y="3669"/>
                    <a:pt x="1973" y="3613"/>
                    <a:pt x="1934" y="3613"/>
                  </a:cubicBezTo>
                  <a:cubicBezTo>
                    <a:pt x="1924" y="3613"/>
                    <a:pt x="1913" y="3617"/>
                    <a:pt x="1903" y="3626"/>
                  </a:cubicBezTo>
                  <a:cubicBezTo>
                    <a:pt x="1356" y="4106"/>
                    <a:pt x="881" y="4661"/>
                    <a:pt x="491" y="5273"/>
                  </a:cubicBezTo>
                  <a:cubicBezTo>
                    <a:pt x="427" y="5370"/>
                    <a:pt x="368" y="5473"/>
                    <a:pt x="312" y="5575"/>
                  </a:cubicBezTo>
                  <a:cubicBezTo>
                    <a:pt x="401" y="5041"/>
                    <a:pt x="557" y="4523"/>
                    <a:pt x="779" y="4032"/>
                  </a:cubicBezTo>
                  <a:cubicBezTo>
                    <a:pt x="868" y="3833"/>
                    <a:pt x="965" y="3642"/>
                    <a:pt x="1073" y="3453"/>
                  </a:cubicBezTo>
                  <a:cubicBezTo>
                    <a:pt x="1749" y="2845"/>
                    <a:pt x="2528" y="2362"/>
                    <a:pt x="3374" y="2028"/>
                  </a:cubicBezTo>
                  <a:cubicBezTo>
                    <a:pt x="3428" y="2007"/>
                    <a:pt x="3406" y="1932"/>
                    <a:pt x="3359" y="1932"/>
                  </a:cubicBezTo>
                  <a:cubicBezTo>
                    <a:pt x="3353" y="1932"/>
                    <a:pt x="3347" y="1933"/>
                    <a:pt x="3340" y="1936"/>
                  </a:cubicBezTo>
                  <a:cubicBezTo>
                    <a:pt x="2664" y="2201"/>
                    <a:pt x="2028" y="2561"/>
                    <a:pt x="1453" y="3006"/>
                  </a:cubicBezTo>
                  <a:cubicBezTo>
                    <a:pt x="1379" y="3065"/>
                    <a:pt x="1305" y="3126"/>
                    <a:pt x="1231" y="3187"/>
                  </a:cubicBezTo>
                  <a:cubicBezTo>
                    <a:pt x="1520" y="2727"/>
                    <a:pt x="1852" y="2293"/>
                    <a:pt x="2219" y="1890"/>
                  </a:cubicBezTo>
                  <a:cubicBezTo>
                    <a:pt x="2725" y="1336"/>
                    <a:pt x="3450" y="736"/>
                    <a:pt x="4216" y="253"/>
                  </a:cubicBezTo>
                  <a:cubicBezTo>
                    <a:pt x="4306" y="197"/>
                    <a:pt x="4398" y="143"/>
                    <a:pt x="4489" y="92"/>
                  </a:cubicBezTo>
                  <a:cubicBezTo>
                    <a:pt x="4539" y="62"/>
                    <a:pt x="4505" y="1"/>
                    <a:pt x="4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07" name="Google Shape;1507;p25"/>
          <p:cNvSpPr txBox="1"/>
          <p:nvPr>
            <p:ph idx="1" type="subTitle"/>
          </p:nvPr>
        </p:nvSpPr>
        <p:spPr>
          <a:xfrm>
            <a:off x="720000" y="2351825"/>
            <a:ext cx="36729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8" name="Google Shape;1508;p25"/>
          <p:cNvSpPr txBox="1"/>
          <p:nvPr>
            <p:ph idx="2" type="subTitle"/>
          </p:nvPr>
        </p:nvSpPr>
        <p:spPr>
          <a:xfrm>
            <a:off x="4757876" y="2351825"/>
            <a:ext cx="36729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9" name="Google Shape;1509;p25"/>
          <p:cNvSpPr txBox="1"/>
          <p:nvPr>
            <p:ph idx="3" type="subTitle"/>
          </p:nvPr>
        </p:nvSpPr>
        <p:spPr>
          <a:xfrm>
            <a:off x="720000" y="3991100"/>
            <a:ext cx="36729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0" name="Google Shape;1510;p25"/>
          <p:cNvSpPr txBox="1"/>
          <p:nvPr>
            <p:ph idx="4" type="subTitle"/>
          </p:nvPr>
        </p:nvSpPr>
        <p:spPr>
          <a:xfrm>
            <a:off x="4757876" y="3991100"/>
            <a:ext cx="3672900" cy="35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1" name="Google Shape;1511;p25"/>
          <p:cNvSpPr txBox="1"/>
          <p:nvPr>
            <p:ph idx="5" type="subTitle"/>
          </p:nvPr>
        </p:nvSpPr>
        <p:spPr>
          <a:xfrm>
            <a:off x="720000" y="2009425"/>
            <a:ext cx="3672900" cy="4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12" name="Google Shape;1512;p25"/>
          <p:cNvSpPr txBox="1"/>
          <p:nvPr>
            <p:ph idx="6" type="subTitle"/>
          </p:nvPr>
        </p:nvSpPr>
        <p:spPr>
          <a:xfrm>
            <a:off x="720000" y="3648925"/>
            <a:ext cx="3672900" cy="4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13" name="Google Shape;1513;p25"/>
          <p:cNvSpPr txBox="1"/>
          <p:nvPr>
            <p:ph idx="7" type="subTitle"/>
          </p:nvPr>
        </p:nvSpPr>
        <p:spPr>
          <a:xfrm>
            <a:off x="4757875" y="2009425"/>
            <a:ext cx="3672900" cy="4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14" name="Google Shape;1514;p25"/>
          <p:cNvSpPr txBox="1"/>
          <p:nvPr>
            <p:ph idx="8" type="subTitle"/>
          </p:nvPr>
        </p:nvSpPr>
        <p:spPr>
          <a:xfrm>
            <a:off x="4757875" y="3648925"/>
            <a:ext cx="3672900" cy="41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515" name="Google Shape;1515;p25"/>
          <p:cNvGrpSpPr/>
          <p:nvPr/>
        </p:nvGrpSpPr>
        <p:grpSpPr>
          <a:xfrm>
            <a:off x="5214838" y="4263637"/>
            <a:ext cx="3662592" cy="671790"/>
            <a:chOff x="5214838" y="4263637"/>
            <a:chExt cx="3662592" cy="671790"/>
          </a:xfrm>
        </p:grpSpPr>
        <p:grpSp>
          <p:nvGrpSpPr>
            <p:cNvPr id="1516" name="Google Shape;1516;p25"/>
            <p:cNvGrpSpPr/>
            <p:nvPr/>
          </p:nvGrpSpPr>
          <p:grpSpPr>
            <a:xfrm>
              <a:off x="8521500" y="4263637"/>
              <a:ext cx="355929" cy="438820"/>
              <a:chOff x="-2163212" y="2818438"/>
              <a:chExt cx="386250" cy="476150"/>
            </a:xfrm>
          </p:grpSpPr>
          <p:sp>
            <p:nvSpPr>
              <p:cNvPr id="1517" name="Google Shape;1517;p25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8" name="Google Shape;1518;p25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9" name="Google Shape;1519;p25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0" name="Google Shape;1520;p25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1" name="Google Shape;1521;p25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2" name="Google Shape;1522;p25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25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4" name="Google Shape;1524;p25"/>
            <p:cNvGrpSpPr/>
            <p:nvPr/>
          </p:nvGrpSpPr>
          <p:grpSpPr>
            <a:xfrm>
              <a:off x="5214838" y="4516951"/>
              <a:ext cx="487091" cy="418476"/>
              <a:chOff x="9035688" y="845200"/>
              <a:chExt cx="1053625" cy="905400"/>
            </a:xfrm>
          </p:grpSpPr>
          <p:sp>
            <p:nvSpPr>
              <p:cNvPr id="1525" name="Google Shape;1525;p25"/>
              <p:cNvSpPr/>
              <p:nvPr/>
            </p:nvSpPr>
            <p:spPr>
              <a:xfrm>
                <a:off x="9329213" y="1391150"/>
                <a:ext cx="518800" cy="359450"/>
              </a:xfrm>
              <a:custGeom>
                <a:rect b="b" l="l" r="r" t="t"/>
                <a:pathLst>
                  <a:path extrusionOk="0" h="14378" w="20752">
                    <a:moveTo>
                      <a:pt x="19858" y="1"/>
                    </a:moveTo>
                    <a:cubicBezTo>
                      <a:pt x="19569" y="1"/>
                      <a:pt x="19289" y="158"/>
                      <a:pt x="19196" y="521"/>
                    </a:cubicBezTo>
                    <a:cubicBezTo>
                      <a:pt x="18782" y="2153"/>
                      <a:pt x="18320" y="4122"/>
                      <a:pt x="16793" y="5090"/>
                    </a:cubicBezTo>
                    <a:cubicBezTo>
                      <a:pt x="15999" y="5593"/>
                      <a:pt x="14990" y="5723"/>
                      <a:pt x="14084" y="5897"/>
                    </a:cubicBezTo>
                    <a:cubicBezTo>
                      <a:pt x="13982" y="5915"/>
                      <a:pt x="13879" y="5935"/>
                      <a:pt x="13777" y="5950"/>
                    </a:cubicBezTo>
                    <a:cubicBezTo>
                      <a:pt x="13713" y="5963"/>
                      <a:pt x="13652" y="5971"/>
                      <a:pt x="13588" y="5981"/>
                    </a:cubicBezTo>
                    <a:cubicBezTo>
                      <a:pt x="13550" y="5989"/>
                      <a:pt x="13512" y="5994"/>
                      <a:pt x="13473" y="5999"/>
                    </a:cubicBezTo>
                    <a:cubicBezTo>
                      <a:pt x="13392" y="6012"/>
                      <a:pt x="13310" y="6024"/>
                      <a:pt x="13226" y="6035"/>
                    </a:cubicBezTo>
                    <a:cubicBezTo>
                      <a:pt x="13210" y="6037"/>
                      <a:pt x="13192" y="6040"/>
                      <a:pt x="13175" y="6042"/>
                    </a:cubicBezTo>
                    <a:cubicBezTo>
                      <a:pt x="13083" y="6053"/>
                      <a:pt x="12988" y="6063"/>
                      <a:pt x="12896" y="6073"/>
                    </a:cubicBezTo>
                    <a:lnTo>
                      <a:pt x="12876" y="6075"/>
                    </a:lnTo>
                    <a:cubicBezTo>
                      <a:pt x="12776" y="6086"/>
                      <a:pt x="12679" y="6093"/>
                      <a:pt x="12580" y="6101"/>
                    </a:cubicBezTo>
                    <a:lnTo>
                      <a:pt x="12577" y="6101"/>
                    </a:lnTo>
                    <a:cubicBezTo>
                      <a:pt x="12362" y="6117"/>
                      <a:pt x="12147" y="6126"/>
                      <a:pt x="11931" y="6126"/>
                    </a:cubicBezTo>
                    <a:cubicBezTo>
                      <a:pt x="11843" y="6126"/>
                      <a:pt x="11754" y="6124"/>
                      <a:pt x="11665" y="6121"/>
                    </a:cubicBezTo>
                    <a:cubicBezTo>
                      <a:pt x="11609" y="6121"/>
                      <a:pt x="11551" y="6119"/>
                      <a:pt x="11492" y="6116"/>
                    </a:cubicBezTo>
                    <a:cubicBezTo>
                      <a:pt x="11456" y="4709"/>
                      <a:pt x="11385" y="3305"/>
                      <a:pt x="11272" y="1900"/>
                    </a:cubicBezTo>
                    <a:cubicBezTo>
                      <a:pt x="11242" y="1505"/>
                      <a:pt x="10958" y="1165"/>
                      <a:pt x="10539" y="1165"/>
                    </a:cubicBezTo>
                    <a:cubicBezTo>
                      <a:pt x="10166" y="1165"/>
                      <a:pt x="9773" y="1502"/>
                      <a:pt x="9804" y="1900"/>
                    </a:cubicBezTo>
                    <a:cubicBezTo>
                      <a:pt x="9962" y="3882"/>
                      <a:pt x="10044" y="5869"/>
                      <a:pt x="10046" y="7858"/>
                    </a:cubicBezTo>
                    <a:lnTo>
                      <a:pt x="9934" y="7858"/>
                    </a:lnTo>
                    <a:cubicBezTo>
                      <a:pt x="9816" y="7859"/>
                      <a:pt x="9697" y="7860"/>
                      <a:pt x="9579" y="7860"/>
                    </a:cubicBezTo>
                    <a:cubicBezTo>
                      <a:pt x="9256" y="7860"/>
                      <a:pt x="8933" y="7855"/>
                      <a:pt x="8611" y="7848"/>
                    </a:cubicBezTo>
                    <a:cubicBezTo>
                      <a:pt x="8576" y="7848"/>
                      <a:pt x="8542" y="7843"/>
                      <a:pt x="8509" y="7843"/>
                    </a:cubicBezTo>
                    <a:cubicBezTo>
                      <a:pt x="8323" y="7837"/>
                      <a:pt x="8136" y="7830"/>
                      <a:pt x="7950" y="7820"/>
                    </a:cubicBezTo>
                    <a:cubicBezTo>
                      <a:pt x="7725" y="7809"/>
                      <a:pt x="7503" y="7797"/>
                      <a:pt x="7278" y="7779"/>
                    </a:cubicBezTo>
                    <a:cubicBezTo>
                      <a:pt x="6295" y="7710"/>
                      <a:pt x="5261" y="7648"/>
                      <a:pt x="4314" y="7357"/>
                    </a:cubicBezTo>
                    <a:cubicBezTo>
                      <a:pt x="2730" y="6872"/>
                      <a:pt x="2082" y="5187"/>
                      <a:pt x="1553" y="3775"/>
                    </a:cubicBezTo>
                    <a:cubicBezTo>
                      <a:pt x="1438" y="3464"/>
                      <a:pt x="1170" y="3236"/>
                      <a:pt x="849" y="3236"/>
                    </a:cubicBezTo>
                    <a:cubicBezTo>
                      <a:pt x="785" y="3236"/>
                      <a:pt x="719" y="3245"/>
                      <a:pt x="652" y="3264"/>
                    </a:cubicBezTo>
                    <a:cubicBezTo>
                      <a:pt x="294" y="3361"/>
                      <a:pt x="1" y="3793"/>
                      <a:pt x="141" y="4165"/>
                    </a:cubicBezTo>
                    <a:cubicBezTo>
                      <a:pt x="815" y="5973"/>
                      <a:pt x="1645" y="7878"/>
                      <a:pt x="3560" y="8644"/>
                    </a:cubicBezTo>
                    <a:cubicBezTo>
                      <a:pt x="4607" y="9063"/>
                      <a:pt x="5815" y="9127"/>
                      <a:pt x="6929" y="9219"/>
                    </a:cubicBezTo>
                    <a:cubicBezTo>
                      <a:pt x="7056" y="9232"/>
                      <a:pt x="7181" y="9242"/>
                      <a:pt x="7309" y="9250"/>
                    </a:cubicBezTo>
                    <a:cubicBezTo>
                      <a:pt x="7375" y="9255"/>
                      <a:pt x="7442" y="9260"/>
                      <a:pt x="7511" y="9262"/>
                    </a:cubicBezTo>
                    <a:cubicBezTo>
                      <a:pt x="7569" y="9267"/>
                      <a:pt x="7628" y="9270"/>
                      <a:pt x="7687" y="9275"/>
                    </a:cubicBezTo>
                    <a:cubicBezTo>
                      <a:pt x="7776" y="9280"/>
                      <a:pt x="7868" y="9283"/>
                      <a:pt x="7960" y="9288"/>
                    </a:cubicBezTo>
                    <a:lnTo>
                      <a:pt x="8062" y="9293"/>
                    </a:lnTo>
                    <a:cubicBezTo>
                      <a:pt x="8170" y="9298"/>
                      <a:pt x="8279" y="9303"/>
                      <a:pt x="8387" y="9306"/>
                    </a:cubicBezTo>
                    <a:lnTo>
                      <a:pt x="8435" y="9308"/>
                    </a:lnTo>
                    <a:cubicBezTo>
                      <a:pt x="8555" y="9313"/>
                      <a:pt x="8675" y="9316"/>
                      <a:pt x="8795" y="9319"/>
                    </a:cubicBezTo>
                    <a:lnTo>
                      <a:pt x="8811" y="9319"/>
                    </a:lnTo>
                    <a:cubicBezTo>
                      <a:pt x="9058" y="9325"/>
                      <a:pt x="9305" y="9328"/>
                      <a:pt x="9553" y="9328"/>
                    </a:cubicBezTo>
                    <a:cubicBezTo>
                      <a:pt x="9714" y="9328"/>
                      <a:pt x="9875" y="9327"/>
                      <a:pt x="10036" y="9324"/>
                    </a:cubicBezTo>
                    <a:lnTo>
                      <a:pt x="10036" y="9324"/>
                    </a:lnTo>
                    <a:cubicBezTo>
                      <a:pt x="10011" y="10766"/>
                      <a:pt x="9944" y="12204"/>
                      <a:pt x="9837" y="13644"/>
                    </a:cubicBezTo>
                    <a:cubicBezTo>
                      <a:pt x="9809" y="14040"/>
                      <a:pt x="10197" y="14377"/>
                      <a:pt x="10573" y="14377"/>
                    </a:cubicBezTo>
                    <a:cubicBezTo>
                      <a:pt x="10994" y="14377"/>
                      <a:pt x="11275" y="14040"/>
                      <a:pt x="11305" y="13644"/>
                    </a:cubicBezTo>
                    <a:cubicBezTo>
                      <a:pt x="11456" y="11627"/>
                      <a:pt x="11525" y="9607"/>
                      <a:pt x="11515" y="7585"/>
                    </a:cubicBezTo>
                    <a:lnTo>
                      <a:pt x="11515" y="7585"/>
                    </a:lnTo>
                    <a:cubicBezTo>
                      <a:pt x="11566" y="7587"/>
                      <a:pt x="11617" y="7590"/>
                      <a:pt x="11668" y="7590"/>
                    </a:cubicBezTo>
                    <a:lnTo>
                      <a:pt x="11770" y="7590"/>
                    </a:lnTo>
                    <a:cubicBezTo>
                      <a:pt x="11816" y="7590"/>
                      <a:pt x="11862" y="7591"/>
                      <a:pt x="11907" y="7591"/>
                    </a:cubicBezTo>
                    <a:cubicBezTo>
                      <a:pt x="11930" y="7591"/>
                      <a:pt x="11952" y="7591"/>
                      <a:pt x="11974" y="7590"/>
                    </a:cubicBezTo>
                    <a:cubicBezTo>
                      <a:pt x="12031" y="7590"/>
                      <a:pt x="12084" y="7590"/>
                      <a:pt x="12140" y="7587"/>
                    </a:cubicBezTo>
                    <a:cubicBezTo>
                      <a:pt x="12209" y="7587"/>
                      <a:pt x="12278" y="7585"/>
                      <a:pt x="12345" y="7582"/>
                    </a:cubicBezTo>
                    <a:cubicBezTo>
                      <a:pt x="12401" y="7580"/>
                      <a:pt x="12457" y="7574"/>
                      <a:pt x="12511" y="7572"/>
                    </a:cubicBezTo>
                    <a:cubicBezTo>
                      <a:pt x="12580" y="7567"/>
                      <a:pt x="12646" y="7564"/>
                      <a:pt x="12715" y="7559"/>
                    </a:cubicBezTo>
                    <a:cubicBezTo>
                      <a:pt x="12771" y="7554"/>
                      <a:pt x="12827" y="7549"/>
                      <a:pt x="12883" y="7544"/>
                    </a:cubicBezTo>
                    <a:cubicBezTo>
                      <a:pt x="12950" y="7536"/>
                      <a:pt x="13016" y="7531"/>
                      <a:pt x="13083" y="7523"/>
                    </a:cubicBezTo>
                    <a:cubicBezTo>
                      <a:pt x="13141" y="7516"/>
                      <a:pt x="13200" y="7508"/>
                      <a:pt x="13259" y="7503"/>
                    </a:cubicBezTo>
                    <a:cubicBezTo>
                      <a:pt x="13318" y="7495"/>
                      <a:pt x="13387" y="7488"/>
                      <a:pt x="13450" y="7477"/>
                    </a:cubicBezTo>
                    <a:cubicBezTo>
                      <a:pt x="13514" y="7470"/>
                      <a:pt x="13578" y="7460"/>
                      <a:pt x="13642" y="7449"/>
                    </a:cubicBezTo>
                    <a:cubicBezTo>
                      <a:pt x="13701" y="7442"/>
                      <a:pt x="13759" y="7434"/>
                      <a:pt x="13816" y="7424"/>
                    </a:cubicBezTo>
                    <a:cubicBezTo>
                      <a:pt x="13892" y="7411"/>
                      <a:pt x="13966" y="7398"/>
                      <a:pt x="14040" y="7385"/>
                    </a:cubicBezTo>
                    <a:lnTo>
                      <a:pt x="14181" y="7362"/>
                    </a:lnTo>
                    <a:cubicBezTo>
                      <a:pt x="14303" y="7342"/>
                      <a:pt x="14423" y="7319"/>
                      <a:pt x="14546" y="7294"/>
                    </a:cubicBezTo>
                    <a:cubicBezTo>
                      <a:pt x="15598" y="7092"/>
                      <a:pt x="16724" y="6903"/>
                      <a:pt x="17631" y="6290"/>
                    </a:cubicBezTo>
                    <a:cubicBezTo>
                      <a:pt x="19449" y="5062"/>
                      <a:pt x="20097" y="2929"/>
                      <a:pt x="20613" y="910"/>
                    </a:cubicBezTo>
                    <a:cubicBezTo>
                      <a:pt x="20752" y="361"/>
                      <a:pt x="20295" y="1"/>
                      <a:pt x="19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6" name="Google Shape;1526;p25"/>
              <p:cNvSpPr/>
              <p:nvPr/>
            </p:nvSpPr>
            <p:spPr>
              <a:xfrm>
                <a:off x="9693688" y="1097275"/>
                <a:ext cx="395625" cy="369925"/>
              </a:xfrm>
              <a:custGeom>
                <a:rect b="b" l="l" r="r" t="t"/>
                <a:pathLst>
                  <a:path extrusionOk="0" h="14797" w="15825">
                    <a:moveTo>
                      <a:pt x="7926" y="0"/>
                    </a:moveTo>
                    <a:cubicBezTo>
                      <a:pt x="6300" y="0"/>
                      <a:pt x="4664" y="546"/>
                      <a:pt x="3315" y="1676"/>
                    </a:cubicBezTo>
                    <a:cubicBezTo>
                      <a:pt x="3225" y="1751"/>
                      <a:pt x="3154" y="1814"/>
                      <a:pt x="3103" y="1868"/>
                    </a:cubicBezTo>
                    <a:cubicBezTo>
                      <a:pt x="294" y="4713"/>
                      <a:pt x="0" y="7644"/>
                      <a:pt x="1328" y="10550"/>
                    </a:cubicBezTo>
                    <a:cubicBezTo>
                      <a:pt x="1571" y="11084"/>
                      <a:pt x="2342" y="12900"/>
                      <a:pt x="4400" y="13982"/>
                    </a:cubicBezTo>
                    <a:cubicBezTo>
                      <a:pt x="5517" y="14569"/>
                      <a:pt x="6699" y="14797"/>
                      <a:pt x="7834" y="14797"/>
                    </a:cubicBezTo>
                    <a:cubicBezTo>
                      <a:pt x="10361" y="14797"/>
                      <a:pt x="12653" y="13669"/>
                      <a:pt x="13473" y="12874"/>
                    </a:cubicBezTo>
                    <a:cubicBezTo>
                      <a:pt x="15166" y="11235"/>
                      <a:pt x="15825" y="9531"/>
                      <a:pt x="15766" y="7836"/>
                    </a:cubicBezTo>
                    <a:cubicBezTo>
                      <a:pt x="15707" y="6181"/>
                      <a:pt x="14987" y="4531"/>
                      <a:pt x="13759" y="2905"/>
                    </a:cubicBezTo>
                    <a:cubicBezTo>
                      <a:pt x="12319" y="1002"/>
                      <a:pt x="10131" y="0"/>
                      <a:pt x="79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7" name="Google Shape;1527;p25"/>
              <p:cNvSpPr/>
              <p:nvPr/>
            </p:nvSpPr>
            <p:spPr>
              <a:xfrm>
                <a:off x="9245588" y="845200"/>
                <a:ext cx="675200" cy="631275"/>
              </a:xfrm>
              <a:custGeom>
                <a:rect b="b" l="l" r="r" t="t"/>
                <a:pathLst>
                  <a:path extrusionOk="0" h="25251" w="27008">
                    <a:moveTo>
                      <a:pt x="13525" y="0"/>
                    </a:moveTo>
                    <a:cubicBezTo>
                      <a:pt x="10750" y="0"/>
                      <a:pt x="7960" y="931"/>
                      <a:pt x="5657" y="2860"/>
                    </a:cubicBezTo>
                    <a:cubicBezTo>
                      <a:pt x="5506" y="2988"/>
                      <a:pt x="5383" y="3098"/>
                      <a:pt x="5294" y="3187"/>
                    </a:cubicBezTo>
                    <a:cubicBezTo>
                      <a:pt x="501" y="8041"/>
                      <a:pt x="0" y="13046"/>
                      <a:pt x="2266" y="18003"/>
                    </a:cubicBezTo>
                    <a:cubicBezTo>
                      <a:pt x="2682" y="18915"/>
                      <a:pt x="3997" y="22015"/>
                      <a:pt x="7511" y="23861"/>
                    </a:cubicBezTo>
                    <a:cubicBezTo>
                      <a:pt x="9416" y="24862"/>
                      <a:pt x="11432" y="25250"/>
                      <a:pt x="13367" y="25250"/>
                    </a:cubicBezTo>
                    <a:cubicBezTo>
                      <a:pt x="17680" y="25250"/>
                      <a:pt x="21593" y="23324"/>
                      <a:pt x="22993" y="21969"/>
                    </a:cubicBezTo>
                    <a:cubicBezTo>
                      <a:pt x="25881" y="19175"/>
                      <a:pt x="27007" y="16267"/>
                      <a:pt x="26905" y="13373"/>
                    </a:cubicBezTo>
                    <a:cubicBezTo>
                      <a:pt x="26808" y="10552"/>
                      <a:pt x="25577" y="7735"/>
                      <a:pt x="23481" y="4962"/>
                    </a:cubicBezTo>
                    <a:cubicBezTo>
                      <a:pt x="21023" y="1711"/>
                      <a:pt x="17288" y="0"/>
                      <a:pt x="13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8" name="Google Shape;1528;p25"/>
              <p:cNvSpPr/>
              <p:nvPr/>
            </p:nvSpPr>
            <p:spPr>
              <a:xfrm>
                <a:off x="9035688" y="1111600"/>
                <a:ext cx="483025" cy="451650"/>
              </a:xfrm>
              <a:custGeom>
                <a:rect b="b" l="l" r="r" t="t"/>
                <a:pathLst>
                  <a:path extrusionOk="0" h="18066" w="19321">
                    <a:moveTo>
                      <a:pt x="9676" y="1"/>
                    </a:moveTo>
                    <a:cubicBezTo>
                      <a:pt x="7690" y="1"/>
                      <a:pt x="5694" y="666"/>
                      <a:pt x="4045" y="2046"/>
                    </a:cubicBezTo>
                    <a:cubicBezTo>
                      <a:pt x="3938" y="2138"/>
                      <a:pt x="3851" y="2217"/>
                      <a:pt x="3787" y="2281"/>
                    </a:cubicBezTo>
                    <a:cubicBezTo>
                      <a:pt x="358" y="5754"/>
                      <a:pt x="0" y="9334"/>
                      <a:pt x="1619" y="12881"/>
                    </a:cubicBezTo>
                    <a:cubicBezTo>
                      <a:pt x="1918" y="13532"/>
                      <a:pt x="2858" y="15748"/>
                      <a:pt x="5370" y="17071"/>
                    </a:cubicBezTo>
                    <a:cubicBezTo>
                      <a:pt x="6734" y="17788"/>
                      <a:pt x="8176" y="18065"/>
                      <a:pt x="9561" y="18065"/>
                    </a:cubicBezTo>
                    <a:cubicBezTo>
                      <a:pt x="12647" y="18065"/>
                      <a:pt x="15447" y="16686"/>
                      <a:pt x="16448" y="15715"/>
                    </a:cubicBezTo>
                    <a:cubicBezTo>
                      <a:pt x="18514" y="13716"/>
                      <a:pt x="19321" y="11637"/>
                      <a:pt x="19247" y="9566"/>
                    </a:cubicBezTo>
                    <a:cubicBezTo>
                      <a:pt x="19178" y="7546"/>
                      <a:pt x="18297" y="5531"/>
                      <a:pt x="16798" y="3547"/>
                    </a:cubicBezTo>
                    <a:cubicBezTo>
                      <a:pt x="15040" y="1224"/>
                      <a:pt x="12368" y="1"/>
                      <a:pt x="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29" name="Google Shape;1529;p25"/>
          <p:cNvGrpSpPr/>
          <p:nvPr/>
        </p:nvGrpSpPr>
        <p:grpSpPr>
          <a:xfrm>
            <a:off x="119277" y="3411483"/>
            <a:ext cx="600724" cy="1249959"/>
            <a:chOff x="119277" y="3411483"/>
            <a:chExt cx="600724" cy="1249959"/>
          </a:xfrm>
        </p:grpSpPr>
        <p:grpSp>
          <p:nvGrpSpPr>
            <p:cNvPr id="1530" name="Google Shape;1530;p25"/>
            <p:cNvGrpSpPr/>
            <p:nvPr/>
          </p:nvGrpSpPr>
          <p:grpSpPr>
            <a:xfrm>
              <a:off x="460153" y="3991098"/>
              <a:ext cx="259849" cy="670344"/>
              <a:chOff x="4411845" y="3060950"/>
              <a:chExt cx="190813" cy="492212"/>
            </a:xfrm>
          </p:grpSpPr>
          <p:sp>
            <p:nvSpPr>
              <p:cNvPr id="1531" name="Google Shape;1531;p25"/>
              <p:cNvSpPr/>
              <p:nvPr/>
            </p:nvSpPr>
            <p:spPr>
              <a:xfrm>
                <a:off x="4464812" y="3168656"/>
                <a:ext cx="27259" cy="384506"/>
              </a:xfrm>
              <a:custGeom>
                <a:rect b="b" l="l" r="r" t="t"/>
                <a:pathLst>
                  <a:path extrusionOk="0" h="5205" w="369">
                    <a:moveTo>
                      <a:pt x="129" y="1"/>
                    </a:moveTo>
                    <a:lnTo>
                      <a:pt x="1" y="5205"/>
                    </a:lnTo>
                    <a:lnTo>
                      <a:pt x="369" y="520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2" name="Google Shape;1532;p25"/>
              <p:cNvSpPr/>
              <p:nvPr/>
            </p:nvSpPr>
            <p:spPr>
              <a:xfrm>
                <a:off x="4411845" y="3060950"/>
                <a:ext cx="66485" cy="106672"/>
              </a:xfrm>
              <a:custGeom>
                <a:rect b="b" l="l" r="r" t="t"/>
                <a:pathLst>
                  <a:path extrusionOk="0" h="1444" w="900">
                    <a:moveTo>
                      <a:pt x="0" y="0"/>
                    </a:moveTo>
                    <a:lnTo>
                      <a:pt x="746" y="1443"/>
                    </a:lnTo>
                    <a:lnTo>
                      <a:pt x="899" y="14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3" name="Google Shape;1533;p25"/>
              <p:cNvSpPr/>
              <p:nvPr/>
            </p:nvSpPr>
            <p:spPr>
              <a:xfrm>
                <a:off x="4478257" y="3156615"/>
                <a:ext cx="124401" cy="9677"/>
              </a:xfrm>
              <a:custGeom>
                <a:rect b="b" l="l" r="r" t="t"/>
                <a:pathLst>
                  <a:path extrusionOk="0" h="131" w="1684">
                    <a:moveTo>
                      <a:pt x="74" y="0"/>
                    </a:moveTo>
                    <a:lnTo>
                      <a:pt x="0" y="130"/>
                    </a:lnTo>
                    <a:lnTo>
                      <a:pt x="1683" y="66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4" name="Google Shape;1534;p25"/>
              <p:cNvSpPr/>
              <p:nvPr/>
            </p:nvSpPr>
            <p:spPr>
              <a:xfrm>
                <a:off x="4420119" y="3166219"/>
                <a:ext cx="62718" cy="110218"/>
              </a:xfrm>
              <a:custGeom>
                <a:rect b="b" l="l" r="r" t="t"/>
                <a:pathLst>
                  <a:path extrusionOk="0" h="1492" w="849">
                    <a:moveTo>
                      <a:pt x="787" y="0"/>
                    </a:moveTo>
                    <a:lnTo>
                      <a:pt x="1" y="1492"/>
                    </a:lnTo>
                    <a:lnTo>
                      <a:pt x="848" y="148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5" name="Google Shape;1535;p25"/>
            <p:cNvGrpSpPr/>
            <p:nvPr/>
          </p:nvGrpSpPr>
          <p:grpSpPr>
            <a:xfrm>
              <a:off x="119277" y="3411483"/>
              <a:ext cx="461851" cy="1192524"/>
              <a:chOff x="177702" y="3411483"/>
              <a:chExt cx="461851" cy="1192524"/>
            </a:xfrm>
          </p:grpSpPr>
          <p:sp>
            <p:nvSpPr>
              <p:cNvPr id="1536" name="Google Shape;1536;p25"/>
              <p:cNvSpPr/>
              <p:nvPr/>
            </p:nvSpPr>
            <p:spPr>
              <a:xfrm>
                <a:off x="306019" y="3672253"/>
                <a:ext cx="66042" cy="931754"/>
              </a:xfrm>
              <a:custGeom>
                <a:rect b="b" l="l" r="r" t="t"/>
                <a:pathLst>
                  <a:path extrusionOk="0" h="12613" w="894">
                    <a:moveTo>
                      <a:pt x="309" y="0"/>
                    </a:moveTo>
                    <a:lnTo>
                      <a:pt x="0" y="12612"/>
                    </a:lnTo>
                    <a:lnTo>
                      <a:pt x="894" y="12612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25"/>
              <p:cNvSpPr/>
              <p:nvPr/>
            </p:nvSpPr>
            <p:spPr>
              <a:xfrm>
                <a:off x="177702" y="3411483"/>
                <a:ext cx="160820" cy="257963"/>
              </a:xfrm>
              <a:custGeom>
                <a:rect b="b" l="l" r="r" t="t"/>
                <a:pathLst>
                  <a:path extrusionOk="0" h="3492" w="2177">
                    <a:moveTo>
                      <a:pt x="1" y="1"/>
                    </a:moveTo>
                    <a:lnTo>
                      <a:pt x="1809" y="3492"/>
                    </a:lnTo>
                    <a:lnTo>
                      <a:pt x="2176" y="34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8" name="Google Shape;1538;p25"/>
              <p:cNvSpPr/>
              <p:nvPr/>
            </p:nvSpPr>
            <p:spPr>
              <a:xfrm>
                <a:off x="338449" y="3643147"/>
                <a:ext cx="301104" cy="23270"/>
              </a:xfrm>
              <a:custGeom>
                <a:rect b="b" l="l" r="r" t="t"/>
                <a:pathLst>
                  <a:path extrusionOk="0" h="315" w="4076">
                    <a:moveTo>
                      <a:pt x="184" y="1"/>
                    </a:moveTo>
                    <a:lnTo>
                      <a:pt x="0" y="315"/>
                    </a:lnTo>
                    <a:lnTo>
                      <a:pt x="4076" y="157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9" name="Google Shape;1539;p25"/>
              <p:cNvSpPr/>
              <p:nvPr/>
            </p:nvSpPr>
            <p:spPr>
              <a:xfrm>
                <a:off x="198091" y="3666343"/>
                <a:ext cx="151365" cy="266827"/>
              </a:xfrm>
              <a:custGeom>
                <a:rect b="b" l="l" r="r" t="t"/>
                <a:pathLst>
                  <a:path extrusionOk="0" h="3612" w="2049">
                    <a:moveTo>
                      <a:pt x="1900" y="1"/>
                    </a:moveTo>
                    <a:lnTo>
                      <a:pt x="1" y="3612"/>
                    </a:lnTo>
                    <a:lnTo>
                      <a:pt x="2049" y="358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40" name="Google Shape;1540;p25"/>
          <p:cNvGrpSpPr/>
          <p:nvPr/>
        </p:nvGrpSpPr>
        <p:grpSpPr>
          <a:xfrm>
            <a:off x="-50" y="4458633"/>
            <a:ext cx="9144100" cy="684879"/>
            <a:chOff x="0" y="4400199"/>
            <a:chExt cx="9144100" cy="743302"/>
          </a:xfrm>
        </p:grpSpPr>
        <p:sp>
          <p:nvSpPr>
            <p:cNvPr id="1541" name="Google Shape;1541;p25"/>
            <p:cNvSpPr/>
            <p:nvPr/>
          </p:nvSpPr>
          <p:spPr>
            <a:xfrm flipH="1">
              <a:off x="52" y="4888142"/>
              <a:ext cx="9144048" cy="255359"/>
            </a:xfrm>
            <a:custGeom>
              <a:rect b="b" l="l" r="r" t="t"/>
              <a:pathLst>
                <a:path extrusionOk="0" h="13792" w="45059">
                  <a:moveTo>
                    <a:pt x="45059" y="0"/>
                  </a:moveTo>
                  <a:cubicBezTo>
                    <a:pt x="43488" y="293"/>
                    <a:pt x="41929" y="646"/>
                    <a:pt x="40383" y="1074"/>
                  </a:cubicBezTo>
                  <a:cubicBezTo>
                    <a:pt x="37720" y="1810"/>
                    <a:pt x="35091" y="2761"/>
                    <a:pt x="32595" y="3960"/>
                  </a:cubicBezTo>
                  <a:cubicBezTo>
                    <a:pt x="29937" y="5238"/>
                    <a:pt x="27692" y="7301"/>
                    <a:pt x="24816" y="8092"/>
                  </a:cubicBezTo>
                  <a:cubicBezTo>
                    <a:pt x="23370" y="8491"/>
                    <a:pt x="21831" y="8600"/>
                    <a:pt x="20304" y="8600"/>
                  </a:cubicBezTo>
                  <a:cubicBezTo>
                    <a:pt x="19301" y="8600"/>
                    <a:pt x="18303" y="8553"/>
                    <a:pt x="17338" y="8509"/>
                  </a:cubicBezTo>
                  <a:cubicBezTo>
                    <a:pt x="16953" y="8490"/>
                    <a:pt x="16573" y="8474"/>
                    <a:pt x="16201" y="8460"/>
                  </a:cubicBezTo>
                  <a:cubicBezTo>
                    <a:pt x="15993" y="8452"/>
                    <a:pt x="15785" y="8448"/>
                    <a:pt x="15577" y="8448"/>
                  </a:cubicBezTo>
                  <a:cubicBezTo>
                    <a:pt x="13042" y="8448"/>
                    <a:pt x="10498" y="8999"/>
                    <a:pt x="8109" y="9859"/>
                  </a:cubicBezTo>
                  <a:cubicBezTo>
                    <a:pt x="5243" y="10892"/>
                    <a:pt x="2646" y="12398"/>
                    <a:pt x="0" y="13791"/>
                  </a:cubicBezTo>
                  <a:lnTo>
                    <a:pt x="45059" y="13791"/>
                  </a:lnTo>
                  <a:lnTo>
                    <a:pt x="450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0" y="4400199"/>
              <a:ext cx="9144010" cy="743274"/>
            </a:xfrm>
            <a:custGeom>
              <a:rect b="b" l="l" r="r" t="t"/>
              <a:pathLst>
                <a:path extrusionOk="0" h="12284" w="56075">
                  <a:moveTo>
                    <a:pt x="1" y="1"/>
                  </a:moveTo>
                  <a:lnTo>
                    <a:pt x="1" y="12284"/>
                  </a:lnTo>
                  <a:lnTo>
                    <a:pt x="56075" y="12284"/>
                  </a:lnTo>
                  <a:cubicBezTo>
                    <a:pt x="54083" y="11615"/>
                    <a:pt x="52124" y="10895"/>
                    <a:pt x="49965" y="10400"/>
                  </a:cubicBezTo>
                  <a:cubicBezTo>
                    <a:pt x="48165" y="9987"/>
                    <a:pt x="46249" y="9724"/>
                    <a:pt x="44340" y="9724"/>
                  </a:cubicBezTo>
                  <a:cubicBezTo>
                    <a:pt x="44182" y="9724"/>
                    <a:pt x="44024" y="9725"/>
                    <a:pt x="43867" y="9729"/>
                  </a:cubicBezTo>
                  <a:cubicBezTo>
                    <a:pt x="43586" y="9734"/>
                    <a:pt x="43299" y="9743"/>
                    <a:pt x="43011" y="9752"/>
                  </a:cubicBezTo>
                  <a:cubicBezTo>
                    <a:pt x="42285" y="9773"/>
                    <a:pt x="41532" y="9796"/>
                    <a:pt x="40775" y="9796"/>
                  </a:cubicBezTo>
                  <a:cubicBezTo>
                    <a:pt x="39624" y="9796"/>
                    <a:pt x="38465" y="9743"/>
                    <a:pt x="37375" y="9552"/>
                  </a:cubicBezTo>
                  <a:cubicBezTo>
                    <a:pt x="35208" y="9174"/>
                    <a:pt x="33516" y="8184"/>
                    <a:pt x="31514" y="7573"/>
                  </a:cubicBezTo>
                  <a:cubicBezTo>
                    <a:pt x="29632" y="6999"/>
                    <a:pt x="27652" y="6543"/>
                    <a:pt x="25644" y="6189"/>
                  </a:cubicBezTo>
                  <a:cubicBezTo>
                    <a:pt x="21164" y="5402"/>
                    <a:pt x="16515" y="5141"/>
                    <a:pt x="11893" y="4974"/>
                  </a:cubicBezTo>
                  <a:cubicBezTo>
                    <a:pt x="6633" y="4774"/>
                    <a:pt x="3045" y="255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50" y="4603992"/>
              <a:ext cx="9144048" cy="539474"/>
            </a:xfrm>
            <a:custGeom>
              <a:rect b="b" l="l" r="r" t="t"/>
              <a:pathLst>
                <a:path extrusionOk="0" h="13792" w="45059">
                  <a:moveTo>
                    <a:pt x="45059" y="0"/>
                  </a:moveTo>
                  <a:cubicBezTo>
                    <a:pt x="43488" y="293"/>
                    <a:pt x="41929" y="646"/>
                    <a:pt x="40383" y="1074"/>
                  </a:cubicBezTo>
                  <a:cubicBezTo>
                    <a:pt x="37720" y="1810"/>
                    <a:pt x="35091" y="2761"/>
                    <a:pt x="32595" y="3960"/>
                  </a:cubicBezTo>
                  <a:cubicBezTo>
                    <a:pt x="29937" y="5238"/>
                    <a:pt x="27692" y="7301"/>
                    <a:pt x="24816" y="8092"/>
                  </a:cubicBezTo>
                  <a:cubicBezTo>
                    <a:pt x="23370" y="8491"/>
                    <a:pt x="21831" y="8600"/>
                    <a:pt x="20304" y="8600"/>
                  </a:cubicBezTo>
                  <a:cubicBezTo>
                    <a:pt x="19301" y="8600"/>
                    <a:pt x="18303" y="8553"/>
                    <a:pt x="17338" y="8509"/>
                  </a:cubicBezTo>
                  <a:cubicBezTo>
                    <a:pt x="16953" y="8490"/>
                    <a:pt x="16573" y="8474"/>
                    <a:pt x="16201" y="8460"/>
                  </a:cubicBezTo>
                  <a:cubicBezTo>
                    <a:pt x="15993" y="8452"/>
                    <a:pt x="15785" y="8448"/>
                    <a:pt x="15577" y="8448"/>
                  </a:cubicBezTo>
                  <a:cubicBezTo>
                    <a:pt x="13042" y="8448"/>
                    <a:pt x="10498" y="8999"/>
                    <a:pt x="8109" y="9859"/>
                  </a:cubicBezTo>
                  <a:cubicBezTo>
                    <a:pt x="5243" y="10892"/>
                    <a:pt x="2646" y="12398"/>
                    <a:pt x="0" y="13791"/>
                  </a:cubicBezTo>
                  <a:lnTo>
                    <a:pt x="45059" y="13791"/>
                  </a:lnTo>
                  <a:lnTo>
                    <a:pt x="450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0" y="4970036"/>
              <a:ext cx="9144010" cy="173450"/>
            </a:xfrm>
            <a:custGeom>
              <a:rect b="b" l="l" r="r" t="t"/>
              <a:pathLst>
                <a:path extrusionOk="0" h="12284" w="56075">
                  <a:moveTo>
                    <a:pt x="1" y="1"/>
                  </a:moveTo>
                  <a:lnTo>
                    <a:pt x="1" y="12284"/>
                  </a:lnTo>
                  <a:lnTo>
                    <a:pt x="56075" y="12284"/>
                  </a:lnTo>
                  <a:cubicBezTo>
                    <a:pt x="54083" y="11615"/>
                    <a:pt x="52124" y="10895"/>
                    <a:pt x="49965" y="10400"/>
                  </a:cubicBezTo>
                  <a:cubicBezTo>
                    <a:pt x="48165" y="9987"/>
                    <a:pt x="46249" y="9724"/>
                    <a:pt x="44340" y="9724"/>
                  </a:cubicBezTo>
                  <a:cubicBezTo>
                    <a:pt x="44182" y="9724"/>
                    <a:pt x="44024" y="9725"/>
                    <a:pt x="43867" y="9729"/>
                  </a:cubicBezTo>
                  <a:cubicBezTo>
                    <a:pt x="43586" y="9734"/>
                    <a:pt x="43299" y="9743"/>
                    <a:pt x="43011" y="9752"/>
                  </a:cubicBezTo>
                  <a:cubicBezTo>
                    <a:pt x="42285" y="9773"/>
                    <a:pt x="41532" y="9796"/>
                    <a:pt x="40775" y="9796"/>
                  </a:cubicBezTo>
                  <a:cubicBezTo>
                    <a:pt x="39624" y="9796"/>
                    <a:pt x="38465" y="9743"/>
                    <a:pt x="37375" y="9552"/>
                  </a:cubicBezTo>
                  <a:cubicBezTo>
                    <a:pt x="35208" y="9174"/>
                    <a:pt x="33516" y="8184"/>
                    <a:pt x="31514" y="7573"/>
                  </a:cubicBezTo>
                  <a:cubicBezTo>
                    <a:pt x="29632" y="6999"/>
                    <a:pt x="27652" y="6543"/>
                    <a:pt x="25644" y="6189"/>
                  </a:cubicBezTo>
                  <a:cubicBezTo>
                    <a:pt x="21164" y="5402"/>
                    <a:pt x="16515" y="5141"/>
                    <a:pt x="11893" y="4974"/>
                  </a:cubicBezTo>
                  <a:cubicBezTo>
                    <a:pt x="6633" y="4774"/>
                    <a:pt x="3045" y="255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45" name="Google Shape;1545;p25"/>
          <p:cNvGrpSpPr/>
          <p:nvPr/>
        </p:nvGrpSpPr>
        <p:grpSpPr>
          <a:xfrm>
            <a:off x="2836693" y="4702462"/>
            <a:ext cx="6313385" cy="516089"/>
            <a:chOff x="2836693" y="4702462"/>
            <a:chExt cx="6313385" cy="516089"/>
          </a:xfrm>
        </p:grpSpPr>
        <p:grpSp>
          <p:nvGrpSpPr>
            <p:cNvPr id="1546" name="Google Shape;1546;p25"/>
            <p:cNvGrpSpPr/>
            <p:nvPr/>
          </p:nvGrpSpPr>
          <p:grpSpPr>
            <a:xfrm>
              <a:off x="2836693" y="4702462"/>
              <a:ext cx="982778" cy="500796"/>
              <a:chOff x="7392100" y="4636038"/>
              <a:chExt cx="1188509" cy="605485"/>
            </a:xfrm>
          </p:grpSpPr>
          <p:sp>
            <p:nvSpPr>
              <p:cNvPr id="1547" name="Google Shape;1547;p25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48" name="Google Shape;1548;p25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1549" name="Google Shape;1549;p25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0" name="Google Shape;1550;p25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1" name="Google Shape;1551;p25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552" name="Google Shape;1552;p25"/>
            <p:cNvGrpSpPr/>
            <p:nvPr/>
          </p:nvGrpSpPr>
          <p:grpSpPr>
            <a:xfrm>
              <a:off x="7854880" y="4743220"/>
              <a:ext cx="1295198" cy="475331"/>
              <a:chOff x="7392100" y="4635774"/>
              <a:chExt cx="1650565" cy="605748"/>
            </a:xfrm>
          </p:grpSpPr>
          <p:sp>
            <p:nvSpPr>
              <p:cNvPr id="1553" name="Google Shape;1553;p25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54" name="Google Shape;1554;p25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1555" name="Google Shape;1555;p25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6" name="Google Shape;1556;p25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7" name="Google Shape;1557;p25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8" name="Google Shape;1558;p25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59" name="Google Shape;1559;p25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560" name="Google Shape;1560;p25"/>
          <p:cNvGrpSpPr/>
          <p:nvPr/>
        </p:nvGrpSpPr>
        <p:grpSpPr>
          <a:xfrm flipH="1" rot="3652989">
            <a:off x="7003372" y="4531355"/>
            <a:ext cx="607698" cy="1114899"/>
            <a:chOff x="9427650" y="2266125"/>
            <a:chExt cx="679773" cy="1247184"/>
          </a:xfrm>
        </p:grpSpPr>
        <p:grpSp>
          <p:nvGrpSpPr>
            <p:cNvPr id="1561" name="Google Shape;1561;p25"/>
            <p:cNvGrpSpPr/>
            <p:nvPr/>
          </p:nvGrpSpPr>
          <p:grpSpPr>
            <a:xfrm>
              <a:off x="9427650" y="2266125"/>
              <a:ext cx="679773" cy="609666"/>
              <a:chOff x="9427650" y="2266125"/>
              <a:chExt cx="679773" cy="609666"/>
            </a:xfrm>
          </p:grpSpPr>
          <p:sp>
            <p:nvSpPr>
              <p:cNvPr id="1562" name="Google Shape;1562;p25"/>
              <p:cNvSpPr/>
              <p:nvPr/>
            </p:nvSpPr>
            <p:spPr>
              <a:xfrm>
                <a:off x="9868899" y="2266125"/>
                <a:ext cx="238523" cy="163697"/>
              </a:xfrm>
              <a:custGeom>
                <a:rect b="b" l="l" r="r" t="t"/>
                <a:pathLst>
                  <a:path extrusionOk="0" h="1422" w="2072">
                    <a:moveTo>
                      <a:pt x="1149" y="0"/>
                    </a:moveTo>
                    <a:cubicBezTo>
                      <a:pt x="1056" y="0"/>
                      <a:pt x="956" y="23"/>
                      <a:pt x="854" y="74"/>
                    </a:cubicBezTo>
                    <a:lnTo>
                      <a:pt x="838" y="81"/>
                    </a:lnTo>
                    <a:cubicBezTo>
                      <a:pt x="366" y="326"/>
                      <a:pt x="49" y="796"/>
                      <a:pt x="1" y="1327"/>
                    </a:cubicBezTo>
                    <a:cubicBezTo>
                      <a:pt x="230" y="1383"/>
                      <a:pt x="456" y="1421"/>
                      <a:pt x="677" y="1421"/>
                    </a:cubicBezTo>
                    <a:cubicBezTo>
                      <a:pt x="928" y="1421"/>
                      <a:pt x="1174" y="1372"/>
                      <a:pt x="1410" y="1246"/>
                    </a:cubicBezTo>
                    <a:cubicBezTo>
                      <a:pt x="1423" y="1238"/>
                      <a:pt x="1436" y="1233"/>
                      <a:pt x="1446" y="1225"/>
                    </a:cubicBezTo>
                    <a:cubicBezTo>
                      <a:pt x="2071" y="875"/>
                      <a:pt x="1731" y="0"/>
                      <a:pt x="1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25"/>
              <p:cNvSpPr/>
              <p:nvPr/>
            </p:nvSpPr>
            <p:spPr>
              <a:xfrm>
                <a:off x="9636130" y="2292142"/>
                <a:ext cx="201110" cy="205945"/>
              </a:xfrm>
              <a:custGeom>
                <a:rect b="b" l="l" r="r" t="t"/>
                <a:pathLst>
                  <a:path extrusionOk="0" h="1789" w="1747">
                    <a:moveTo>
                      <a:pt x="859" y="0"/>
                    </a:moveTo>
                    <a:cubicBezTo>
                      <a:pt x="678" y="0"/>
                      <a:pt x="495" y="82"/>
                      <a:pt x="358" y="277"/>
                    </a:cubicBezTo>
                    <a:lnTo>
                      <a:pt x="350" y="289"/>
                    </a:lnTo>
                    <a:cubicBezTo>
                      <a:pt x="51" y="734"/>
                      <a:pt x="0" y="1298"/>
                      <a:pt x="212" y="1788"/>
                    </a:cubicBezTo>
                    <a:cubicBezTo>
                      <a:pt x="697" y="1655"/>
                      <a:pt x="1134" y="1459"/>
                      <a:pt x="1410" y="1038"/>
                    </a:cubicBezTo>
                    <a:cubicBezTo>
                      <a:pt x="1418" y="1025"/>
                      <a:pt x="1425" y="1015"/>
                      <a:pt x="1433" y="1004"/>
                    </a:cubicBezTo>
                    <a:cubicBezTo>
                      <a:pt x="1746" y="502"/>
                      <a:pt x="1309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25"/>
              <p:cNvSpPr/>
              <p:nvPr/>
            </p:nvSpPr>
            <p:spPr>
              <a:xfrm>
                <a:off x="9716367" y="2511443"/>
                <a:ext cx="249690" cy="154718"/>
              </a:xfrm>
              <a:custGeom>
                <a:rect b="b" l="l" r="r" t="t"/>
                <a:pathLst>
                  <a:path extrusionOk="0" h="1344" w="2169">
                    <a:moveTo>
                      <a:pt x="1273" y="0"/>
                    </a:moveTo>
                    <a:cubicBezTo>
                      <a:pt x="1216" y="0"/>
                      <a:pt x="1156" y="8"/>
                      <a:pt x="1093" y="24"/>
                    </a:cubicBezTo>
                    <a:lnTo>
                      <a:pt x="1078" y="26"/>
                    </a:lnTo>
                    <a:cubicBezTo>
                      <a:pt x="565" y="172"/>
                      <a:pt x="159" y="565"/>
                      <a:pt x="0" y="1076"/>
                    </a:cubicBezTo>
                    <a:cubicBezTo>
                      <a:pt x="327" y="1231"/>
                      <a:pt x="654" y="1343"/>
                      <a:pt x="991" y="1343"/>
                    </a:cubicBezTo>
                    <a:cubicBezTo>
                      <a:pt x="1125" y="1343"/>
                      <a:pt x="1262" y="1325"/>
                      <a:pt x="1400" y="1285"/>
                    </a:cubicBezTo>
                    <a:lnTo>
                      <a:pt x="1441" y="1272"/>
                    </a:lnTo>
                    <a:cubicBezTo>
                      <a:pt x="2168" y="1044"/>
                      <a:pt x="1943" y="0"/>
                      <a:pt x="12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25"/>
              <p:cNvSpPr/>
              <p:nvPr/>
            </p:nvSpPr>
            <p:spPr>
              <a:xfrm>
                <a:off x="9427650" y="2540107"/>
                <a:ext cx="172101" cy="223098"/>
              </a:xfrm>
              <a:custGeom>
                <a:rect b="b" l="l" r="r" t="t"/>
                <a:pathLst>
                  <a:path extrusionOk="0" h="1938" w="1495">
                    <a:moveTo>
                      <a:pt x="732" y="1"/>
                    </a:moveTo>
                    <a:cubicBezTo>
                      <a:pt x="475" y="1"/>
                      <a:pt x="223" y="142"/>
                      <a:pt x="134" y="467"/>
                    </a:cubicBezTo>
                    <a:lnTo>
                      <a:pt x="129" y="482"/>
                    </a:lnTo>
                    <a:cubicBezTo>
                      <a:pt x="1" y="1000"/>
                      <a:pt x="141" y="1549"/>
                      <a:pt x="506" y="1938"/>
                    </a:cubicBezTo>
                    <a:cubicBezTo>
                      <a:pt x="920" y="1649"/>
                      <a:pt x="1262" y="1317"/>
                      <a:pt x="1380" y="827"/>
                    </a:cubicBezTo>
                    <a:cubicBezTo>
                      <a:pt x="1385" y="814"/>
                      <a:pt x="1387" y="799"/>
                      <a:pt x="1390" y="786"/>
                    </a:cubicBezTo>
                    <a:cubicBezTo>
                      <a:pt x="1495" y="305"/>
                      <a:pt x="1109" y="1"/>
                      <a:pt x="7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25"/>
              <p:cNvSpPr/>
              <p:nvPr/>
            </p:nvSpPr>
            <p:spPr>
              <a:xfrm>
                <a:off x="9582600" y="2703000"/>
                <a:ext cx="228854" cy="172791"/>
              </a:xfrm>
              <a:custGeom>
                <a:rect b="b" l="l" r="r" t="t"/>
                <a:pathLst>
                  <a:path extrusionOk="0" h="1501" w="1988">
                    <a:moveTo>
                      <a:pt x="1057" y="1"/>
                    </a:moveTo>
                    <a:cubicBezTo>
                      <a:pt x="940" y="1"/>
                      <a:pt x="817" y="37"/>
                      <a:pt x="695" y="119"/>
                    </a:cubicBezTo>
                    <a:lnTo>
                      <a:pt x="682" y="129"/>
                    </a:lnTo>
                    <a:cubicBezTo>
                      <a:pt x="248" y="438"/>
                      <a:pt x="1" y="946"/>
                      <a:pt x="24" y="1480"/>
                    </a:cubicBezTo>
                    <a:cubicBezTo>
                      <a:pt x="147" y="1493"/>
                      <a:pt x="268" y="1500"/>
                      <a:pt x="388" y="1500"/>
                    </a:cubicBezTo>
                    <a:cubicBezTo>
                      <a:pt x="756" y="1500"/>
                      <a:pt x="1102" y="1428"/>
                      <a:pt x="1413" y="1204"/>
                    </a:cubicBezTo>
                    <a:lnTo>
                      <a:pt x="1443" y="1179"/>
                    </a:lnTo>
                    <a:cubicBezTo>
                      <a:pt x="1987" y="765"/>
                      <a:pt x="1595" y="1"/>
                      <a:pt x="10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7" name="Google Shape;1567;p25"/>
            <p:cNvSpPr/>
            <p:nvPr/>
          </p:nvSpPr>
          <p:spPr>
            <a:xfrm>
              <a:off x="9473582" y="2336002"/>
              <a:ext cx="522518" cy="1177307"/>
            </a:xfrm>
            <a:custGeom>
              <a:rect b="b" l="l" r="r" t="t"/>
              <a:pathLst>
                <a:path extrusionOk="0" h="10227" w="4539">
                  <a:moveTo>
                    <a:pt x="4461" y="1"/>
                  </a:moveTo>
                  <a:cubicBezTo>
                    <a:pt x="4453" y="1"/>
                    <a:pt x="4444" y="3"/>
                    <a:pt x="4436" y="8"/>
                  </a:cubicBezTo>
                  <a:cubicBezTo>
                    <a:pt x="3672" y="445"/>
                    <a:pt x="2970" y="983"/>
                    <a:pt x="2352" y="1609"/>
                  </a:cubicBezTo>
                  <a:cubicBezTo>
                    <a:pt x="1887" y="2076"/>
                    <a:pt x="1476" y="2597"/>
                    <a:pt x="1131" y="3159"/>
                  </a:cubicBezTo>
                  <a:cubicBezTo>
                    <a:pt x="1300" y="2347"/>
                    <a:pt x="1573" y="1558"/>
                    <a:pt x="1946" y="817"/>
                  </a:cubicBezTo>
                  <a:cubicBezTo>
                    <a:pt x="2064" y="585"/>
                    <a:pt x="2189" y="358"/>
                    <a:pt x="2324" y="136"/>
                  </a:cubicBezTo>
                  <a:cubicBezTo>
                    <a:pt x="2346" y="100"/>
                    <a:pt x="2314" y="68"/>
                    <a:pt x="2280" y="68"/>
                  </a:cubicBezTo>
                  <a:cubicBezTo>
                    <a:pt x="2263" y="68"/>
                    <a:pt x="2246" y="76"/>
                    <a:pt x="2235" y="95"/>
                  </a:cubicBezTo>
                  <a:cubicBezTo>
                    <a:pt x="1752" y="889"/>
                    <a:pt x="1384" y="1749"/>
                    <a:pt x="1147" y="2651"/>
                  </a:cubicBezTo>
                  <a:cubicBezTo>
                    <a:pt x="1080" y="2906"/>
                    <a:pt x="1022" y="3164"/>
                    <a:pt x="976" y="3422"/>
                  </a:cubicBezTo>
                  <a:cubicBezTo>
                    <a:pt x="976" y="3425"/>
                    <a:pt x="976" y="3425"/>
                    <a:pt x="976" y="3425"/>
                  </a:cubicBezTo>
                  <a:cubicBezTo>
                    <a:pt x="920" y="3529"/>
                    <a:pt x="863" y="3634"/>
                    <a:pt x="812" y="3739"/>
                  </a:cubicBezTo>
                  <a:cubicBezTo>
                    <a:pt x="536" y="4285"/>
                    <a:pt x="342" y="4870"/>
                    <a:pt x="233" y="5470"/>
                  </a:cubicBezTo>
                  <a:cubicBezTo>
                    <a:pt x="123" y="4668"/>
                    <a:pt x="115" y="3854"/>
                    <a:pt x="212" y="3047"/>
                  </a:cubicBezTo>
                  <a:cubicBezTo>
                    <a:pt x="243" y="2789"/>
                    <a:pt x="286" y="2533"/>
                    <a:pt x="337" y="2278"/>
                  </a:cubicBezTo>
                  <a:cubicBezTo>
                    <a:pt x="344" y="2245"/>
                    <a:pt x="319" y="2228"/>
                    <a:pt x="292" y="2228"/>
                  </a:cubicBezTo>
                  <a:cubicBezTo>
                    <a:pt x="269" y="2228"/>
                    <a:pt x="244" y="2242"/>
                    <a:pt x="238" y="2270"/>
                  </a:cubicBezTo>
                  <a:cubicBezTo>
                    <a:pt x="54" y="3182"/>
                    <a:pt x="0" y="4117"/>
                    <a:pt x="82" y="5044"/>
                  </a:cubicBezTo>
                  <a:cubicBezTo>
                    <a:pt x="105" y="5301"/>
                    <a:pt x="138" y="5559"/>
                    <a:pt x="182" y="5817"/>
                  </a:cubicBezTo>
                  <a:cubicBezTo>
                    <a:pt x="166" y="5950"/>
                    <a:pt x="156" y="6083"/>
                    <a:pt x="148" y="6216"/>
                  </a:cubicBezTo>
                  <a:cubicBezTo>
                    <a:pt x="123" y="6943"/>
                    <a:pt x="250" y="7666"/>
                    <a:pt x="526" y="8338"/>
                  </a:cubicBezTo>
                  <a:cubicBezTo>
                    <a:pt x="800" y="8999"/>
                    <a:pt x="1221" y="9602"/>
                    <a:pt x="1778" y="10054"/>
                  </a:cubicBezTo>
                  <a:cubicBezTo>
                    <a:pt x="1849" y="10110"/>
                    <a:pt x="1923" y="10164"/>
                    <a:pt x="1997" y="10217"/>
                  </a:cubicBezTo>
                  <a:cubicBezTo>
                    <a:pt x="2007" y="10224"/>
                    <a:pt x="2017" y="10227"/>
                    <a:pt x="2026" y="10227"/>
                  </a:cubicBezTo>
                  <a:cubicBezTo>
                    <a:pt x="2068" y="10227"/>
                    <a:pt x="2103" y="10172"/>
                    <a:pt x="2061" y="10141"/>
                  </a:cubicBezTo>
                  <a:cubicBezTo>
                    <a:pt x="1479" y="9735"/>
                    <a:pt x="1022" y="9168"/>
                    <a:pt x="718" y="8529"/>
                  </a:cubicBezTo>
                  <a:cubicBezTo>
                    <a:pt x="411" y="7881"/>
                    <a:pt x="250" y="7173"/>
                    <a:pt x="245" y="6458"/>
                  </a:cubicBezTo>
                  <a:cubicBezTo>
                    <a:pt x="243" y="6251"/>
                    <a:pt x="253" y="6045"/>
                    <a:pt x="276" y="5838"/>
                  </a:cubicBezTo>
                  <a:cubicBezTo>
                    <a:pt x="705" y="5031"/>
                    <a:pt x="1280" y="4306"/>
                    <a:pt x="1966" y="3703"/>
                  </a:cubicBezTo>
                  <a:cubicBezTo>
                    <a:pt x="2005" y="3669"/>
                    <a:pt x="1973" y="3613"/>
                    <a:pt x="1934" y="3613"/>
                  </a:cubicBezTo>
                  <a:cubicBezTo>
                    <a:pt x="1924" y="3613"/>
                    <a:pt x="1913" y="3617"/>
                    <a:pt x="1903" y="3626"/>
                  </a:cubicBezTo>
                  <a:cubicBezTo>
                    <a:pt x="1356" y="4106"/>
                    <a:pt x="881" y="4661"/>
                    <a:pt x="491" y="5273"/>
                  </a:cubicBezTo>
                  <a:cubicBezTo>
                    <a:pt x="427" y="5370"/>
                    <a:pt x="368" y="5473"/>
                    <a:pt x="312" y="5575"/>
                  </a:cubicBezTo>
                  <a:cubicBezTo>
                    <a:pt x="401" y="5041"/>
                    <a:pt x="557" y="4523"/>
                    <a:pt x="779" y="4032"/>
                  </a:cubicBezTo>
                  <a:cubicBezTo>
                    <a:pt x="868" y="3833"/>
                    <a:pt x="965" y="3642"/>
                    <a:pt x="1073" y="3453"/>
                  </a:cubicBezTo>
                  <a:cubicBezTo>
                    <a:pt x="1749" y="2845"/>
                    <a:pt x="2528" y="2362"/>
                    <a:pt x="3374" y="2028"/>
                  </a:cubicBezTo>
                  <a:cubicBezTo>
                    <a:pt x="3428" y="2007"/>
                    <a:pt x="3406" y="1932"/>
                    <a:pt x="3359" y="1932"/>
                  </a:cubicBezTo>
                  <a:cubicBezTo>
                    <a:pt x="3353" y="1932"/>
                    <a:pt x="3347" y="1933"/>
                    <a:pt x="3340" y="1936"/>
                  </a:cubicBezTo>
                  <a:cubicBezTo>
                    <a:pt x="2664" y="2201"/>
                    <a:pt x="2028" y="2561"/>
                    <a:pt x="1453" y="3006"/>
                  </a:cubicBezTo>
                  <a:cubicBezTo>
                    <a:pt x="1379" y="3065"/>
                    <a:pt x="1305" y="3126"/>
                    <a:pt x="1231" y="3187"/>
                  </a:cubicBezTo>
                  <a:cubicBezTo>
                    <a:pt x="1520" y="2727"/>
                    <a:pt x="1852" y="2293"/>
                    <a:pt x="2219" y="1890"/>
                  </a:cubicBezTo>
                  <a:cubicBezTo>
                    <a:pt x="2725" y="1336"/>
                    <a:pt x="3450" y="736"/>
                    <a:pt x="4216" y="253"/>
                  </a:cubicBezTo>
                  <a:cubicBezTo>
                    <a:pt x="4306" y="197"/>
                    <a:pt x="4398" y="143"/>
                    <a:pt x="4489" y="92"/>
                  </a:cubicBezTo>
                  <a:cubicBezTo>
                    <a:pt x="4539" y="62"/>
                    <a:pt x="4505" y="1"/>
                    <a:pt x="4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568" name="Shape 1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9" name="Google Shape;1569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570" name="Google Shape;1570;p26"/>
          <p:cNvSpPr txBox="1"/>
          <p:nvPr>
            <p:ph idx="1" type="subTitle"/>
          </p:nvPr>
        </p:nvSpPr>
        <p:spPr>
          <a:xfrm>
            <a:off x="713225" y="2038176"/>
            <a:ext cx="2209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1" name="Google Shape;1571;p26"/>
          <p:cNvSpPr txBox="1"/>
          <p:nvPr>
            <p:ph idx="2" type="subTitle"/>
          </p:nvPr>
        </p:nvSpPr>
        <p:spPr>
          <a:xfrm>
            <a:off x="3434332" y="2038176"/>
            <a:ext cx="2209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2" name="Google Shape;1572;p26"/>
          <p:cNvSpPr txBox="1"/>
          <p:nvPr>
            <p:ph idx="3" type="subTitle"/>
          </p:nvPr>
        </p:nvSpPr>
        <p:spPr>
          <a:xfrm>
            <a:off x="713225" y="3468400"/>
            <a:ext cx="2209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3" name="Google Shape;1573;p26"/>
          <p:cNvSpPr txBox="1"/>
          <p:nvPr>
            <p:ph idx="4" type="subTitle"/>
          </p:nvPr>
        </p:nvSpPr>
        <p:spPr>
          <a:xfrm>
            <a:off x="3434332" y="3468400"/>
            <a:ext cx="2209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4" name="Google Shape;1574;p26"/>
          <p:cNvSpPr txBox="1"/>
          <p:nvPr>
            <p:ph idx="5" type="subTitle"/>
          </p:nvPr>
        </p:nvSpPr>
        <p:spPr>
          <a:xfrm>
            <a:off x="6155440" y="2038176"/>
            <a:ext cx="2209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5" name="Google Shape;1575;p26"/>
          <p:cNvSpPr txBox="1"/>
          <p:nvPr>
            <p:ph idx="6" type="subTitle"/>
          </p:nvPr>
        </p:nvSpPr>
        <p:spPr>
          <a:xfrm>
            <a:off x="6155440" y="3468400"/>
            <a:ext cx="22092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6" name="Google Shape;1576;p26"/>
          <p:cNvSpPr txBox="1"/>
          <p:nvPr>
            <p:ph idx="7" type="subTitle"/>
          </p:nvPr>
        </p:nvSpPr>
        <p:spPr>
          <a:xfrm>
            <a:off x="713225" y="1545575"/>
            <a:ext cx="2212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77" name="Google Shape;1577;p26"/>
          <p:cNvSpPr txBox="1"/>
          <p:nvPr>
            <p:ph idx="8" type="subTitle"/>
          </p:nvPr>
        </p:nvSpPr>
        <p:spPr>
          <a:xfrm>
            <a:off x="3434332" y="1545575"/>
            <a:ext cx="2212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78" name="Google Shape;1578;p26"/>
          <p:cNvSpPr txBox="1"/>
          <p:nvPr>
            <p:ph idx="9" type="subTitle"/>
          </p:nvPr>
        </p:nvSpPr>
        <p:spPr>
          <a:xfrm>
            <a:off x="6155440" y="1545575"/>
            <a:ext cx="2212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79" name="Google Shape;1579;p26"/>
          <p:cNvSpPr txBox="1"/>
          <p:nvPr>
            <p:ph idx="13" type="subTitle"/>
          </p:nvPr>
        </p:nvSpPr>
        <p:spPr>
          <a:xfrm>
            <a:off x="713225" y="2975775"/>
            <a:ext cx="2212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80" name="Google Shape;1580;p26"/>
          <p:cNvSpPr txBox="1"/>
          <p:nvPr>
            <p:ph idx="14" type="subTitle"/>
          </p:nvPr>
        </p:nvSpPr>
        <p:spPr>
          <a:xfrm>
            <a:off x="3434332" y="2975775"/>
            <a:ext cx="2212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581" name="Google Shape;1581;p26"/>
          <p:cNvSpPr txBox="1"/>
          <p:nvPr>
            <p:ph idx="15" type="subTitle"/>
          </p:nvPr>
        </p:nvSpPr>
        <p:spPr>
          <a:xfrm>
            <a:off x="6155440" y="2975775"/>
            <a:ext cx="22128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582" name="Google Shape;1582;p26"/>
          <p:cNvGrpSpPr/>
          <p:nvPr/>
        </p:nvGrpSpPr>
        <p:grpSpPr>
          <a:xfrm>
            <a:off x="89150" y="221703"/>
            <a:ext cx="7627197" cy="3882097"/>
            <a:chOff x="89150" y="221703"/>
            <a:chExt cx="7627197" cy="3882097"/>
          </a:xfrm>
        </p:grpSpPr>
        <p:sp>
          <p:nvSpPr>
            <p:cNvPr id="1583" name="Google Shape;1583;p26"/>
            <p:cNvSpPr/>
            <p:nvPr/>
          </p:nvSpPr>
          <p:spPr>
            <a:xfrm>
              <a:off x="240625" y="4014875"/>
              <a:ext cx="270575" cy="88925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26"/>
            <p:cNvSpPr/>
            <p:nvPr/>
          </p:nvSpPr>
          <p:spPr>
            <a:xfrm>
              <a:off x="89150" y="2670350"/>
              <a:ext cx="679522" cy="223326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85" name="Google Shape;1585;p26"/>
            <p:cNvGrpSpPr/>
            <p:nvPr/>
          </p:nvGrpSpPr>
          <p:grpSpPr>
            <a:xfrm>
              <a:off x="6814804" y="221703"/>
              <a:ext cx="901543" cy="223328"/>
              <a:chOff x="415175" y="3208013"/>
              <a:chExt cx="1171900" cy="290300"/>
            </a:xfrm>
          </p:grpSpPr>
          <p:sp>
            <p:nvSpPr>
              <p:cNvPr id="1586" name="Google Shape;1586;p26"/>
              <p:cNvSpPr/>
              <p:nvPr/>
            </p:nvSpPr>
            <p:spPr>
              <a:xfrm>
                <a:off x="415175" y="3208013"/>
                <a:ext cx="883600" cy="290300"/>
              </a:xfrm>
              <a:custGeom>
                <a:rect b="b" l="l" r="r" t="t"/>
                <a:pathLst>
                  <a:path extrusionOk="0" h="11612" w="35344">
                    <a:moveTo>
                      <a:pt x="15641" y="0"/>
                    </a:moveTo>
                    <a:cubicBezTo>
                      <a:pt x="10753" y="0"/>
                      <a:pt x="6583" y="3060"/>
                      <a:pt x="4933" y="7365"/>
                    </a:cubicBezTo>
                    <a:cubicBezTo>
                      <a:pt x="4671" y="7316"/>
                      <a:pt x="4411" y="7292"/>
                      <a:pt x="4156" y="7292"/>
                    </a:cubicBezTo>
                    <a:cubicBezTo>
                      <a:pt x="1910" y="7292"/>
                      <a:pt x="1" y="9120"/>
                      <a:pt x="8" y="11463"/>
                    </a:cubicBezTo>
                    <a:cubicBezTo>
                      <a:pt x="8" y="11512"/>
                      <a:pt x="13" y="11561"/>
                      <a:pt x="15" y="11612"/>
                    </a:cubicBezTo>
                    <a:lnTo>
                      <a:pt x="35341" y="11612"/>
                    </a:lnTo>
                    <a:cubicBezTo>
                      <a:pt x="35341" y="11561"/>
                      <a:pt x="35344" y="11512"/>
                      <a:pt x="35344" y="11463"/>
                    </a:cubicBezTo>
                    <a:cubicBezTo>
                      <a:pt x="35344" y="7896"/>
                      <a:pt x="32453" y="5008"/>
                      <a:pt x="28889" y="5008"/>
                    </a:cubicBezTo>
                    <a:cubicBezTo>
                      <a:pt x="28884" y="5008"/>
                      <a:pt x="28879" y="5008"/>
                      <a:pt x="28874" y="5008"/>
                    </a:cubicBezTo>
                    <a:cubicBezTo>
                      <a:pt x="27743" y="5008"/>
                      <a:pt x="26630" y="5309"/>
                      <a:pt x="25651" y="5879"/>
                    </a:cubicBezTo>
                    <a:cubicBezTo>
                      <a:pt x="23689" y="2373"/>
                      <a:pt x="19943" y="0"/>
                      <a:pt x="156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7" name="Google Shape;1587;p26"/>
              <p:cNvSpPr/>
              <p:nvPr/>
            </p:nvSpPr>
            <p:spPr>
              <a:xfrm>
                <a:off x="1103600" y="3339488"/>
                <a:ext cx="483475" cy="158825"/>
              </a:xfrm>
              <a:custGeom>
                <a:rect b="b" l="l" r="r" t="t"/>
                <a:pathLst>
                  <a:path extrusionOk="0" h="6353" w="19339">
                    <a:moveTo>
                      <a:pt x="8563" y="1"/>
                    </a:moveTo>
                    <a:cubicBezTo>
                      <a:pt x="8412" y="1"/>
                      <a:pt x="8260" y="6"/>
                      <a:pt x="8108" y="17"/>
                    </a:cubicBezTo>
                    <a:cubicBezTo>
                      <a:pt x="5677" y="191"/>
                      <a:pt x="3568" y="1756"/>
                      <a:pt x="2700" y="4031"/>
                    </a:cubicBezTo>
                    <a:cubicBezTo>
                      <a:pt x="2556" y="4004"/>
                      <a:pt x="2413" y="3991"/>
                      <a:pt x="2272" y="3991"/>
                    </a:cubicBezTo>
                    <a:cubicBezTo>
                      <a:pt x="1043" y="3991"/>
                      <a:pt x="1" y="4992"/>
                      <a:pt x="3" y="6271"/>
                    </a:cubicBezTo>
                    <a:cubicBezTo>
                      <a:pt x="3" y="6299"/>
                      <a:pt x="6" y="6327"/>
                      <a:pt x="8" y="6353"/>
                    </a:cubicBezTo>
                    <a:lnTo>
                      <a:pt x="19336" y="6353"/>
                    </a:lnTo>
                    <a:cubicBezTo>
                      <a:pt x="19336" y="6327"/>
                      <a:pt x="19339" y="6299"/>
                      <a:pt x="19339" y="6271"/>
                    </a:cubicBezTo>
                    <a:cubicBezTo>
                      <a:pt x="19339" y="4320"/>
                      <a:pt x="17758" y="2739"/>
                      <a:pt x="15807" y="2739"/>
                    </a:cubicBezTo>
                    <a:cubicBezTo>
                      <a:pt x="15184" y="2739"/>
                      <a:pt x="14571" y="2903"/>
                      <a:pt x="14035" y="3217"/>
                    </a:cubicBezTo>
                    <a:cubicBezTo>
                      <a:pt x="12922" y="1223"/>
                      <a:pt x="10822" y="1"/>
                      <a:pt x="85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88" name="Google Shape;1588;p26"/>
          <p:cNvGrpSpPr/>
          <p:nvPr/>
        </p:nvGrpSpPr>
        <p:grpSpPr>
          <a:xfrm>
            <a:off x="3807626" y="4476299"/>
            <a:ext cx="1110881" cy="368683"/>
            <a:chOff x="3807626" y="4476299"/>
            <a:chExt cx="1110881" cy="368683"/>
          </a:xfrm>
        </p:grpSpPr>
        <p:grpSp>
          <p:nvGrpSpPr>
            <p:cNvPr id="1589" name="Google Shape;1589;p26"/>
            <p:cNvGrpSpPr/>
            <p:nvPr/>
          </p:nvGrpSpPr>
          <p:grpSpPr>
            <a:xfrm>
              <a:off x="3807626" y="4476299"/>
              <a:ext cx="299035" cy="368683"/>
              <a:chOff x="-2163212" y="2818438"/>
              <a:chExt cx="386250" cy="476150"/>
            </a:xfrm>
          </p:grpSpPr>
          <p:sp>
            <p:nvSpPr>
              <p:cNvPr id="1590" name="Google Shape;1590;p26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1" name="Google Shape;1591;p26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2" name="Google Shape;1592;p26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3" name="Google Shape;1593;p26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4" name="Google Shape;1594;p26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5" name="Google Shape;1595;p26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6" name="Google Shape;1596;p26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7" name="Google Shape;1597;p26"/>
            <p:cNvGrpSpPr/>
            <p:nvPr/>
          </p:nvGrpSpPr>
          <p:grpSpPr>
            <a:xfrm>
              <a:off x="4693671" y="4522025"/>
              <a:ext cx="224836" cy="277215"/>
              <a:chOff x="-2163212" y="2818438"/>
              <a:chExt cx="386250" cy="476150"/>
            </a:xfrm>
          </p:grpSpPr>
          <p:sp>
            <p:nvSpPr>
              <p:cNvPr id="1598" name="Google Shape;1598;p26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9" name="Google Shape;1599;p26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0" name="Google Shape;1600;p26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1" name="Google Shape;1601;p26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2" name="Google Shape;1602;p26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3" name="Google Shape;1603;p26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4" name="Google Shape;1604;p26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05" name="Google Shape;1605;p26"/>
          <p:cNvGrpSpPr/>
          <p:nvPr/>
        </p:nvGrpSpPr>
        <p:grpSpPr>
          <a:xfrm>
            <a:off x="2611915" y="4441012"/>
            <a:ext cx="798570" cy="439263"/>
            <a:chOff x="2059138" y="4015363"/>
            <a:chExt cx="1004997" cy="552810"/>
          </a:xfrm>
        </p:grpSpPr>
        <p:sp>
          <p:nvSpPr>
            <p:cNvPr id="1606" name="Google Shape;1606;p26"/>
            <p:cNvSpPr/>
            <p:nvPr/>
          </p:nvSpPr>
          <p:spPr>
            <a:xfrm>
              <a:off x="2287143" y="4075175"/>
              <a:ext cx="630493" cy="185505"/>
            </a:xfrm>
            <a:custGeom>
              <a:rect b="b" l="l" r="r" t="t"/>
              <a:pathLst>
                <a:path extrusionOk="0" h="1650" w="5608">
                  <a:moveTo>
                    <a:pt x="0" y="0"/>
                  </a:moveTo>
                  <a:lnTo>
                    <a:pt x="2015" y="1650"/>
                  </a:lnTo>
                  <a:lnTo>
                    <a:pt x="5608" y="1650"/>
                  </a:lnTo>
                  <a:lnTo>
                    <a:pt x="35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2454437" y="4267203"/>
              <a:ext cx="422503" cy="300968"/>
            </a:xfrm>
            <a:custGeom>
              <a:rect b="b" l="l" r="r" t="t"/>
              <a:pathLst>
                <a:path extrusionOk="0" h="2677" w="3758">
                  <a:moveTo>
                    <a:pt x="6" y="0"/>
                  </a:moveTo>
                  <a:lnTo>
                    <a:pt x="1" y="2677"/>
                  </a:lnTo>
                  <a:lnTo>
                    <a:pt x="3757" y="2677"/>
                  </a:lnTo>
                  <a:lnTo>
                    <a:pt x="37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2091292" y="4082258"/>
              <a:ext cx="420142" cy="485912"/>
            </a:xfrm>
            <a:custGeom>
              <a:rect b="b" l="l" r="r" t="t"/>
              <a:pathLst>
                <a:path extrusionOk="0" h="4322" w="3737">
                  <a:moveTo>
                    <a:pt x="1722" y="1"/>
                  </a:moveTo>
                  <a:lnTo>
                    <a:pt x="1" y="1684"/>
                  </a:lnTo>
                  <a:lnTo>
                    <a:pt x="1" y="4322"/>
                  </a:lnTo>
                  <a:lnTo>
                    <a:pt x="3731" y="4322"/>
                  </a:lnTo>
                  <a:lnTo>
                    <a:pt x="3729" y="1671"/>
                  </a:lnTo>
                  <a:lnTo>
                    <a:pt x="3736" y="1651"/>
                  </a:lnTo>
                  <a:lnTo>
                    <a:pt x="17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6"/>
            <p:cNvSpPr/>
            <p:nvPr/>
          </p:nvSpPr>
          <p:spPr>
            <a:xfrm>
              <a:off x="2498959" y="4260907"/>
              <a:ext cx="419017" cy="10681"/>
            </a:xfrm>
            <a:custGeom>
              <a:rect b="b" l="l" r="r" t="t"/>
              <a:pathLst>
                <a:path extrusionOk="0" h="95" w="3727">
                  <a:moveTo>
                    <a:pt x="139" y="0"/>
                  </a:moveTo>
                  <a:lnTo>
                    <a:pt x="1" y="95"/>
                  </a:lnTo>
                  <a:lnTo>
                    <a:pt x="3591" y="95"/>
                  </a:lnTo>
                  <a:lnTo>
                    <a:pt x="37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6"/>
            <p:cNvSpPr/>
            <p:nvPr/>
          </p:nvSpPr>
          <p:spPr>
            <a:xfrm>
              <a:off x="2059138" y="4075175"/>
              <a:ext cx="455444" cy="196411"/>
            </a:xfrm>
            <a:custGeom>
              <a:rect b="b" l="l" r="r" t="t"/>
              <a:pathLst>
                <a:path extrusionOk="0" h="1747" w="4051">
                  <a:moveTo>
                    <a:pt x="2028" y="0"/>
                  </a:moveTo>
                  <a:lnTo>
                    <a:pt x="1" y="1660"/>
                  </a:lnTo>
                  <a:lnTo>
                    <a:pt x="123" y="1747"/>
                  </a:lnTo>
                  <a:lnTo>
                    <a:pt x="2033" y="192"/>
                  </a:lnTo>
                  <a:lnTo>
                    <a:pt x="3913" y="1747"/>
                  </a:lnTo>
                  <a:lnTo>
                    <a:pt x="4051" y="165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2072966" y="4096648"/>
              <a:ext cx="225754" cy="174937"/>
            </a:xfrm>
            <a:custGeom>
              <a:rect b="b" l="l" r="r" t="t"/>
              <a:pathLst>
                <a:path extrusionOk="0" h="1556" w="2008">
                  <a:moveTo>
                    <a:pt x="1910" y="1"/>
                  </a:moveTo>
                  <a:lnTo>
                    <a:pt x="0" y="1556"/>
                  </a:lnTo>
                  <a:lnTo>
                    <a:pt x="164" y="1556"/>
                  </a:lnTo>
                  <a:lnTo>
                    <a:pt x="2007" y="80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2596547" y="4400431"/>
              <a:ext cx="176961" cy="167742"/>
            </a:xfrm>
            <a:custGeom>
              <a:rect b="b" l="l" r="r" t="t"/>
              <a:pathLst>
                <a:path extrusionOk="0" h="1492" w="1574">
                  <a:moveTo>
                    <a:pt x="1" y="0"/>
                  </a:moveTo>
                  <a:lnTo>
                    <a:pt x="1" y="1492"/>
                  </a:lnTo>
                  <a:lnTo>
                    <a:pt x="1574" y="1492"/>
                  </a:lnTo>
                  <a:lnTo>
                    <a:pt x="15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6"/>
            <p:cNvSpPr/>
            <p:nvPr/>
          </p:nvSpPr>
          <p:spPr>
            <a:xfrm>
              <a:off x="2773397" y="4400431"/>
              <a:ext cx="281181" cy="167742"/>
            </a:xfrm>
            <a:custGeom>
              <a:rect b="b" l="l" r="r" t="t"/>
              <a:pathLst>
                <a:path extrusionOk="0" h="1492" w="2501">
                  <a:moveTo>
                    <a:pt x="1" y="0"/>
                  </a:moveTo>
                  <a:lnTo>
                    <a:pt x="1" y="1492"/>
                  </a:lnTo>
                  <a:lnTo>
                    <a:pt x="2501" y="1492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6"/>
            <p:cNvSpPr/>
            <p:nvPr/>
          </p:nvSpPr>
          <p:spPr>
            <a:xfrm>
              <a:off x="2596884" y="4379969"/>
              <a:ext cx="166618" cy="20574"/>
            </a:xfrm>
            <a:custGeom>
              <a:rect b="b" l="l" r="r" t="t"/>
              <a:pathLst>
                <a:path extrusionOk="0" h="183" w="1482">
                  <a:moveTo>
                    <a:pt x="0" y="1"/>
                  </a:moveTo>
                  <a:lnTo>
                    <a:pt x="0" y="182"/>
                  </a:lnTo>
                  <a:lnTo>
                    <a:pt x="1482" y="182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6"/>
            <p:cNvSpPr/>
            <p:nvPr/>
          </p:nvSpPr>
          <p:spPr>
            <a:xfrm>
              <a:off x="2760805" y="4379969"/>
              <a:ext cx="303329" cy="20574"/>
            </a:xfrm>
            <a:custGeom>
              <a:rect b="b" l="l" r="r" t="t"/>
              <a:pathLst>
                <a:path extrusionOk="0" h="183" w="2698">
                  <a:moveTo>
                    <a:pt x="1" y="1"/>
                  </a:moveTo>
                  <a:lnTo>
                    <a:pt x="1" y="182"/>
                  </a:lnTo>
                  <a:lnTo>
                    <a:pt x="2697" y="182"/>
                  </a:lnTo>
                  <a:lnTo>
                    <a:pt x="26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6"/>
            <p:cNvSpPr/>
            <p:nvPr/>
          </p:nvSpPr>
          <p:spPr>
            <a:xfrm>
              <a:off x="2580244" y="4017724"/>
              <a:ext cx="59249" cy="176061"/>
            </a:xfrm>
            <a:custGeom>
              <a:rect b="b" l="l" r="r" t="t"/>
              <a:pathLst>
                <a:path extrusionOk="0" h="1566" w="527">
                  <a:moveTo>
                    <a:pt x="0" y="0"/>
                  </a:moveTo>
                  <a:lnTo>
                    <a:pt x="0" y="1566"/>
                  </a:lnTo>
                  <a:lnTo>
                    <a:pt x="526" y="1566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6"/>
            <p:cNvSpPr/>
            <p:nvPr/>
          </p:nvSpPr>
          <p:spPr>
            <a:xfrm>
              <a:off x="2529652" y="4017724"/>
              <a:ext cx="53291" cy="176399"/>
            </a:xfrm>
            <a:custGeom>
              <a:rect b="b" l="l" r="r" t="t"/>
              <a:pathLst>
                <a:path extrusionOk="0" h="1569" w="474">
                  <a:moveTo>
                    <a:pt x="473" y="0"/>
                  </a:moveTo>
                  <a:lnTo>
                    <a:pt x="1" y="3"/>
                  </a:lnTo>
                  <a:lnTo>
                    <a:pt x="1" y="1170"/>
                  </a:lnTo>
                  <a:lnTo>
                    <a:pt x="461" y="1568"/>
                  </a:lnTo>
                  <a:lnTo>
                    <a:pt x="473" y="1568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6"/>
            <p:cNvSpPr/>
            <p:nvPr/>
          </p:nvSpPr>
          <p:spPr>
            <a:xfrm>
              <a:off x="2520770" y="4015363"/>
              <a:ext cx="57563" cy="15403"/>
            </a:xfrm>
            <a:custGeom>
              <a:rect b="b" l="l" r="r" t="t"/>
              <a:pathLst>
                <a:path extrusionOk="0" h="137" w="512">
                  <a:moveTo>
                    <a:pt x="1" y="1"/>
                  </a:moveTo>
                  <a:lnTo>
                    <a:pt x="1" y="136"/>
                  </a:lnTo>
                  <a:lnTo>
                    <a:pt x="511" y="136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>
              <a:off x="2575635" y="4015363"/>
              <a:ext cx="70492" cy="15403"/>
            </a:xfrm>
            <a:custGeom>
              <a:rect b="b" l="l" r="r" t="t"/>
              <a:pathLst>
                <a:path extrusionOk="0" h="137" w="627">
                  <a:moveTo>
                    <a:pt x="0" y="1"/>
                  </a:moveTo>
                  <a:lnTo>
                    <a:pt x="0" y="136"/>
                  </a:lnTo>
                  <a:lnTo>
                    <a:pt x="626" y="136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0" name="Google Shape;1620;p26"/>
            <p:cNvSpPr/>
            <p:nvPr/>
          </p:nvSpPr>
          <p:spPr>
            <a:xfrm>
              <a:off x="2583055" y="4030653"/>
              <a:ext cx="56439" cy="6633"/>
            </a:xfrm>
            <a:custGeom>
              <a:rect b="b" l="l" r="r" t="t"/>
              <a:pathLst>
                <a:path extrusionOk="0" h="59" w="502">
                  <a:moveTo>
                    <a:pt x="1" y="0"/>
                  </a:moveTo>
                  <a:lnTo>
                    <a:pt x="1" y="59"/>
                  </a:lnTo>
                  <a:lnTo>
                    <a:pt x="501" y="5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1" name="Google Shape;1621;p26"/>
            <p:cNvSpPr/>
            <p:nvPr/>
          </p:nvSpPr>
          <p:spPr>
            <a:xfrm>
              <a:off x="2529989" y="4030653"/>
              <a:ext cx="52953" cy="6633"/>
            </a:xfrm>
            <a:custGeom>
              <a:rect b="b" l="l" r="r" t="t"/>
              <a:pathLst>
                <a:path extrusionOk="0" h="59" w="471">
                  <a:moveTo>
                    <a:pt x="0" y="0"/>
                  </a:moveTo>
                  <a:lnTo>
                    <a:pt x="0" y="59"/>
                  </a:lnTo>
                  <a:lnTo>
                    <a:pt x="470" y="59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2" name="Google Shape;1622;p26"/>
            <p:cNvSpPr/>
            <p:nvPr/>
          </p:nvSpPr>
          <p:spPr>
            <a:xfrm>
              <a:off x="2248355" y="4390087"/>
              <a:ext cx="91966" cy="177748"/>
            </a:xfrm>
            <a:custGeom>
              <a:rect b="b" l="l" r="r" t="t"/>
              <a:pathLst>
                <a:path extrusionOk="0" h="1581" w="818">
                  <a:moveTo>
                    <a:pt x="0" y="0"/>
                  </a:moveTo>
                  <a:lnTo>
                    <a:pt x="0" y="1581"/>
                  </a:lnTo>
                  <a:lnTo>
                    <a:pt x="818" y="1581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3" name="Google Shape;1623;p26"/>
            <p:cNvSpPr/>
            <p:nvPr/>
          </p:nvSpPr>
          <p:spPr>
            <a:xfrm>
              <a:off x="2233964" y="4380306"/>
              <a:ext cx="106694" cy="11355"/>
            </a:xfrm>
            <a:custGeom>
              <a:rect b="b" l="l" r="r" t="t"/>
              <a:pathLst>
                <a:path extrusionOk="0" h="101" w="949">
                  <a:moveTo>
                    <a:pt x="1" y="1"/>
                  </a:moveTo>
                  <a:lnTo>
                    <a:pt x="141" y="100"/>
                  </a:lnTo>
                  <a:lnTo>
                    <a:pt x="948" y="100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4" name="Google Shape;1624;p26"/>
            <p:cNvSpPr/>
            <p:nvPr/>
          </p:nvSpPr>
          <p:spPr>
            <a:xfrm>
              <a:off x="2233964" y="4380306"/>
              <a:ext cx="15965" cy="187529"/>
            </a:xfrm>
            <a:custGeom>
              <a:rect b="b" l="l" r="r" t="t"/>
              <a:pathLst>
                <a:path extrusionOk="0" h="1668" w="142">
                  <a:moveTo>
                    <a:pt x="1" y="1"/>
                  </a:moveTo>
                  <a:lnTo>
                    <a:pt x="1" y="1668"/>
                  </a:lnTo>
                  <a:lnTo>
                    <a:pt x="141" y="1668"/>
                  </a:lnTo>
                  <a:lnTo>
                    <a:pt x="141" y="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5" name="Google Shape;1625;p26"/>
            <p:cNvSpPr/>
            <p:nvPr/>
          </p:nvSpPr>
          <p:spPr>
            <a:xfrm>
              <a:off x="2128956" y="4386040"/>
              <a:ext cx="62397" cy="145144"/>
            </a:xfrm>
            <a:custGeom>
              <a:rect b="b" l="l" r="r" t="t"/>
              <a:pathLst>
                <a:path extrusionOk="0" h="1291" w="555">
                  <a:moveTo>
                    <a:pt x="0" y="1"/>
                  </a:moveTo>
                  <a:lnTo>
                    <a:pt x="0" y="1290"/>
                  </a:lnTo>
                  <a:lnTo>
                    <a:pt x="554" y="1290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6" name="Google Shape;1626;p26"/>
            <p:cNvSpPr/>
            <p:nvPr/>
          </p:nvSpPr>
          <p:spPr>
            <a:xfrm>
              <a:off x="2119399" y="4379407"/>
              <a:ext cx="71954" cy="7870"/>
            </a:xfrm>
            <a:custGeom>
              <a:rect b="b" l="l" r="r" t="t"/>
              <a:pathLst>
                <a:path extrusionOk="0" h="70" w="640">
                  <a:moveTo>
                    <a:pt x="1" y="1"/>
                  </a:moveTo>
                  <a:lnTo>
                    <a:pt x="95" y="70"/>
                  </a:lnTo>
                  <a:lnTo>
                    <a:pt x="639" y="70"/>
                  </a:lnTo>
                  <a:lnTo>
                    <a:pt x="639" y="3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7" name="Google Shape;1627;p26"/>
            <p:cNvSpPr/>
            <p:nvPr/>
          </p:nvSpPr>
          <p:spPr>
            <a:xfrm>
              <a:off x="2119399" y="4379407"/>
              <a:ext cx="10793" cy="151777"/>
            </a:xfrm>
            <a:custGeom>
              <a:rect b="b" l="l" r="r" t="t"/>
              <a:pathLst>
                <a:path extrusionOk="0" h="1350" w="96">
                  <a:moveTo>
                    <a:pt x="1" y="1"/>
                  </a:moveTo>
                  <a:lnTo>
                    <a:pt x="1" y="1349"/>
                  </a:lnTo>
                  <a:lnTo>
                    <a:pt x="95" y="1349"/>
                  </a:lnTo>
                  <a:lnTo>
                    <a:pt x="95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8" name="Google Shape;1628;p26"/>
            <p:cNvSpPr/>
            <p:nvPr/>
          </p:nvSpPr>
          <p:spPr>
            <a:xfrm>
              <a:off x="2392151" y="4386040"/>
              <a:ext cx="62172" cy="145144"/>
            </a:xfrm>
            <a:custGeom>
              <a:rect b="b" l="l" r="r" t="t"/>
              <a:pathLst>
                <a:path extrusionOk="0" h="1291" w="553">
                  <a:moveTo>
                    <a:pt x="1" y="1"/>
                  </a:moveTo>
                  <a:lnTo>
                    <a:pt x="1" y="1290"/>
                  </a:lnTo>
                  <a:lnTo>
                    <a:pt x="552" y="129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9" name="Google Shape;1629;p26"/>
            <p:cNvSpPr/>
            <p:nvPr/>
          </p:nvSpPr>
          <p:spPr>
            <a:xfrm>
              <a:off x="2382370" y="4379407"/>
              <a:ext cx="72178" cy="7870"/>
            </a:xfrm>
            <a:custGeom>
              <a:rect b="b" l="l" r="r" t="t"/>
              <a:pathLst>
                <a:path extrusionOk="0" h="70" w="642">
                  <a:moveTo>
                    <a:pt x="1" y="1"/>
                  </a:moveTo>
                  <a:lnTo>
                    <a:pt x="98" y="70"/>
                  </a:lnTo>
                  <a:lnTo>
                    <a:pt x="639" y="70"/>
                  </a:lnTo>
                  <a:lnTo>
                    <a:pt x="642" y="3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0" name="Google Shape;1630;p26"/>
            <p:cNvSpPr/>
            <p:nvPr/>
          </p:nvSpPr>
          <p:spPr>
            <a:xfrm>
              <a:off x="2382370" y="4379407"/>
              <a:ext cx="11018" cy="151777"/>
            </a:xfrm>
            <a:custGeom>
              <a:rect b="b" l="l" r="r" t="t"/>
              <a:pathLst>
                <a:path extrusionOk="0" h="1350" w="98">
                  <a:moveTo>
                    <a:pt x="1" y="1"/>
                  </a:moveTo>
                  <a:lnTo>
                    <a:pt x="1" y="1349"/>
                  </a:lnTo>
                  <a:lnTo>
                    <a:pt x="98" y="1349"/>
                  </a:lnTo>
                  <a:lnTo>
                    <a:pt x="98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1" name="Google Shape;1631;p26"/>
            <p:cNvSpPr/>
            <p:nvPr/>
          </p:nvSpPr>
          <p:spPr>
            <a:xfrm>
              <a:off x="2810161" y="4454959"/>
              <a:ext cx="206867" cy="44072"/>
            </a:xfrm>
            <a:custGeom>
              <a:rect b="b" l="l" r="r" t="t"/>
              <a:pathLst>
                <a:path extrusionOk="0" h="392" w="1840">
                  <a:moveTo>
                    <a:pt x="1" y="0"/>
                  </a:moveTo>
                  <a:lnTo>
                    <a:pt x="1" y="391"/>
                  </a:lnTo>
                  <a:lnTo>
                    <a:pt x="1839" y="391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2" name="Google Shape;1632;p26"/>
            <p:cNvSpPr/>
            <p:nvPr/>
          </p:nvSpPr>
          <p:spPr>
            <a:xfrm>
              <a:off x="2810161" y="4448101"/>
              <a:ext cx="216311" cy="7870"/>
            </a:xfrm>
            <a:custGeom>
              <a:rect b="b" l="l" r="r" t="t"/>
              <a:pathLst>
                <a:path extrusionOk="0" h="70" w="1924">
                  <a:moveTo>
                    <a:pt x="1" y="0"/>
                  </a:moveTo>
                  <a:lnTo>
                    <a:pt x="1" y="3"/>
                  </a:lnTo>
                  <a:lnTo>
                    <a:pt x="1" y="69"/>
                  </a:lnTo>
                  <a:lnTo>
                    <a:pt x="1829" y="69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3" name="Google Shape;1633;p26"/>
            <p:cNvSpPr/>
            <p:nvPr/>
          </p:nvSpPr>
          <p:spPr>
            <a:xfrm>
              <a:off x="2763391" y="4306216"/>
              <a:ext cx="62172" cy="44296"/>
            </a:xfrm>
            <a:custGeom>
              <a:rect b="b" l="l" r="r" t="t"/>
              <a:pathLst>
                <a:path extrusionOk="0" h="394" w="553">
                  <a:moveTo>
                    <a:pt x="1" y="1"/>
                  </a:moveTo>
                  <a:lnTo>
                    <a:pt x="1" y="394"/>
                  </a:lnTo>
                  <a:lnTo>
                    <a:pt x="552" y="394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4" name="Google Shape;1634;p26"/>
            <p:cNvSpPr/>
            <p:nvPr/>
          </p:nvSpPr>
          <p:spPr>
            <a:xfrm>
              <a:off x="2763391" y="4299582"/>
              <a:ext cx="71841" cy="7870"/>
            </a:xfrm>
            <a:custGeom>
              <a:rect b="b" l="l" r="r" t="t"/>
              <a:pathLst>
                <a:path extrusionOk="0" h="70" w="639">
                  <a:moveTo>
                    <a:pt x="1" y="1"/>
                  </a:moveTo>
                  <a:lnTo>
                    <a:pt x="1" y="4"/>
                  </a:lnTo>
                  <a:lnTo>
                    <a:pt x="1" y="70"/>
                  </a:lnTo>
                  <a:lnTo>
                    <a:pt x="544" y="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5" name="Google Shape;1635;p26"/>
            <p:cNvSpPr/>
            <p:nvPr/>
          </p:nvSpPr>
          <p:spPr>
            <a:xfrm>
              <a:off x="2824552" y="4299582"/>
              <a:ext cx="10681" cy="50930"/>
            </a:xfrm>
            <a:custGeom>
              <a:rect b="b" l="l" r="r" t="t"/>
              <a:pathLst>
                <a:path extrusionOk="0" h="453" w="95">
                  <a:moveTo>
                    <a:pt x="95" y="1"/>
                  </a:moveTo>
                  <a:lnTo>
                    <a:pt x="0" y="67"/>
                  </a:lnTo>
                  <a:lnTo>
                    <a:pt x="0" y="453"/>
                  </a:lnTo>
                  <a:lnTo>
                    <a:pt x="95" y="453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26"/>
            <p:cNvSpPr/>
            <p:nvPr/>
          </p:nvSpPr>
          <p:spPr>
            <a:xfrm>
              <a:off x="2594635" y="4306216"/>
              <a:ext cx="62060" cy="44296"/>
            </a:xfrm>
            <a:custGeom>
              <a:rect b="b" l="l" r="r" t="t"/>
              <a:pathLst>
                <a:path extrusionOk="0" h="394" w="552">
                  <a:moveTo>
                    <a:pt x="0" y="1"/>
                  </a:moveTo>
                  <a:lnTo>
                    <a:pt x="0" y="394"/>
                  </a:lnTo>
                  <a:lnTo>
                    <a:pt x="552" y="394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26"/>
            <p:cNvSpPr/>
            <p:nvPr/>
          </p:nvSpPr>
          <p:spPr>
            <a:xfrm>
              <a:off x="2594635" y="4299582"/>
              <a:ext cx="71841" cy="7870"/>
            </a:xfrm>
            <a:custGeom>
              <a:rect b="b" l="l" r="r" t="t"/>
              <a:pathLst>
                <a:path extrusionOk="0" h="70" w="639">
                  <a:moveTo>
                    <a:pt x="0" y="1"/>
                  </a:moveTo>
                  <a:lnTo>
                    <a:pt x="0" y="4"/>
                  </a:lnTo>
                  <a:lnTo>
                    <a:pt x="0" y="70"/>
                  </a:lnTo>
                  <a:lnTo>
                    <a:pt x="544" y="70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26"/>
            <p:cNvSpPr/>
            <p:nvPr/>
          </p:nvSpPr>
          <p:spPr>
            <a:xfrm>
              <a:off x="2655684" y="4299582"/>
              <a:ext cx="10793" cy="50930"/>
            </a:xfrm>
            <a:custGeom>
              <a:rect b="b" l="l" r="r" t="t"/>
              <a:pathLst>
                <a:path extrusionOk="0" h="453" w="96">
                  <a:moveTo>
                    <a:pt x="95" y="1"/>
                  </a:moveTo>
                  <a:lnTo>
                    <a:pt x="1" y="67"/>
                  </a:lnTo>
                  <a:lnTo>
                    <a:pt x="1" y="453"/>
                  </a:lnTo>
                  <a:lnTo>
                    <a:pt x="95" y="453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9" name="Google Shape;1639;p26"/>
          <p:cNvGrpSpPr/>
          <p:nvPr/>
        </p:nvGrpSpPr>
        <p:grpSpPr>
          <a:xfrm>
            <a:off x="8364647" y="3921685"/>
            <a:ext cx="684437" cy="833931"/>
            <a:chOff x="8419960" y="4105120"/>
            <a:chExt cx="541485" cy="659755"/>
          </a:xfrm>
        </p:grpSpPr>
        <p:sp>
          <p:nvSpPr>
            <p:cNvPr id="1640" name="Google Shape;1640;p26"/>
            <p:cNvSpPr/>
            <p:nvPr/>
          </p:nvSpPr>
          <p:spPr>
            <a:xfrm>
              <a:off x="8538230" y="4211570"/>
              <a:ext cx="39300" cy="552936"/>
            </a:xfrm>
            <a:custGeom>
              <a:rect b="b" l="l" r="r" t="t"/>
              <a:pathLst>
                <a:path extrusionOk="0" h="7485" w="532">
                  <a:moveTo>
                    <a:pt x="184" y="0"/>
                  </a:moveTo>
                  <a:lnTo>
                    <a:pt x="0" y="7485"/>
                  </a:lnTo>
                  <a:lnTo>
                    <a:pt x="531" y="7485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1" name="Google Shape;1641;p26"/>
            <p:cNvSpPr/>
            <p:nvPr/>
          </p:nvSpPr>
          <p:spPr>
            <a:xfrm>
              <a:off x="8557806" y="4157052"/>
              <a:ext cx="167838" cy="62275"/>
            </a:xfrm>
            <a:custGeom>
              <a:rect b="b" l="l" r="r" t="t"/>
              <a:pathLst>
                <a:path extrusionOk="0" h="843" w="2272">
                  <a:moveTo>
                    <a:pt x="2271" y="0"/>
                  </a:moveTo>
                  <a:lnTo>
                    <a:pt x="21" y="623"/>
                  </a:lnTo>
                  <a:lnTo>
                    <a:pt x="1" y="843"/>
                  </a:lnTo>
                  <a:lnTo>
                    <a:pt x="1" y="843"/>
                  </a:lnTo>
                  <a:lnTo>
                    <a:pt x="2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2" name="Google Shape;1642;p26"/>
            <p:cNvSpPr/>
            <p:nvPr/>
          </p:nvSpPr>
          <p:spPr>
            <a:xfrm>
              <a:off x="8527814" y="4219253"/>
              <a:ext cx="41812" cy="176481"/>
            </a:xfrm>
            <a:custGeom>
              <a:rect b="b" l="l" r="r" t="t"/>
              <a:pathLst>
                <a:path extrusionOk="0" h="2389" w="566">
                  <a:moveTo>
                    <a:pt x="407" y="1"/>
                  </a:moveTo>
                  <a:lnTo>
                    <a:pt x="1" y="2388"/>
                  </a:lnTo>
                  <a:lnTo>
                    <a:pt x="565" y="14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26"/>
            <p:cNvSpPr/>
            <p:nvPr/>
          </p:nvSpPr>
          <p:spPr>
            <a:xfrm>
              <a:off x="8419960" y="4105120"/>
              <a:ext cx="137920" cy="117236"/>
            </a:xfrm>
            <a:custGeom>
              <a:rect b="b" l="l" r="r" t="t"/>
              <a:pathLst>
                <a:path extrusionOk="0" h="1587" w="1867">
                  <a:moveTo>
                    <a:pt x="0" y="1"/>
                  </a:moveTo>
                  <a:lnTo>
                    <a:pt x="1642" y="1587"/>
                  </a:lnTo>
                  <a:lnTo>
                    <a:pt x="1867" y="15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26"/>
            <p:cNvSpPr/>
            <p:nvPr/>
          </p:nvSpPr>
          <p:spPr>
            <a:xfrm>
              <a:off x="8823599" y="4380369"/>
              <a:ext cx="27259" cy="384506"/>
            </a:xfrm>
            <a:custGeom>
              <a:rect b="b" l="l" r="r" t="t"/>
              <a:pathLst>
                <a:path extrusionOk="0" h="5205" w="369">
                  <a:moveTo>
                    <a:pt x="129" y="1"/>
                  </a:moveTo>
                  <a:lnTo>
                    <a:pt x="1" y="5205"/>
                  </a:lnTo>
                  <a:lnTo>
                    <a:pt x="369" y="5205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26"/>
            <p:cNvSpPr/>
            <p:nvPr/>
          </p:nvSpPr>
          <p:spPr>
            <a:xfrm>
              <a:off x="8770633" y="4272663"/>
              <a:ext cx="66485" cy="106672"/>
            </a:xfrm>
            <a:custGeom>
              <a:rect b="b" l="l" r="r" t="t"/>
              <a:pathLst>
                <a:path extrusionOk="0" h="1444" w="900">
                  <a:moveTo>
                    <a:pt x="0" y="0"/>
                  </a:moveTo>
                  <a:lnTo>
                    <a:pt x="746" y="1443"/>
                  </a:lnTo>
                  <a:lnTo>
                    <a:pt x="899" y="1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26"/>
            <p:cNvSpPr/>
            <p:nvPr/>
          </p:nvSpPr>
          <p:spPr>
            <a:xfrm>
              <a:off x="8837044" y="4368328"/>
              <a:ext cx="124401" cy="9677"/>
            </a:xfrm>
            <a:custGeom>
              <a:rect b="b" l="l" r="r" t="t"/>
              <a:pathLst>
                <a:path extrusionOk="0" h="131" w="1684">
                  <a:moveTo>
                    <a:pt x="74" y="0"/>
                  </a:moveTo>
                  <a:lnTo>
                    <a:pt x="0" y="130"/>
                  </a:lnTo>
                  <a:lnTo>
                    <a:pt x="1683" y="6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26"/>
            <p:cNvSpPr/>
            <p:nvPr/>
          </p:nvSpPr>
          <p:spPr>
            <a:xfrm>
              <a:off x="8778906" y="4377931"/>
              <a:ext cx="62718" cy="110218"/>
            </a:xfrm>
            <a:custGeom>
              <a:rect b="b" l="l" r="r" t="t"/>
              <a:pathLst>
                <a:path extrusionOk="0" h="1492" w="849">
                  <a:moveTo>
                    <a:pt x="787" y="0"/>
                  </a:moveTo>
                  <a:lnTo>
                    <a:pt x="1" y="1492"/>
                  </a:lnTo>
                  <a:lnTo>
                    <a:pt x="848" y="14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8" name="Google Shape;1648;p26"/>
          <p:cNvGrpSpPr/>
          <p:nvPr/>
        </p:nvGrpSpPr>
        <p:grpSpPr>
          <a:xfrm>
            <a:off x="25" y="4546297"/>
            <a:ext cx="9143936" cy="597294"/>
            <a:chOff x="25" y="4546297"/>
            <a:chExt cx="9143936" cy="597294"/>
          </a:xfrm>
        </p:grpSpPr>
        <p:sp>
          <p:nvSpPr>
            <p:cNvPr id="1649" name="Google Shape;1649;p26"/>
            <p:cNvSpPr/>
            <p:nvPr/>
          </p:nvSpPr>
          <p:spPr>
            <a:xfrm>
              <a:off x="25" y="4546297"/>
              <a:ext cx="9143936" cy="597294"/>
            </a:xfrm>
            <a:custGeom>
              <a:rect b="b" l="l" r="r" t="t"/>
              <a:pathLst>
                <a:path extrusionOk="0" h="14538" w="105900">
                  <a:moveTo>
                    <a:pt x="80359" y="0"/>
                  </a:moveTo>
                  <a:cubicBezTo>
                    <a:pt x="79859" y="0"/>
                    <a:pt x="79416" y="13"/>
                    <a:pt x="79051" y="38"/>
                  </a:cubicBezTo>
                  <a:cubicBezTo>
                    <a:pt x="73620" y="419"/>
                    <a:pt x="72302" y="2058"/>
                    <a:pt x="66965" y="3348"/>
                  </a:cubicBezTo>
                  <a:cubicBezTo>
                    <a:pt x="57261" y="5724"/>
                    <a:pt x="47766" y="7362"/>
                    <a:pt x="37969" y="7362"/>
                  </a:cubicBezTo>
                  <a:cubicBezTo>
                    <a:pt x="34070" y="7362"/>
                    <a:pt x="30123" y="7103"/>
                    <a:pt x="26095" y="6527"/>
                  </a:cubicBezTo>
                  <a:cubicBezTo>
                    <a:pt x="23694" y="6165"/>
                    <a:pt x="21292" y="6002"/>
                    <a:pt x="18879" y="6002"/>
                  </a:cubicBezTo>
                  <a:cubicBezTo>
                    <a:pt x="16472" y="6002"/>
                    <a:pt x="14054" y="6165"/>
                    <a:pt x="11616" y="6453"/>
                  </a:cubicBezTo>
                  <a:cubicBezTo>
                    <a:pt x="7977" y="6815"/>
                    <a:pt x="4665" y="7755"/>
                    <a:pt x="942" y="8332"/>
                  </a:cubicBezTo>
                  <a:cubicBezTo>
                    <a:pt x="669" y="8384"/>
                    <a:pt x="390" y="8410"/>
                    <a:pt x="110" y="8410"/>
                  </a:cubicBezTo>
                  <a:cubicBezTo>
                    <a:pt x="73" y="8410"/>
                    <a:pt x="37" y="8410"/>
                    <a:pt x="0" y="8409"/>
                  </a:cubicBezTo>
                  <a:lnTo>
                    <a:pt x="0" y="10393"/>
                  </a:lnTo>
                  <a:cubicBezTo>
                    <a:pt x="2037" y="10426"/>
                    <a:pt x="4080" y="10553"/>
                    <a:pt x="6140" y="10553"/>
                  </a:cubicBezTo>
                  <a:cubicBezTo>
                    <a:pt x="6915" y="10553"/>
                    <a:pt x="7692" y="10535"/>
                    <a:pt x="8473" y="10488"/>
                  </a:cubicBezTo>
                  <a:cubicBezTo>
                    <a:pt x="10879" y="10343"/>
                    <a:pt x="13157" y="9618"/>
                    <a:pt x="15533" y="9618"/>
                  </a:cubicBezTo>
                  <a:cubicBezTo>
                    <a:pt x="15852" y="9618"/>
                    <a:pt x="16173" y="9631"/>
                    <a:pt x="16496" y="9660"/>
                  </a:cubicBezTo>
                  <a:cubicBezTo>
                    <a:pt x="17903" y="9744"/>
                    <a:pt x="19147" y="10406"/>
                    <a:pt x="20551" y="10735"/>
                  </a:cubicBezTo>
                  <a:cubicBezTo>
                    <a:pt x="21047" y="10901"/>
                    <a:pt x="21460" y="10819"/>
                    <a:pt x="21958" y="10901"/>
                  </a:cubicBezTo>
                  <a:cubicBezTo>
                    <a:pt x="26034" y="12083"/>
                    <a:pt x="30111" y="12675"/>
                    <a:pt x="34247" y="12675"/>
                  </a:cubicBezTo>
                  <a:cubicBezTo>
                    <a:pt x="35904" y="12675"/>
                    <a:pt x="37569" y="12580"/>
                    <a:pt x="39249" y="12390"/>
                  </a:cubicBezTo>
                  <a:cubicBezTo>
                    <a:pt x="41897" y="12061"/>
                    <a:pt x="44379" y="11895"/>
                    <a:pt x="47027" y="11813"/>
                  </a:cubicBezTo>
                  <a:cubicBezTo>
                    <a:pt x="47770" y="11813"/>
                    <a:pt x="48597" y="11647"/>
                    <a:pt x="49343" y="11563"/>
                  </a:cubicBezTo>
                  <a:cubicBezTo>
                    <a:pt x="50494" y="11515"/>
                    <a:pt x="51632" y="11488"/>
                    <a:pt x="52763" y="11488"/>
                  </a:cubicBezTo>
                  <a:cubicBezTo>
                    <a:pt x="55534" y="11488"/>
                    <a:pt x="58271" y="11649"/>
                    <a:pt x="61092" y="12061"/>
                  </a:cubicBezTo>
                  <a:cubicBezTo>
                    <a:pt x="66559" y="12873"/>
                    <a:pt x="71766" y="13621"/>
                    <a:pt x="77238" y="14538"/>
                  </a:cubicBezTo>
                  <a:lnTo>
                    <a:pt x="105900" y="14538"/>
                  </a:lnTo>
                  <a:lnTo>
                    <a:pt x="105900" y="4839"/>
                  </a:lnTo>
                  <a:cubicBezTo>
                    <a:pt x="100813" y="3726"/>
                    <a:pt x="95785" y="2336"/>
                    <a:pt x="90777" y="1026"/>
                  </a:cubicBezTo>
                  <a:cubicBezTo>
                    <a:pt x="88603" y="458"/>
                    <a:pt x="83425" y="0"/>
                    <a:pt x="80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0" name="Google Shape;1650;p26"/>
            <p:cNvSpPr/>
            <p:nvPr/>
          </p:nvSpPr>
          <p:spPr>
            <a:xfrm>
              <a:off x="25" y="4907428"/>
              <a:ext cx="6669201" cy="236153"/>
            </a:xfrm>
            <a:custGeom>
              <a:rect b="b" l="l" r="r" t="t"/>
              <a:pathLst>
                <a:path extrusionOk="0" h="2616" w="77239">
                  <a:moveTo>
                    <a:pt x="15525" y="1"/>
                  </a:moveTo>
                  <a:cubicBezTo>
                    <a:pt x="13151" y="1"/>
                    <a:pt x="10876" y="384"/>
                    <a:pt x="8473" y="463"/>
                  </a:cubicBezTo>
                  <a:cubicBezTo>
                    <a:pt x="7706" y="487"/>
                    <a:pt x="6942" y="496"/>
                    <a:pt x="6181" y="496"/>
                  </a:cubicBezTo>
                  <a:cubicBezTo>
                    <a:pt x="4107" y="496"/>
                    <a:pt x="2051" y="429"/>
                    <a:pt x="0" y="412"/>
                  </a:cubicBezTo>
                  <a:lnTo>
                    <a:pt x="0" y="2616"/>
                  </a:lnTo>
                  <a:lnTo>
                    <a:pt x="77238" y="2616"/>
                  </a:lnTo>
                  <a:cubicBezTo>
                    <a:pt x="71766" y="2128"/>
                    <a:pt x="66562" y="1729"/>
                    <a:pt x="61092" y="1298"/>
                  </a:cubicBezTo>
                  <a:cubicBezTo>
                    <a:pt x="58275" y="1081"/>
                    <a:pt x="55543" y="994"/>
                    <a:pt x="52776" y="994"/>
                  </a:cubicBezTo>
                  <a:cubicBezTo>
                    <a:pt x="51640" y="994"/>
                    <a:pt x="50498" y="1009"/>
                    <a:pt x="49343" y="1035"/>
                  </a:cubicBezTo>
                  <a:cubicBezTo>
                    <a:pt x="48597" y="1078"/>
                    <a:pt x="47770" y="1168"/>
                    <a:pt x="47027" y="1168"/>
                  </a:cubicBezTo>
                  <a:cubicBezTo>
                    <a:pt x="44379" y="1211"/>
                    <a:pt x="41897" y="1298"/>
                    <a:pt x="39249" y="1474"/>
                  </a:cubicBezTo>
                  <a:cubicBezTo>
                    <a:pt x="37568" y="1575"/>
                    <a:pt x="35901" y="1625"/>
                    <a:pt x="34243" y="1625"/>
                  </a:cubicBezTo>
                  <a:cubicBezTo>
                    <a:pt x="30108" y="1625"/>
                    <a:pt x="26032" y="1311"/>
                    <a:pt x="21958" y="682"/>
                  </a:cubicBezTo>
                  <a:cubicBezTo>
                    <a:pt x="21460" y="639"/>
                    <a:pt x="21047" y="682"/>
                    <a:pt x="20551" y="596"/>
                  </a:cubicBezTo>
                  <a:cubicBezTo>
                    <a:pt x="19144" y="419"/>
                    <a:pt x="17903" y="67"/>
                    <a:pt x="16499" y="24"/>
                  </a:cubicBezTo>
                  <a:cubicBezTo>
                    <a:pt x="16172" y="8"/>
                    <a:pt x="15847" y="1"/>
                    <a:pt x="15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51" name="Google Shape;1651;p26"/>
          <p:cNvGrpSpPr/>
          <p:nvPr/>
        </p:nvGrpSpPr>
        <p:grpSpPr>
          <a:xfrm>
            <a:off x="99311" y="4692345"/>
            <a:ext cx="8565609" cy="521246"/>
            <a:chOff x="99311" y="4692345"/>
            <a:chExt cx="8565609" cy="521246"/>
          </a:xfrm>
        </p:grpSpPr>
        <p:grpSp>
          <p:nvGrpSpPr>
            <p:cNvPr id="1652" name="Google Shape;1652;p26"/>
            <p:cNvGrpSpPr/>
            <p:nvPr/>
          </p:nvGrpSpPr>
          <p:grpSpPr>
            <a:xfrm flipH="1">
              <a:off x="7920200" y="4808102"/>
              <a:ext cx="744720" cy="379457"/>
              <a:chOff x="7392100" y="4636038"/>
              <a:chExt cx="1188509" cy="605485"/>
            </a:xfrm>
          </p:grpSpPr>
          <p:sp>
            <p:nvSpPr>
              <p:cNvPr id="1653" name="Google Shape;1653;p26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54" name="Google Shape;1654;p26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1655" name="Google Shape;1655;p26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6" name="Google Shape;1656;p26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57" name="Google Shape;1657;p26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658" name="Google Shape;1658;p26"/>
            <p:cNvGrpSpPr/>
            <p:nvPr/>
          </p:nvGrpSpPr>
          <p:grpSpPr>
            <a:xfrm flipH="1">
              <a:off x="99311" y="4692345"/>
              <a:ext cx="1420311" cy="521246"/>
              <a:chOff x="7392100" y="4635774"/>
              <a:chExt cx="1650565" cy="605748"/>
            </a:xfrm>
          </p:grpSpPr>
          <p:sp>
            <p:nvSpPr>
              <p:cNvPr id="1659" name="Google Shape;1659;p26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660" name="Google Shape;1660;p26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1661" name="Google Shape;1661;p26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2" name="Google Shape;1662;p26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3" name="Google Shape;1663;p26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4" name="Google Shape;1664;p26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665" name="Google Shape;1665;p26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66" name="Google Shape;1666;p26"/>
          <p:cNvGrpSpPr/>
          <p:nvPr/>
        </p:nvGrpSpPr>
        <p:grpSpPr>
          <a:xfrm rot="504443">
            <a:off x="7478868" y="4551810"/>
            <a:ext cx="524439" cy="962191"/>
            <a:chOff x="9427650" y="2266125"/>
            <a:chExt cx="679773" cy="1247184"/>
          </a:xfrm>
        </p:grpSpPr>
        <p:grpSp>
          <p:nvGrpSpPr>
            <p:cNvPr id="1667" name="Google Shape;1667;p26"/>
            <p:cNvGrpSpPr/>
            <p:nvPr/>
          </p:nvGrpSpPr>
          <p:grpSpPr>
            <a:xfrm>
              <a:off x="9427650" y="2266125"/>
              <a:ext cx="679773" cy="609666"/>
              <a:chOff x="9427650" y="2266125"/>
              <a:chExt cx="679773" cy="609666"/>
            </a:xfrm>
          </p:grpSpPr>
          <p:sp>
            <p:nvSpPr>
              <p:cNvPr id="1668" name="Google Shape;1668;p26"/>
              <p:cNvSpPr/>
              <p:nvPr/>
            </p:nvSpPr>
            <p:spPr>
              <a:xfrm>
                <a:off x="9868899" y="2266125"/>
                <a:ext cx="238523" cy="163697"/>
              </a:xfrm>
              <a:custGeom>
                <a:rect b="b" l="l" r="r" t="t"/>
                <a:pathLst>
                  <a:path extrusionOk="0" h="1422" w="2072">
                    <a:moveTo>
                      <a:pt x="1149" y="0"/>
                    </a:moveTo>
                    <a:cubicBezTo>
                      <a:pt x="1056" y="0"/>
                      <a:pt x="956" y="23"/>
                      <a:pt x="854" y="74"/>
                    </a:cubicBezTo>
                    <a:lnTo>
                      <a:pt x="838" y="81"/>
                    </a:lnTo>
                    <a:cubicBezTo>
                      <a:pt x="366" y="326"/>
                      <a:pt x="49" y="796"/>
                      <a:pt x="1" y="1327"/>
                    </a:cubicBezTo>
                    <a:cubicBezTo>
                      <a:pt x="230" y="1383"/>
                      <a:pt x="456" y="1421"/>
                      <a:pt x="677" y="1421"/>
                    </a:cubicBezTo>
                    <a:cubicBezTo>
                      <a:pt x="928" y="1421"/>
                      <a:pt x="1174" y="1372"/>
                      <a:pt x="1410" y="1246"/>
                    </a:cubicBezTo>
                    <a:cubicBezTo>
                      <a:pt x="1423" y="1238"/>
                      <a:pt x="1436" y="1233"/>
                      <a:pt x="1446" y="1225"/>
                    </a:cubicBezTo>
                    <a:cubicBezTo>
                      <a:pt x="2071" y="875"/>
                      <a:pt x="1731" y="0"/>
                      <a:pt x="1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9" name="Google Shape;1669;p26"/>
              <p:cNvSpPr/>
              <p:nvPr/>
            </p:nvSpPr>
            <p:spPr>
              <a:xfrm>
                <a:off x="9636130" y="2292142"/>
                <a:ext cx="201110" cy="205945"/>
              </a:xfrm>
              <a:custGeom>
                <a:rect b="b" l="l" r="r" t="t"/>
                <a:pathLst>
                  <a:path extrusionOk="0" h="1789" w="1747">
                    <a:moveTo>
                      <a:pt x="859" y="0"/>
                    </a:moveTo>
                    <a:cubicBezTo>
                      <a:pt x="678" y="0"/>
                      <a:pt x="495" y="82"/>
                      <a:pt x="358" y="277"/>
                    </a:cubicBezTo>
                    <a:lnTo>
                      <a:pt x="350" y="289"/>
                    </a:lnTo>
                    <a:cubicBezTo>
                      <a:pt x="51" y="734"/>
                      <a:pt x="0" y="1298"/>
                      <a:pt x="212" y="1788"/>
                    </a:cubicBezTo>
                    <a:cubicBezTo>
                      <a:pt x="697" y="1655"/>
                      <a:pt x="1134" y="1459"/>
                      <a:pt x="1410" y="1038"/>
                    </a:cubicBezTo>
                    <a:cubicBezTo>
                      <a:pt x="1418" y="1025"/>
                      <a:pt x="1425" y="1015"/>
                      <a:pt x="1433" y="1004"/>
                    </a:cubicBezTo>
                    <a:cubicBezTo>
                      <a:pt x="1746" y="502"/>
                      <a:pt x="1309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0" name="Google Shape;1670;p26"/>
              <p:cNvSpPr/>
              <p:nvPr/>
            </p:nvSpPr>
            <p:spPr>
              <a:xfrm>
                <a:off x="9716367" y="2511443"/>
                <a:ext cx="249690" cy="154718"/>
              </a:xfrm>
              <a:custGeom>
                <a:rect b="b" l="l" r="r" t="t"/>
                <a:pathLst>
                  <a:path extrusionOk="0" h="1344" w="2169">
                    <a:moveTo>
                      <a:pt x="1273" y="0"/>
                    </a:moveTo>
                    <a:cubicBezTo>
                      <a:pt x="1216" y="0"/>
                      <a:pt x="1156" y="8"/>
                      <a:pt x="1093" y="24"/>
                    </a:cubicBezTo>
                    <a:lnTo>
                      <a:pt x="1078" y="26"/>
                    </a:lnTo>
                    <a:cubicBezTo>
                      <a:pt x="565" y="172"/>
                      <a:pt x="159" y="565"/>
                      <a:pt x="0" y="1076"/>
                    </a:cubicBezTo>
                    <a:cubicBezTo>
                      <a:pt x="327" y="1231"/>
                      <a:pt x="654" y="1343"/>
                      <a:pt x="991" y="1343"/>
                    </a:cubicBezTo>
                    <a:cubicBezTo>
                      <a:pt x="1125" y="1343"/>
                      <a:pt x="1262" y="1325"/>
                      <a:pt x="1400" y="1285"/>
                    </a:cubicBezTo>
                    <a:lnTo>
                      <a:pt x="1441" y="1272"/>
                    </a:lnTo>
                    <a:cubicBezTo>
                      <a:pt x="2168" y="1044"/>
                      <a:pt x="1943" y="0"/>
                      <a:pt x="12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1" name="Google Shape;1671;p26"/>
              <p:cNvSpPr/>
              <p:nvPr/>
            </p:nvSpPr>
            <p:spPr>
              <a:xfrm>
                <a:off x="9427650" y="2540107"/>
                <a:ext cx="172101" cy="223098"/>
              </a:xfrm>
              <a:custGeom>
                <a:rect b="b" l="l" r="r" t="t"/>
                <a:pathLst>
                  <a:path extrusionOk="0" h="1938" w="1495">
                    <a:moveTo>
                      <a:pt x="732" y="1"/>
                    </a:moveTo>
                    <a:cubicBezTo>
                      <a:pt x="475" y="1"/>
                      <a:pt x="223" y="142"/>
                      <a:pt x="134" y="467"/>
                    </a:cubicBezTo>
                    <a:lnTo>
                      <a:pt x="129" y="482"/>
                    </a:lnTo>
                    <a:cubicBezTo>
                      <a:pt x="1" y="1000"/>
                      <a:pt x="141" y="1549"/>
                      <a:pt x="506" y="1938"/>
                    </a:cubicBezTo>
                    <a:cubicBezTo>
                      <a:pt x="920" y="1649"/>
                      <a:pt x="1262" y="1317"/>
                      <a:pt x="1380" y="827"/>
                    </a:cubicBezTo>
                    <a:cubicBezTo>
                      <a:pt x="1385" y="814"/>
                      <a:pt x="1387" y="799"/>
                      <a:pt x="1390" y="786"/>
                    </a:cubicBezTo>
                    <a:cubicBezTo>
                      <a:pt x="1495" y="305"/>
                      <a:pt x="1109" y="1"/>
                      <a:pt x="7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2" name="Google Shape;1672;p26"/>
              <p:cNvSpPr/>
              <p:nvPr/>
            </p:nvSpPr>
            <p:spPr>
              <a:xfrm>
                <a:off x="9582600" y="2703000"/>
                <a:ext cx="228854" cy="172791"/>
              </a:xfrm>
              <a:custGeom>
                <a:rect b="b" l="l" r="r" t="t"/>
                <a:pathLst>
                  <a:path extrusionOk="0" h="1501" w="1988">
                    <a:moveTo>
                      <a:pt x="1057" y="1"/>
                    </a:moveTo>
                    <a:cubicBezTo>
                      <a:pt x="940" y="1"/>
                      <a:pt x="817" y="37"/>
                      <a:pt x="695" y="119"/>
                    </a:cubicBezTo>
                    <a:lnTo>
                      <a:pt x="682" y="129"/>
                    </a:lnTo>
                    <a:cubicBezTo>
                      <a:pt x="248" y="438"/>
                      <a:pt x="1" y="946"/>
                      <a:pt x="24" y="1480"/>
                    </a:cubicBezTo>
                    <a:cubicBezTo>
                      <a:pt x="147" y="1493"/>
                      <a:pt x="268" y="1500"/>
                      <a:pt x="388" y="1500"/>
                    </a:cubicBezTo>
                    <a:cubicBezTo>
                      <a:pt x="756" y="1500"/>
                      <a:pt x="1102" y="1428"/>
                      <a:pt x="1413" y="1204"/>
                    </a:cubicBezTo>
                    <a:lnTo>
                      <a:pt x="1443" y="1179"/>
                    </a:lnTo>
                    <a:cubicBezTo>
                      <a:pt x="1987" y="765"/>
                      <a:pt x="1595" y="1"/>
                      <a:pt x="10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3" name="Google Shape;1673;p26"/>
            <p:cNvSpPr/>
            <p:nvPr/>
          </p:nvSpPr>
          <p:spPr>
            <a:xfrm>
              <a:off x="9473582" y="2336002"/>
              <a:ext cx="522518" cy="1177307"/>
            </a:xfrm>
            <a:custGeom>
              <a:rect b="b" l="l" r="r" t="t"/>
              <a:pathLst>
                <a:path extrusionOk="0" h="10227" w="4539">
                  <a:moveTo>
                    <a:pt x="4461" y="1"/>
                  </a:moveTo>
                  <a:cubicBezTo>
                    <a:pt x="4453" y="1"/>
                    <a:pt x="4444" y="3"/>
                    <a:pt x="4436" y="8"/>
                  </a:cubicBezTo>
                  <a:cubicBezTo>
                    <a:pt x="3672" y="445"/>
                    <a:pt x="2970" y="983"/>
                    <a:pt x="2352" y="1609"/>
                  </a:cubicBezTo>
                  <a:cubicBezTo>
                    <a:pt x="1887" y="2076"/>
                    <a:pt x="1476" y="2597"/>
                    <a:pt x="1131" y="3159"/>
                  </a:cubicBezTo>
                  <a:cubicBezTo>
                    <a:pt x="1300" y="2347"/>
                    <a:pt x="1573" y="1558"/>
                    <a:pt x="1946" y="817"/>
                  </a:cubicBezTo>
                  <a:cubicBezTo>
                    <a:pt x="2064" y="585"/>
                    <a:pt x="2189" y="358"/>
                    <a:pt x="2324" y="136"/>
                  </a:cubicBezTo>
                  <a:cubicBezTo>
                    <a:pt x="2346" y="100"/>
                    <a:pt x="2314" y="68"/>
                    <a:pt x="2280" y="68"/>
                  </a:cubicBezTo>
                  <a:cubicBezTo>
                    <a:pt x="2263" y="68"/>
                    <a:pt x="2246" y="76"/>
                    <a:pt x="2235" y="95"/>
                  </a:cubicBezTo>
                  <a:cubicBezTo>
                    <a:pt x="1752" y="889"/>
                    <a:pt x="1384" y="1749"/>
                    <a:pt x="1147" y="2651"/>
                  </a:cubicBezTo>
                  <a:cubicBezTo>
                    <a:pt x="1080" y="2906"/>
                    <a:pt x="1022" y="3164"/>
                    <a:pt x="976" y="3422"/>
                  </a:cubicBezTo>
                  <a:cubicBezTo>
                    <a:pt x="976" y="3425"/>
                    <a:pt x="976" y="3425"/>
                    <a:pt x="976" y="3425"/>
                  </a:cubicBezTo>
                  <a:cubicBezTo>
                    <a:pt x="920" y="3529"/>
                    <a:pt x="863" y="3634"/>
                    <a:pt x="812" y="3739"/>
                  </a:cubicBezTo>
                  <a:cubicBezTo>
                    <a:pt x="536" y="4285"/>
                    <a:pt x="342" y="4870"/>
                    <a:pt x="233" y="5470"/>
                  </a:cubicBezTo>
                  <a:cubicBezTo>
                    <a:pt x="123" y="4668"/>
                    <a:pt x="115" y="3854"/>
                    <a:pt x="212" y="3047"/>
                  </a:cubicBezTo>
                  <a:cubicBezTo>
                    <a:pt x="243" y="2789"/>
                    <a:pt x="286" y="2533"/>
                    <a:pt x="337" y="2278"/>
                  </a:cubicBezTo>
                  <a:cubicBezTo>
                    <a:pt x="344" y="2245"/>
                    <a:pt x="319" y="2228"/>
                    <a:pt x="292" y="2228"/>
                  </a:cubicBezTo>
                  <a:cubicBezTo>
                    <a:pt x="269" y="2228"/>
                    <a:pt x="244" y="2242"/>
                    <a:pt x="238" y="2270"/>
                  </a:cubicBezTo>
                  <a:cubicBezTo>
                    <a:pt x="54" y="3182"/>
                    <a:pt x="0" y="4117"/>
                    <a:pt x="82" y="5044"/>
                  </a:cubicBezTo>
                  <a:cubicBezTo>
                    <a:pt x="105" y="5301"/>
                    <a:pt x="138" y="5559"/>
                    <a:pt x="182" y="5817"/>
                  </a:cubicBezTo>
                  <a:cubicBezTo>
                    <a:pt x="166" y="5950"/>
                    <a:pt x="156" y="6083"/>
                    <a:pt x="148" y="6216"/>
                  </a:cubicBezTo>
                  <a:cubicBezTo>
                    <a:pt x="123" y="6943"/>
                    <a:pt x="250" y="7666"/>
                    <a:pt x="526" y="8338"/>
                  </a:cubicBezTo>
                  <a:cubicBezTo>
                    <a:pt x="800" y="8999"/>
                    <a:pt x="1221" y="9602"/>
                    <a:pt x="1778" y="10054"/>
                  </a:cubicBezTo>
                  <a:cubicBezTo>
                    <a:pt x="1849" y="10110"/>
                    <a:pt x="1923" y="10164"/>
                    <a:pt x="1997" y="10217"/>
                  </a:cubicBezTo>
                  <a:cubicBezTo>
                    <a:pt x="2007" y="10224"/>
                    <a:pt x="2017" y="10227"/>
                    <a:pt x="2026" y="10227"/>
                  </a:cubicBezTo>
                  <a:cubicBezTo>
                    <a:pt x="2068" y="10227"/>
                    <a:pt x="2103" y="10172"/>
                    <a:pt x="2061" y="10141"/>
                  </a:cubicBezTo>
                  <a:cubicBezTo>
                    <a:pt x="1479" y="9735"/>
                    <a:pt x="1022" y="9168"/>
                    <a:pt x="718" y="8529"/>
                  </a:cubicBezTo>
                  <a:cubicBezTo>
                    <a:pt x="411" y="7881"/>
                    <a:pt x="250" y="7173"/>
                    <a:pt x="245" y="6458"/>
                  </a:cubicBezTo>
                  <a:cubicBezTo>
                    <a:pt x="243" y="6251"/>
                    <a:pt x="253" y="6045"/>
                    <a:pt x="276" y="5838"/>
                  </a:cubicBezTo>
                  <a:cubicBezTo>
                    <a:pt x="705" y="5031"/>
                    <a:pt x="1280" y="4306"/>
                    <a:pt x="1966" y="3703"/>
                  </a:cubicBezTo>
                  <a:cubicBezTo>
                    <a:pt x="2005" y="3669"/>
                    <a:pt x="1973" y="3613"/>
                    <a:pt x="1934" y="3613"/>
                  </a:cubicBezTo>
                  <a:cubicBezTo>
                    <a:pt x="1924" y="3613"/>
                    <a:pt x="1913" y="3617"/>
                    <a:pt x="1903" y="3626"/>
                  </a:cubicBezTo>
                  <a:cubicBezTo>
                    <a:pt x="1356" y="4106"/>
                    <a:pt x="881" y="4661"/>
                    <a:pt x="491" y="5273"/>
                  </a:cubicBezTo>
                  <a:cubicBezTo>
                    <a:pt x="427" y="5370"/>
                    <a:pt x="368" y="5473"/>
                    <a:pt x="312" y="5575"/>
                  </a:cubicBezTo>
                  <a:cubicBezTo>
                    <a:pt x="401" y="5041"/>
                    <a:pt x="557" y="4523"/>
                    <a:pt x="779" y="4032"/>
                  </a:cubicBezTo>
                  <a:cubicBezTo>
                    <a:pt x="868" y="3833"/>
                    <a:pt x="965" y="3642"/>
                    <a:pt x="1073" y="3453"/>
                  </a:cubicBezTo>
                  <a:cubicBezTo>
                    <a:pt x="1749" y="2845"/>
                    <a:pt x="2528" y="2362"/>
                    <a:pt x="3374" y="2028"/>
                  </a:cubicBezTo>
                  <a:cubicBezTo>
                    <a:pt x="3428" y="2007"/>
                    <a:pt x="3406" y="1932"/>
                    <a:pt x="3359" y="1932"/>
                  </a:cubicBezTo>
                  <a:cubicBezTo>
                    <a:pt x="3353" y="1932"/>
                    <a:pt x="3347" y="1933"/>
                    <a:pt x="3340" y="1936"/>
                  </a:cubicBezTo>
                  <a:cubicBezTo>
                    <a:pt x="2664" y="2201"/>
                    <a:pt x="2028" y="2561"/>
                    <a:pt x="1453" y="3006"/>
                  </a:cubicBezTo>
                  <a:cubicBezTo>
                    <a:pt x="1379" y="3065"/>
                    <a:pt x="1305" y="3126"/>
                    <a:pt x="1231" y="3187"/>
                  </a:cubicBezTo>
                  <a:cubicBezTo>
                    <a:pt x="1520" y="2727"/>
                    <a:pt x="1852" y="2293"/>
                    <a:pt x="2219" y="1890"/>
                  </a:cubicBezTo>
                  <a:cubicBezTo>
                    <a:pt x="2725" y="1336"/>
                    <a:pt x="3450" y="736"/>
                    <a:pt x="4216" y="253"/>
                  </a:cubicBezTo>
                  <a:cubicBezTo>
                    <a:pt x="4306" y="197"/>
                    <a:pt x="4398" y="143"/>
                    <a:pt x="4489" y="92"/>
                  </a:cubicBezTo>
                  <a:cubicBezTo>
                    <a:pt x="4539" y="62"/>
                    <a:pt x="4505" y="1"/>
                    <a:pt x="4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p27"/>
          <p:cNvSpPr txBox="1"/>
          <p:nvPr>
            <p:ph hasCustomPrompt="1" type="title"/>
          </p:nvPr>
        </p:nvSpPr>
        <p:spPr>
          <a:xfrm>
            <a:off x="713225" y="682943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6" name="Google Shape;1676;p27"/>
          <p:cNvSpPr txBox="1"/>
          <p:nvPr>
            <p:ph idx="1" type="subTitle"/>
          </p:nvPr>
        </p:nvSpPr>
        <p:spPr>
          <a:xfrm>
            <a:off x="713225" y="1375612"/>
            <a:ext cx="46968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7" name="Google Shape;1677;p27"/>
          <p:cNvSpPr txBox="1"/>
          <p:nvPr>
            <p:ph hasCustomPrompt="1" idx="2" type="title"/>
          </p:nvPr>
        </p:nvSpPr>
        <p:spPr>
          <a:xfrm>
            <a:off x="713225" y="2035199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78" name="Google Shape;1678;p27"/>
          <p:cNvSpPr txBox="1"/>
          <p:nvPr>
            <p:ph idx="3" type="subTitle"/>
          </p:nvPr>
        </p:nvSpPr>
        <p:spPr>
          <a:xfrm>
            <a:off x="713225" y="2727885"/>
            <a:ext cx="46968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9" name="Google Shape;1679;p27"/>
          <p:cNvSpPr txBox="1"/>
          <p:nvPr>
            <p:ph hasCustomPrompt="1" idx="4" type="title"/>
          </p:nvPr>
        </p:nvSpPr>
        <p:spPr>
          <a:xfrm>
            <a:off x="713225" y="338745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80" name="Google Shape;1680;p27"/>
          <p:cNvSpPr txBox="1"/>
          <p:nvPr>
            <p:ph idx="5" type="subTitle"/>
          </p:nvPr>
        </p:nvSpPr>
        <p:spPr>
          <a:xfrm>
            <a:off x="713225" y="4080157"/>
            <a:ext cx="4696800" cy="3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681" name="Google Shape;1681;p27"/>
          <p:cNvGrpSpPr/>
          <p:nvPr/>
        </p:nvGrpSpPr>
        <p:grpSpPr>
          <a:xfrm>
            <a:off x="4873019" y="4524351"/>
            <a:ext cx="1118642" cy="478721"/>
            <a:chOff x="4873019" y="4524351"/>
            <a:chExt cx="1118642" cy="478721"/>
          </a:xfrm>
        </p:grpSpPr>
        <p:grpSp>
          <p:nvGrpSpPr>
            <p:cNvPr id="1682" name="Google Shape;1682;p27"/>
            <p:cNvGrpSpPr/>
            <p:nvPr/>
          </p:nvGrpSpPr>
          <p:grpSpPr>
            <a:xfrm>
              <a:off x="5692626" y="4603999"/>
              <a:ext cx="299035" cy="368683"/>
              <a:chOff x="-2163212" y="2818438"/>
              <a:chExt cx="386250" cy="476150"/>
            </a:xfrm>
          </p:grpSpPr>
          <p:sp>
            <p:nvSpPr>
              <p:cNvPr id="1683" name="Google Shape;1683;p27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27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27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27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27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27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27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0" name="Google Shape;1690;p27"/>
            <p:cNvGrpSpPr/>
            <p:nvPr/>
          </p:nvGrpSpPr>
          <p:grpSpPr>
            <a:xfrm>
              <a:off x="4873019" y="4524351"/>
              <a:ext cx="417189" cy="478721"/>
              <a:chOff x="-2163212" y="2818438"/>
              <a:chExt cx="386250" cy="476150"/>
            </a:xfrm>
          </p:grpSpPr>
          <p:sp>
            <p:nvSpPr>
              <p:cNvPr id="1691" name="Google Shape;1691;p27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27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27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27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27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27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27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98" name="Google Shape;1698;p27"/>
          <p:cNvGrpSpPr/>
          <p:nvPr/>
        </p:nvGrpSpPr>
        <p:grpSpPr>
          <a:xfrm flipH="1">
            <a:off x="-100" y="4557275"/>
            <a:ext cx="9144212" cy="586229"/>
            <a:chOff x="-100" y="4557275"/>
            <a:chExt cx="9144212" cy="586229"/>
          </a:xfrm>
        </p:grpSpPr>
        <p:sp>
          <p:nvSpPr>
            <p:cNvPr id="1699" name="Google Shape;1699;p27"/>
            <p:cNvSpPr/>
            <p:nvPr/>
          </p:nvSpPr>
          <p:spPr>
            <a:xfrm flipH="1">
              <a:off x="-100" y="4557275"/>
              <a:ext cx="9144212" cy="586229"/>
            </a:xfrm>
            <a:custGeom>
              <a:rect b="b" l="l" r="r" t="t"/>
              <a:pathLst>
                <a:path extrusionOk="0" h="17743" w="236422">
                  <a:moveTo>
                    <a:pt x="236421" y="1"/>
                  </a:moveTo>
                  <a:cubicBezTo>
                    <a:pt x="208902" y="907"/>
                    <a:pt x="172479" y="9368"/>
                    <a:pt x="155427" y="11238"/>
                  </a:cubicBezTo>
                  <a:cubicBezTo>
                    <a:pt x="146774" y="12186"/>
                    <a:pt x="138691" y="12582"/>
                    <a:pt x="131013" y="12582"/>
                  </a:cubicBezTo>
                  <a:cubicBezTo>
                    <a:pt x="91689" y="12582"/>
                    <a:pt x="62965" y="2185"/>
                    <a:pt x="22502" y="2185"/>
                  </a:cubicBezTo>
                  <a:cubicBezTo>
                    <a:pt x="16412" y="2185"/>
                    <a:pt x="10057" y="2420"/>
                    <a:pt x="3359" y="2962"/>
                  </a:cubicBezTo>
                  <a:cubicBezTo>
                    <a:pt x="2237" y="3043"/>
                    <a:pt x="1119" y="3142"/>
                    <a:pt x="1" y="3255"/>
                  </a:cubicBezTo>
                  <a:lnTo>
                    <a:pt x="1" y="17743"/>
                  </a:lnTo>
                  <a:lnTo>
                    <a:pt x="236421" y="17743"/>
                  </a:lnTo>
                  <a:lnTo>
                    <a:pt x="2364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00" name="Google Shape;1700;p27"/>
            <p:cNvSpPr/>
            <p:nvPr/>
          </p:nvSpPr>
          <p:spPr>
            <a:xfrm>
              <a:off x="-100" y="4895850"/>
              <a:ext cx="9144212" cy="247654"/>
            </a:xfrm>
            <a:custGeom>
              <a:rect b="b" l="l" r="r" t="t"/>
              <a:pathLst>
                <a:path extrusionOk="0" h="13019" w="236422">
                  <a:moveTo>
                    <a:pt x="1" y="1"/>
                  </a:moveTo>
                  <a:lnTo>
                    <a:pt x="1" y="13019"/>
                  </a:lnTo>
                  <a:lnTo>
                    <a:pt x="236421" y="13019"/>
                  </a:lnTo>
                  <a:lnTo>
                    <a:pt x="236421" y="3183"/>
                  </a:lnTo>
                  <a:cubicBezTo>
                    <a:pt x="235308" y="3075"/>
                    <a:pt x="234190" y="2976"/>
                    <a:pt x="233068" y="2895"/>
                  </a:cubicBezTo>
                  <a:cubicBezTo>
                    <a:pt x="224233" y="2196"/>
                    <a:pt x="215453" y="1905"/>
                    <a:pt x="206711" y="1905"/>
                  </a:cubicBezTo>
                  <a:cubicBezTo>
                    <a:pt x="162712" y="1905"/>
                    <a:pt x="119694" y="9284"/>
                    <a:pt x="75590" y="9284"/>
                  </a:cubicBezTo>
                  <a:cubicBezTo>
                    <a:pt x="69056" y="9284"/>
                    <a:pt x="62498" y="9122"/>
                    <a:pt x="55910" y="8750"/>
                  </a:cubicBezTo>
                  <a:cubicBezTo>
                    <a:pt x="36698" y="7799"/>
                    <a:pt x="17933" y="474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1701" name="Google Shape;1701;p27"/>
          <p:cNvGrpSpPr/>
          <p:nvPr/>
        </p:nvGrpSpPr>
        <p:grpSpPr>
          <a:xfrm>
            <a:off x="451465" y="4703701"/>
            <a:ext cx="8318035" cy="599066"/>
            <a:chOff x="451465" y="4703701"/>
            <a:chExt cx="8318035" cy="599066"/>
          </a:xfrm>
        </p:grpSpPr>
        <p:grpSp>
          <p:nvGrpSpPr>
            <p:cNvPr id="1702" name="Google Shape;1702;p27"/>
            <p:cNvGrpSpPr/>
            <p:nvPr/>
          </p:nvGrpSpPr>
          <p:grpSpPr>
            <a:xfrm>
              <a:off x="451465" y="4703701"/>
              <a:ext cx="1175673" cy="599066"/>
              <a:chOff x="7392100" y="4636038"/>
              <a:chExt cx="1188509" cy="605485"/>
            </a:xfrm>
          </p:grpSpPr>
          <p:sp>
            <p:nvSpPr>
              <p:cNvPr id="1703" name="Google Shape;1703;p27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04" name="Google Shape;1704;p27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1705" name="Google Shape;1705;p27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6" name="Google Shape;1706;p27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07" name="Google Shape;1707;p27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08" name="Google Shape;1708;p27"/>
            <p:cNvGrpSpPr/>
            <p:nvPr/>
          </p:nvGrpSpPr>
          <p:grpSpPr>
            <a:xfrm>
              <a:off x="7732945" y="4813029"/>
              <a:ext cx="1036555" cy="380410"/>
              <a:chOff x="7392100" y="4635774"/>
              <a:chExt cx="1650565" cy="605748"/>
            </a:xfrm>
          </p:grpSpPr>
          <p:sp>
            <p:nvSpPr>
              <p:cNvPr id="1709" name="Google Shape;1709;p27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10" name="Google Shape;1710;p27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1711" name="Google Shape;1711;p27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2" name="Google Shape;1712;p27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3" name="Google Shape;1713;p27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4" name="Google Shape;1714;p27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15" name="Google Shape;1715;p27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716" name="Google Shape;1716;p27"/>
          <p:cNvGrpSpPr/>
          <p:nvPr/>
        </p:nvGrpSpPr>
        <p:grpSpPr>
          <a:xfrm flipH="1">
            <a:off x="7351625" y="267998"/>
            <a:ext cx="1535658" cy="380409"/>
            <a:chOff x="415175" y="3208013"/>
            <a:chExt cx="1171900" cy="290300"/>
          </a:xfrm>
        </p:grpSpPr>
        <p:sp>
          <p:nvSpPr>
            <p:cNvPr id="1717" name="Google Shape;1717;p27"/>
            <p:cNvSpPr/>
            <p:nvPr/>
          </p:nvSpPr>
          <p:spPr>
            <a:xfrm>
              <a:off x="415175" y="3208013"/>
              <a:ext cx="883600" cy="290300"/>
            </a:xfrm>
            <a:custGeom>
              <a:rect b="b" l="l" r="r" t="t"/>
              <a:pathLst>
                <a:path extrusionOk="0" h="11612" w="35344">
                  <a:moveTo>
                    <a:pt x="15641" y="0"/>
                  </a:moveTo>
                  <a:cubicBezTo>
                    <a:pt x="10753" y="0"/>
                    <a:pt x="6583" y="3060"/>
                    <a:pt x="4933" y="7365"/>
                  </a:cubicBezTo>
                  <a:cubicBezTo>
                    <a:pt x="4671" y="7316"/>
                    <a:pt x="4411" y="7292"/>
                    <a:pt x="4156" y="7292"/>
                  </a:cubicBezTo>
                  <a:cubicBezTo>
                    <a:pt x="1910" y="7292"/>
                    <a:pt x="1" y="9120"/>
                    <a:pt x="8" y="11463"/>
                  </a:cubicBezTo>
                  <a:cubicBezTo>
                    <a:pt x="8" y="11512"/>
                    <a:pt x="13" y="11561"/>
                    <a:pt x="15" y="11612"/>
                  </a:cubicBezTo>
                  <a:lnTo>
                    <a:pt x="35341" y="11612"/>
                  </a:lnTo>
                  <a:cubicBezTo>
                    <a:pt x="35341" y="11561"/>
                    <a:pt x="35344" y="11512"/>
                    <a:pt x="35344" y="11463"/>
                  </a:cubicBezTo>
                  <a:cubicBezTo>
                    <a:pt x="35344" y="7896"/>
                    <a:pt x="32453" y="5008"/>
                    <a:pt x="28889" y="5008"/>
                  </a:cubicBezTo>
                  <a:cubicBezTo>
                    <a:pt x="28884" y="5008"/>
                    <a:pt x="28879" y="5008"/>
                    <a:pt x="28874" y="5008"/>
                  </a:cubicBezTo>
                  <a:cubicBezTo>
                    <a:pt x="27743" y="5008"/>
                    <a:pt x="26630" y="5309"/>
                    <a:pt x="25651" y="5879"/>
                  </a:cubicBezTo>
                  <a:cubicBezTo>
                    <a:pt x="23689" y="2373"/>
                    <a:pt x="19943" y="0"/>
                    <a:pt x="156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8" name="Google Shape;1718;p27"/>
            <p:cNvSpPr/>
            <p:nvPr/>
          </p:nvSpPr>
          <p:spPr>
            <a:xfrm>
              <a:off x="1103600" y="3339488"/>
              <a:ext cx="483475" cy="158825"/>
            </a:xfrm>
            <a:custGeom>
              <a:rect b="b" l="l" r="r" t="t"/>
              <a:pathLst>
                <a:path extrusionOk="0" h="6353" w="19339">
                  <a:moveTo>
                    <a:pt x="8563" y="1"/>
                  </a:moveTo>
                  <a:cubicBezTo>
                    <a:pt x="8412" y="1"/>
                    <a:pt x="8260" y="6"/>
                    <a:pt x="8108" y="17"/>
                  </a:cubicBezTo>
                  <a:cubicBezTo>
                    <a:pt x="5677" y="191"/>
                    <a:pt x="3568" y="1756"/>
                    <a:pt x="2700" y="4031"/>
                  </a:cubicBezTo>
                  <a:cubicBezTo>
                    <a:pt x="2556" y="4004"/>
                    <a:pt x="2413" y="3991"/>
                    <a:pt x="2272" y="3991"/>
                  </a:cubicBezTo>
                  <a:cubicBezTo>
                    <a:pt x="1043" y="3991"/>
                    <a:pt x="1" y="4992"/>
                    <a:pt x="3" y="6271"/>
                  </a:cubicBezTo>
                  <a:cubicBezTo>
                    <a:pt x="3" y="6299"/>
                    <a:pt x="6" y="6327"/>
                    <a:pt x="8" y="6353"/>
                  </a:cubicBezTo>
                  <a:lnTo>
                    <a:pt x="19336" y="6353"/>
                  </a:lnTo>
                  <a:cubicBezTo>
                    <a:pt x="19336" y="6327"/>
                    <a:pt x="19339" y="6299"/>
                    <a:pt x="19339" y="6271"/>
                  </a:cubicBezTo>
                  <a:cubicBezTo>
                    <a:pt x="19339" y="4320"/>
                    <a:pt x="17758" y="2739"/>
                    <a:pt x="15807" y="2739"/>
                  </a:cubicBezTo>
                  <a:cubicBezTo>
                    <a:pt x="15184" y="2739"/>
                    <a:pt x="14571" y="2903"/>
                    <a:pt x="14035" y="3217"/>
                  </a:cubicBezTo>
                  <a:cubicBezTo>
                    <a:pt x="12922" y="1223"/>
                    <a:pt x="10822" y="1"/>
                    <a:pt x="8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719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0" name="Google Shape;1720;p28"/>
          <p:cNvGrpSpPr/>
          <p:nvPr/>
        </p:nvGrpSpPr>
        <p:grpSpPr>
          <a:xfrm>
            <a:off x="5184849" y="3656594"/>
            <a:ext cx="3477637" cy="1199719"/>
            <a:chOff x="5184849" y="3656594"/>
            <a:chExt cx="3477637" cy="1199719"/>
          </a:xfrm>
        </p:grpSpPr>
        <p:grpSp>
          <p:nvGrpSpPr>
            <p:cNvPr id="1721" name="Google Shape;1721;p28"/>
            <p:cNvGrpSpPr/>
            <p:nvPr/>
          </p:nvGrpSpPr>
          <p:grpSpPr>
            <a:xfrm>
              <a:off x="5184849" y="4351688"/>
              <a:ext cx="409309" cy="504624"/>
              <a:chOff x="-2163212" y="2818438"/>
              <a:chExt cx="386250" cy="476150"/>
            </a:xfrm>
          </p:grpSpPr>
          <p:sp>
            <p:nvSpPr>
              <p:cNvPr id="1722" name="Google Shape;1722;p28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28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28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28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28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28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28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29" name="Google Shape;1729;p28"/>
            <p:cNvGrpSpPr/>
            <p:nvPr/>
          </p:nvGrpSpPr>
          <p:grpSpPr>
            <a:xfrm>
              <a:off x="8034792" y="3656594"/>
              <a:ext cx="627695" cy="773887"/>
              <a:chOff x="-2163212" y="2818438"/>
              <a:chExt cx="386250" cy="476150"/>
            </a:xfrm>
          </p:grpSpPr>
          <p:sp>
            <p:nvSpPr>
              <p:cNvPr id="1730" name="Google Shape;1730;p28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28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28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28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28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28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28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37" name="Google Shape;1737;p28"/>
          <p:cNvSpPr txBox="1"/>
          <p:nvPr>
            <p:ph type="title"/>
          </p:nvPr>
        </p:nvSpPr>
        <p:spPr>
          <a:xfrm>
            <a:off x="736750" y="539500"/>
            <a:ext cx="44481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738" name="Google Shape;1738;p28"/>
          <p:cNvSpPr txBox="1"/>
          <p:nvPr>
            <p:ph idx="1" type="subTitle"/>
          </p:nvPr>
        </p:nvSpPr>
        <p:spPr>
          <a:xfrm>
            <a:off x="736750" y="15747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9" name="Google Shape;1739;p28"/>
          <p:cNvSpPr txBox="1"/>
          <p:nvPr/>
        </p:nvSpPr>
        <p:spPr>
          <a:xfrm>
            <a:off x="736750" y="3166575"/>
            <a:ext cx="4343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CREDITS: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This presentation template was created by </a:t>
            </a:r>
            <a:r>
              <a:rPr b="1" lang="en" sz="10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includes icons by </a:t>
            </a:r>
            <a:r>
              <a:rPr b="1" lang="en" sz="1000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b="1" lang="en" sz="1000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 </a:t>
            </a:r>
            <a:endParaRPr b="1" sz="1000" u="sng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740" name="Google Shape;1740;p28"/>
          <p:cNvGrpSpPr/>
          <p:nvPr/>
        </p:nvGrpSpPr>
        <p:grpSpPr>
          <a:xfrm>
            <a:off x="3430008" y="4156143"/>
            <a:ext cx="845789" cy="836922"/>
            <a:chOff x="3203100" y="3155925"/>
            <a:chExt cx="1503625" cy="1487861"/>
          </a:xfrm>
        </p:grpSpPr>
        <p:sp>
          <p:nvSpPr>
            <p:cNvPr id="1741" name="Google Shape;1741;p28"/>
            <p:cNvSpPr/>
            <p:nvPr/>
          </p:nvSpPr>
          <p:spPr>
            <a:xfrm>
              <a:off x="4178696" y="3946817"/>
              <a:ext cx="49033" cy="689874"/>
            </a:xfrm>
            <a:custGeom>
              <a:rect b="b" l="l" r="r" t="t"/>
              <a:pathLst>
                <a:path extrusionOk="0" h="7485" w="532">
                  <a:moveTo>
                    <a:pt x="184" y="0"/>
                  </a:moveTo>
                  <a:lnTo>
                    <a:pt x="0" y="7485"/>
                  </a:lnTo>
                  <a:lnTo>
                    <a:pt x="531" y="7485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2" name="Google Shape;1742;p28"/>
            <p:cNvSpPr/>
            <p:nvPr/>
          </p:nvSpPr>
          <p:spPr>
            <a:xfrm>
              <a:off x="4203120" y="3878797"/>
              <a:ext cx="209405" cy="77697"/>
            </a:xfrm>
            <a:custGeom>
              <a:rect b="b" l="l" r="r" t="t"/>
              <a:pathLst>
                <a:path extrusionOk="0" h="843" w="2272">
                  <a:moveTo>
                    <a:pt x="2271" y="0"/>
                  </a:moveTo>
                  <a:lnTo>
                    <a:pt x="21" y="623"/>
                  </a:lnTo>
                  <a:lnTo>
                    <a:pt x="1" y="843"/>
                  </a:lnTo>
                  <a:lnTo>
                    <a:pt x="1" y="843"/>
                  </a:lnTo>
                  <a:lnTo>
                    <a:pt x="2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3" name="Google Shape;1743;p28"/>
            <p:cNvSpPr/>
            <p:nvPr/>
          </p:nvSpPr>
          <p:spPr>
            <a:xfrm>
              <a:off x="4165700" y="3956402"/>
              <a:ext cx="52167" cy="220188"/>
            </a:xfrm>
            <a:custGeom>
              <a:rect b="b" l="l" r="r" t="t"/>
              <a:pathLst>
                <a:path extrusionOk="0" h="2389" w="566">
                  <a:moveTo>
                    <a:pt x="407" y="1"/>
                  </a:moveTo>
                  <a:lnTo>
                    <a:pt x="1" y="2388"/>
                  </a:lnTo>
                  <a:lnTo>
                    <a:pt x="565" y="14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4" name="Google Shape;1744;p28"/>
            <p:cNvSpPr/>
            <p:nvPr/>
          </p:nvSpPr>
          <p:spPr>
            <a:xfrm>
              <a:off x="4031135" y="3814003"/>
              <a:ext cx="172077" cy="146270"/>
            </a:xfrm>
            <a:custGeom>
              <a:rect b="b" l="l" r="r" t="t"/>
              <a:pathLst>
                <a:path extrusionOk="0" h="1587" w="1867">
                  <a:moveTo>
                    <a:pt x="0" y="1"/>
                  </a:moveTo>
                  <a:lnTo>
                    <a:pt x="1642" y="1587"/>
                  </a:lnTo>
                  <a:lnTo>
                    <a:pt x="1867" y="15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5" name="Google Shape;1745;p28"/>
            <p:cNvSpPr/>
            <p:nvPr/>
          </p:nvSpPr>
          <p:spPr>
            <a:xfrm>
              <a:off x="3760439" y="3815017"/>
              <a:ext cx="58250" cy="820752"/>
            </a:xfrm>
            <a:custGeom>
              <a:rect b="b" l="l" r="r" t="t"/>
              <a:pathLst>
                <a:path extrusionOk="0" h="8905" w="632">
                  <a:moveTo>
                    <a:pt x="218" y="0"/>
                  </a:moveTo>
                  <a:lnTo>
                    <a:pt x="1" y="8904"/>
                  </a:lnTo>
                  <a:lnTo>
                    <a:pt x="631" y="8904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6" name="Google Shape;1746;p28"/>
            <p:cNvSpPr/>
            <p:nvPr/>
          </p:nvSpPr>
          <p:spPr>
            <a:xfrm>
              <a:off x="3538499" y="3736858"/>
              <a:ext cx="256871" cy="85992"/>
            </a:xfrm>
            <a:custGeom>
              <a:rect b="b" l="l" r="r" t="t"/>
              <a:pathLst>
                <a:path extrusionOk="0" h="933" w="2787">
                  <a:moveTo>
                    <a:pt x="1" y="0"/>
                  </a:moveTo>
                  <a:lnTo>
                    <a:pt x="2615" y="932"/>
                  </a:lnTo>
                  <a:lnTo>
                    <a:pt x="2787" y="7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7" name="Google Shape;1747;p28"/>
            <p:cNvSpPr/>
            <p:nvPr/>
          </p:nvSpPr>
          <p:spPr>
            <a:xfrm>
              <a:off x="3790117" y="3615842"/>
              <a:ext cx="192169" cy="188851"/>
            </a:xfrm>
            <a:custGeom>
              <a:rect b="b" l="l" r="r" t="t"/>
              <a:pathLst>
                <a:path extrusionOk="0" h="2049" w="2085">
                  <a:moveTo>
                    <a:pt x="2084" y="1"/>
                  </a:moveTo>
                  <a:lnTo>
                    <a:pt x="0" y="1798"/>
                  </a:lnTo>
                  <a:lnTo>
                    <a:pt x="57" y="2049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8" name="Google Shape;1748;p28"/>
            <p:cNvSpPr/>
            <p:nvPr/>
          </p:nvSpPr>
          <p:spPr>
            <a:xfrm>
              <a:off x="3795278" y="3804602"/>
              <a:ext cx="69955" cy="256133"/>
            </a:xfrm>
            <a:custGeom>
              <a:rect b="b" l="l" r="r" t="t"/>
              <a:pathLst>
                <a:path extrusionOk="0" h="2779" w="759">
                  <a:moveTo>
                    <a:pt x="1" y="1"/>
                  </a:moveTo>
                  <a:lnTo>
                    <a:pt x="759" y="2779"/>
                  </a:lnTo>
                  <a:lnTo>
                    <a:pt x="759" y="2779"/>
                  </a:lnTo>
                  <a:lnTo>
                    <a:pt x="248" y="1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9" name="Google Shape;1749;p28"/>
            <p:cNvSpPr/>
            <p:nvPr/>
          </p:nvSpPr>
          <p:spPr>
            <a:xfrm>
              <a:off x="3363195" y="3481277"/>
              <a:ext cx="82398" cy="1162509"/>
            </a:xfrm>
            <a:custGeom>
              <a:rect b="b" l="l" r="r" t="t"/>
              <a:pathLst>
                <a:path extrusionOk="0" h="12613" w="894">
                  <a:moveTo>
                    <a:pt x="309" y="0"/>
                  </a:moveTo>
                  <a:lnTo>
                    <a:pt x="0" y="12612"/>
                  </a:lnTo>
                  <a:lnTo>
                    <a:pt x="894" y="12612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0" name="Google Shape;1750;p28"/>
            <p:cNvSpPr/>
            <p:nvPr/>
          </p:nvSpPr>
          <p:spPr>
            <a:xfrm>
              <a:off x="3203100" y="3155925"/>
              <a:ext cx="200649" cy="321849"/>
            </a:xfrm>
            <a:custGeom>
              <a:rect b="b" l="l" r="r" t="t"/>
              <a:pathLst>
                <a:path extrusionOk="0" h="3492" w="2177">
                  <a:moveTo>
                    <a:pt x="1" y="1"/>
                  </a:moveTo>
                  <a:lnTo>
                    <a:pt x="1809" y="3492"/>
                  </a:lnTo>
                  <a:lnTo>
                    <a:pt x="2176" y="3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1" name="Google Shape;1751;p28"/>
            <p:cNvSpPr/>
            <p:nvPr/>
          </p:nvSpPr>
          <p:spPr>
            <a:xfrm>
              <a:off x="3403657" y="3444963"/>
              <a:ext cx="375675" cy="29033"/>
            </a:xfrm>
            <a:custGeom>
              <a:rect b="b" l="l" r="r" t="t"/>
              <a:pathLst>
                <a:path extrusionOk="0" h="315" w="4076">
                  <a:moveTo>
                    <a:pt x="184" y="1"/>
                  </a:moveTo>
                  <a:lnTo>
                    <a:pt x="0" y="315"/>
                  </a:lnTo>
                  <a:lnTo>
                    <a:pt x="4076" y="157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2" name="Google Shape;1752;p28"/>
            <p:cNvSpPr/>
            <p:nvPr/>
          </p:nvSpPr>
          <p:spPr>
            <a:xfrm>
              <a:off x="3228538" y="3473904"/>
              <a:ext cx="188851" cy="332909"/>
            </a:xfrm>
            <a:custGeom>
              <a:rect b="b" l="l" r="r" t="t"/>
              <a:pathLst>
                <a:path extrusionOk="0" h="3612" w="2049">
                  <a:moveTo>
                    <a:pt x="1900" y="1"/>
                  </a:moveTo>
                  <a:lnTo>
                    <a:pt x="1" y="3612"/>
                  </a:lnTo>
                  <a:lnTo>
                    <a:pt x="2049" y="358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3" name="Google Shape;1753;p28"/>
            <p:cNvSpPr/>
            <p:nvPr/>
          </p:nvSpPr>
          <p:spPr>
            <a:xfrm>
              <a:off x="4534740" y="4157420"/>
              <a:ext cx="34010" cy="479732"/>
            </a:xfrm>
            <a:custGeom>
              <a:rect b="b" l="l" r="r" t="t"/>
              <a:pathLst>
                <a:path extrusionOk="0" h="5205" w="369">
                  <a:moveTo>
                    <a:pt x="129" y="1"/>
                  </a:moveTo>
                  <a:lnTo>
                    <a:pt x="1" y="5205"/>
                  </a:lnTo>
                  <a:lnTo>
                    <a:pt x="369" y="5205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4" name="Google Shape;1754;p28"/>
            <p:cNvSpPr/>
            <p:nvPr/>
          </p:nvSpPr>
          <p:spPr>
            <a:xfrm>
              <a:off x="4468656" y="4023039"/>
              <a:ext cx="82951" cy="133090"/>
            </a:xfrm>
            <a:custGeom>
              <a:rect b="b" l="l" r="r" t="t"/>
              <a:pathLst>
                <a:path extrusionOk="0" h="1444" w="900">
                  <a:moveTo>
                    <a:pt x="0" y="0"/>
                  </a:moveTo>
                  <a:lnTo>
                    <a:pt x="746" y="1443"/>
                  </a:lnTo>
                  <a:lnTo>
                    <a:pt x="899" y="1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5" name="Google Shape;1755;p28"/>
            <p:cNvSpPr/>
            <p:nvPr/>
          </p:nvSpPr>
          <p:spPr>
            <a:xfrm>
              <a:off x="4551514" y="4142397"/>
              <a:ext cx="155210" cy="12074"/>
            </a:xfrm>
            <a:custGeom>
              <a:rect b="b" l="l" r="r" t="t"/>
              <a:pathLst>
                <a:path extrusionOk="0" h="131" w="1684">
                  <a:moveTo>
                    <a:pt x="74" y="0"/>
                  </a:moveTo>
                  <a:lnTo>
                    <a:pt x="0" y="130"/>
                  </a:lnTo>
                  <a:lnTo>
                    <a:pt x="1683" y="6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6" name="Google Shape;1756;p28"/>
            <p:cNvSpPr/>
            <p:nvPr/>
          </p:nvSpPr>
          <p:spPr>
            <a:xfrm>
              <a:off x="4478978" y="4154378"/>
              <a:ext cx="78250" cy="137514"/>
            </a:xfrm>
            <a:custGeom>
              <a:rect b="b" l="l" r="r" t="t"/>
              <a:pathLst>
                <a:path extrusionOk="0" h="1492" w="849">
                  <a:moveTo>
                    <a:pt x="787" y="0"/>
                  </a:moveTo>
                  <a:lnTo>
                    <a:pt x="1" y="1492"/>
                  </a:lnTo>
                  <a:lnTo>
                    <a:pt x="848" y="14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57" name="Google Shape;1757;p28"/>
          <p:cNvGrpSpPr/>
          <p:nvPr/>
        </p:nvGrpSpPr>
        <p:grpSpPr>
          <a:xfrm>
            <a:off x="-112" y="4270623"/>
            <a:ext cx="9144224" cy="872888"/>
            <a:chOff x="-112" y="4270623"/>
            <a:chExt cx="9144224" cy="872888"/>
          </a:xfrm>
        </p:grpSpPr>
        <p:sp>
          <p:nvSpPr>
            <p:cNvPr id="1758" name="Google Shape;1758;p28"/>
            <p:cNvSpPr/>
            <p:nvPr/>
          </p:nvSpPr>
          <p:spPr>
            <a:xfrm flipH="1">
              <a:off x="-112" y="4270623"/>
              <a:ext cx="9144212" cy="872867"/>
            </a:xfrm>
            <a:custGeom>
              <a:rect b="b" l="l" r="r" t="t"/>
              <a:pathLst>
                <a:path extrusionOk="0" h="17743" w="236422">
                  <a:moveTo>
                    <a:pt x="236421" y="1"/>
                  </a:moveTo>
                  <a:cubicBezTo>
                    <a:pt x="208902" y="907"/>
                    <a:pt x="172479" y="9368"/>
                    <a:pt x="155427" y="11238"/>
                  </a:cubicBezTo>
                  <a:cubicBezTo>
                    <a:pt x="146774" y="12186"/>
                    <a:pt x="138691" y="12582"/>
                    <a:pt x="131013" y="12582"/>
                  </a:cubicBezTo>
                  <a:cubicBezTo>
                    <a:pt x="91689" y="12582"/>
                    <a:pt x="62965" y="2185"/>
                    <a:pt x="22502" y="2185"/>
                  </a:cubicBezTo>
                  <a:cubicBezTo>
                    <a:pt x="16412" y="2185"/>
                    <a:pt x="10057" y="2420"/>
                    <a:pt x="3359" y="2962"/>
                  </a:cubicBezTo>
                  <a:cubicBezTo>
                    <a:pt x="2237" y="3043"/>
                    <a:pt x="1119" y="3142"/>
                    <a:pt x="1" y="3255"/>
                  </a:cubicBezTo>
                  <a:lnTo>
                    <a:pt x="1" y="17743"/>
                  </a:lnTo>
                  <a:lnTo>
                    <a:pt x="236421" y="17743"/>
                  </a:lnTo>
                  <a:lnTo>
                    <a:pt x="2364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9" name="Google Shape;1759;p28"/>
            <p:cNvSpPr/>
            <p:nvPr/>
          </p:nvSpPr>
          <p:spPr>
            <a:xfrm>
              <a:off x="-100" y="4809574"/>
              <a:ext cx="9144212" cy="333937"/>
            </a:xfrm>
            <a:custGeom>
              <a:rect b="b" l="l" r="r" t="t"/>
              <a:pathLst>
                <a:path extrusionOk="0" h="13019" w="236422">
                  <a:moveTo>
                    <a:pt x="1" y="1"/>
                  </a:moveTo>
                  <a:lnTo>
                    <a:pt x="1" y="13019"/>
                  </a:lnTo>
                  <a:lnTo>
                    <a:pt x="236421" y="13019"/>
                  </a:lnTo>
                  <a:lnTo>
                    <a:pt x="236421" y="3183"/>
                  </a:lnTo>
                  <a:cubicBezTo>
                    <a:pt x="235308" y="3075"/>
                    <a:pt x="234190" y="2976"/>
                    <a:pt x="233068" y="2895"/>
                  </a:cubicBezTo>
                  <a:cubicBezTo>
                    <a:pt x="224233" y="2196"/>
                    <a:pt x="215453" y="1905"/>
                    <a:pt x="206711" y="1905"/>
                  </a:cubicBezTo>
                  <a:cubicBezTo>
                    <a:pt x="162712" y="1905"/>
                    <a:pt x="119694" y="9284"/>
                    <a:pt x="75590" y="9284"/>
                  </a:cubicBezTo>
                  <a:cubicBezTo>
                    <a:pt x="69056" y="9284"/>
                    <a:pt x="62498" y="9122"/>
                    <a:pt x="55910" y="8750"/>
                  </a:cubicBezTo>
                  <a:cubicBezTo>
                    <a:pt x="36698" y="7799"/>
                    <a:pt x="17933" y="474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60" name="Google Shape;1760;p28"/>
          <p:cNvGrpSpPr/>
          <p:nvPr/>
        </p:nvGrpSpPr>
        <p:grpSpPr>
          <a:xfrm>
            <a:off x="669234" y="4603993"/>
            <a:ext cx="8508379" cy="631371"/>
            <a:chOff x="669234" y="4603993"/>
            <a:chExt cx="8508379" cy="631371"/>
          </a:xfrm>
        </p:grpSpPr>
        <p:grpSp>
          <p:nvGrpSpPr>
            <p:cNvPr id="1761" name="Google Shape;1761;p28"/>
            <p:cNvGrpSpPr/>
            <p:nvPr/>
          </p:nvGrpSpPr>
          <p:grpSpPr>
            <a:xfrm>
              <a:off x="669234" y="4680195"/>
              <a:ext cx="1089506" cy="555169"/>
              <a:chOff x="7392100" y="4636038"/>
              <a:chExt cx="1188509" cy="605485"/>
            </a:xfrm>
          </p:grpSpPr>
          <p:sp>
            <p:nvSpPr>
              <p:cNvPr id="1762" name="Google Shape;1762;p28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63" name="Google Shape;1763;p28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1764" name="Google Shape;1764;p28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5" name="Google Shape;1765;p28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66" name="Google Shape;1766;p28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767" name="Google Shape;1767;p28"/>
            <p:cNvGrpSpPr/>
            <p:nvPr/>
          </p:nvGrpSpPr>
          <p:grpSpPr>
            <a:xfrm>
              <a:off x="7457063" y="4603993"/>
              <a:ext cx="1720549" cy="631371"/>
              <a:chOff x="7392100" y="4635774"/>
              <a:chExt cx="1650565" cy="605748"/>
            </a:xfrm>
          </p:grpSpPr>
          <p:sp>
            <p:nvSpPr>
              <p:cNvPr id="1768" name="Google Shape;1768;p28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69" name="Google Shape;1769;p28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1770" name="Google Shape;1770;p28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1" name="Google Shape;1771;p28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2" name="Google Shape;1772;p28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3" name="Google Shape;1773;p28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74" name="Google Shape;1774;p28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775" name="Google Shape;1775;p28"/>
          <p:cNvGrpSpPr/>
          <p:nvPr/>
        </p:nvGrpSpPr>
        <p:grpSpPr>
          <a:xfrm rot="-2452990">
            <a:off x="222284" y="4252693"/>
            <a:ext cx="678922" cy="1245623"/>
            <a:chOff x="9427650" y="2266125"/>
            <a:chExt cx="679773" cy="1247184"/>
          </a:xfrm>
        </p:grpSpPr>
        <p:grpSp>
          <p:nvGrpSpPr>
            <p:cNvPr id="1776" name="Google Shape;1776;p28"/>
            <p:cNvGrpSpPr/>
            <p:nvPr/>
          </p:nvGrpSpPr>
          <p:grpSpPr>
            <a:xfrm>
              <a:off x="9427650" y="2266125"/>
              <a:ext cx="679773" cy="609666"/>
              <a:chOff x="9427650" y="2266125"/>
              <a:chExt cx="679773" cy="609666"/>
            </a:xfrm>
          </p:grpSpPr>
          <p:sp>
            <p:nvSpPr>
              <p:cNvPr id="1777" name="Google Shape;1777;p28"/>
              <p:cNvSpPr/>
              <p:nvPr/>
            </p:nvSpPr>
            <p:spPr>
              <a:xfrm>
                <a:off x="9868899" y="2266125"/>
                <a:ext cx="238523" cy="163697"/>
              </a:xfrm>
              <a:custGeom>
                <a:rect b="b" l="l" r="r" t="t"/>
                <a:pathLst>
                  <a:path extrusionOk="0" h="1422" w="2072">
                    <a:moveTo>
                      <a:pt x="1149" y="0"/>
                    </a:moveTo>
                    <a:cubicBezTo>
                      <a:pt x="1056" y="0"/>
                      <a:pt x="956" y="23"/>
                      <a:pt x="854" y="74"/>
                    </a:cubicBezTo>
                    <a:lnTo>
                      <a:pt x="838" y="81"/>
                    </a:lnTo>
                    <a:cubicBezTo>
                      <a:pt x="366" y="326"/>
                      <a:pt x="49" y="796"/>
                      <a:pt x="1" y="1327"/>
                    </a:cubicBezTo>
                    <a:cubicBezTo>
                      <a:pt x="230" y="1383"/>
                      <a:pt x="456" y="1421"/>
                      <a:pt x="677" y="1421"/>
                    </a:cubicBezTo>
                    <a:cubicBezTo>
                      <a:pt x="928" y="1421"/>
                      <a:pt x="1174" y="1372"/>
                      <a:pt x="1410" y="1246"/>
                    </a:cubicBezTo>
                    <a:cubicBezTo>
                      <a:pt x="1423" y="1238"/>
                      <a:pt x="1436" y="1233"/>
                      <a:pt x="1446" y="1225"/>
                    </a:cubicBezTo>
                    <a:cubicBezTo>
                      <a:pt x="2071" y="875"/>
                      <a:pt x="1731" y="0"/>
                      <a:pt x="1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28"/>
              <p:cNvSpPr/>
              <p:nvPr/>
            </p:nvSpPr>
            <p:spPr>
              <a:xfrm>
                <a:off x="9636130" y="2292142"/>
                <a:ext cx="201110" cy="205945"/>
              </a:xfrm>
              <a:custGeom>
                <a:rect b="b" l="l" r="r" t="t"/>
                <a:pathLst>
                  <a:path extrusionOk="0" h="1789" w="1747">
                    <a:moveTo>
                      <a:pt x="859" y="0"/>
                    </a:moveTo>
                    <a:cubicBezTo>
                      <a:pt x="678" y="0"/>
                      <a:pt x="495" y="82"/>
                      <a:pt x="358" y="277"/>
                    </a:cubicBezTo>
                    <a:lnTo>
                      <a:pt x="350" y="289"/>
                    </a:lnTo>
                    <a:cubicBezTo>
                      <a:pt x="51" y="734"/>
                      <a:pt x="0" y="1298"/>
                      <a:pt x="212" y="1788"/>
                    </a:cubicBezTo>
                    <a:cubicBezTo>
                      <a:pt x="697" y="1655"/>
                      <a:pt x="1134" y="1459"/>
                      <a:pt x="1410" y="1038"/>
                    </a:cubicBezTo>
                    <a:cubicBezTo>
                      <a:pt x="1418" y="1025"/>
                      <a:pt x="1425" y="1015"/>
                      <a:pt x="1433" y="1004"/>
                    </a:cubicBezTo>
                    <a:cubicBezTo>
                      <a:pt x="1746" y="502"/>
                      <a:pt x="1309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28"/>
              <p:cNvSpPr/>
              <p:nvPr/>
            </p:nvSpPr>
            <p:spPr>
              <a:xfrm>
                <a:off x="9716367" y="2511443"/>
                <a:ext cx="249690" cy="154718"/>
              </a:xfrm>
              <a:custGeom>
                <a:rect b="b" l="l" r="r" t="t"/>
                <a:pathLst>
                  <a:path extrusionOk="0" h="1344" w="2169">
                    <a:moveTo>
                      <a:pt x="1273" y="0"/>
                    </a:moveTo>
                    <a:cubicBezTo>
                      <a:pt x="1216" y="0"/>
                      <a:pt x="1156" y="8"/>
                      <a:pt x="1093" y="24"/>
                    </a:cubicBezTo>
                    <a:lnTo>
                      <a:pt x="1078" y="26"/>
                    </a:lnTo>
                    <a:cubicBezTo>
                      <a:pt x="565" y="172"/>
                      <a:pt x="159" y="565"/>
                      <a:pt x="0" y="1076"/>
                    </a:cubicBezTo>
                    <a:cubicBezTo>
                      <a:pt x="327" y="1231"/>
                      <a:pt x="654" y="1343"/>
                      <a:pt x="991" y="1343"/>
                    </a:cubicBezTo>
                    <a:cubicBezTo>
                      <a:pt x="1125" y="1343"/>
                      <a:pt x="1262" y="1325"/>
                      <a:pt x="1400" y="1285"/>
                    </a:cubicBezTo>
                    <a:lnTo>
                      <a:pt x="1441" y="1272"/>
                    </a:lnTo>
                    <a:cubicBezTo>
                      <a:pt x="2168" y="1044"/>
                      <a:pt x="1943" y="0"/>
                      <a:pt x="12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28"/>
              <p:cNvSpPr/>
              <p:nvPr/>
            </p:nvSpPr>
            <p:spPr>
              <a:xfrm>
                <a:off x="9427650" y="2540107"/>
                <a:ext cx="172101" cy="223098"/>
              </a:xfrm>
              <a:custGeom>
                <a:rect b="b" l="l" r="r" t="t"/>
                <a:pathLst>
                  <a:path extrusionOk="0" h="1938" w="1495">
                    <a:moveTo>
                      <a:pt x="732" y="1"/>
                    </a:moveTo>
                    <a:cubicBezTo>
                      <a:pt x="475" y="1"/>
                      <a:pt x="223" y="142"/>
                      <a:pt x="134" y="467"/>
                    </a:cubicBezTo>
                    <a:lnTo>
                      <a:pt x="129" y="482"/>
                    </a:lnTo>
                    <a:cubicBezTo>
                      <a:pt x="1" y="1000"/>
                      <a:pt x="141" y="1549"/>
                      <a:pt x="506" y="1938"/>
                    </a:cubicBezTo>
                    <a:cubicBezTo>
                      <a:pt x="920" y="1649"/>
                      <a:pt x="1262" y="1317"/>
                      <a:pt x="1380" y="827"/>
                    </a:cubicBezTo>
                    <a:cubicBezTo>
                      <a:pt x="1385" y="814"/>
                      <a:pt x="1387" y="799"/>
                      <a:pt x="1390" y="786"/>
                    </a:cubicBezTo>
                    <a:cubicBezTo>
                      <a:pt x="1495" y="305"/>
                      <a:pt x="1109" y="1"/>
                      <a:pt x="7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28"/>
              <p:cNvSpPr/>
              <p:nvPr/>
            </p:nvSpPr>
            <p:spPr>
              <a:xfrm>
                <a:off x="9582600" y="2703000"/>
                <a:ext cx="228854" cy="172791"/>
              </a:xfrm>
              <a:custGeom>
                <a:rect b="b" l="l" r="r" t="t"/>
                <a:pathLst>
                  <a:path extrusionOk="0" h="1501" w="1988">
                    <a:moveTo>
                      <a:pt x="1057" y="1"/>
                    </a:moveTo>
                    <a:cubicBezTo>
                      <a:pt x="940" y="1"/>
                      <a:pt x="817" y="37"/>
                      <a:pt x="695" y="119"/>
                    </a:cubicBezTo>
                    <a:lnTo>
                      <a:pt x="682" y="129"/>
                    </a:lnTo>
                    <a:cubicBezTo>
                      <a:pt x="248" y="438"/>
                      <a:pt x="1" y="946"/>
                      <a:pt x="24" y="1480"/>
                    </a:cubicBezTo>
                    <a:cubicBezTo>
                      <a:pt x="147" y="1493"/>
                      <a:pt x="268" y="1500"/>
                      <a:pt x="388" y="1500"/>
                    </a:cubicBezTo>
                    <a:cubicBezTo>
                      <a:pt x="756" y="1500"/>
                      <a:pt x="1102" y="1428"/>
                      <a:pt x="1413" y="1204"/>
                    </a:cubicBezTo>
                    <a:lnTo>
                      <a:pt x="1443" y="1179"/>
                    </a:lnTo>
                    <a:cubicBezTo>
                      <a:pt x="1987" y="765"/>
                      <a:pt x="1595" y="1"/>
                      <a:pt x="10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782" name="Google Shape;1782;p28"/>
            <p:cNvSpPr/>
            <p:nvPr/>
          </p:nvSpPr>
          <p:spPr>
            <a:xfrm>
              <a:off x="9473582" y="2336002"/>
              <a:ext cx="522518" cy="1177307"/>
            </a:xfrm>
            <a:custGeom>
              <a:rect b="b" l="l" r="r" t="t"/>
              <a:pathLst>
                <a:path extrusionOk="0" h="10227" w="4539">
                  <a:moveTo>
                    <a:pt x="4461" y="1"/>
                  </a:moveTo>
                  <a:cubicBezTo>
                    <a:pt x="4453" y="1"/>
                    <a:pt x="4444" y="3"/>
                    <a:pt x="4436" y="8"/>
                  </a:cubicBezTo>
                  <a:cubicBezTo>
                    <a:pt x="3672" y="445"/>
                    <a:pt x="2970" y="983"/>
                    <a:pt x="2352" y="1609"/>
                  </a:cubicBezTo>
                  <a:cubicBezTo>
                    <a:pt x="1887" y="2076"/>
                    <a:pt x="1476" y="2597"/>
                    <a:pt x="1131" y="3159"/>
                  </a:cubicBezTo>
                  <a:cubicBezTo>
                    <a:pt x="1300" y="2347"/>
                    <a:pt x="1573" y="1558"/>
                    <a:pt x="1946" y="817"/>
                  </a:cubicBezTo>
                  <a:cubicBezTo>
                    <a:pt x="2064" y="585"/>
                    <a:pt x="2189" y="358"/>
                    <a:pt x="2324" y="136"/>
                  </a:cubicBezTo>
                  <a:cubicBezTo>
                    <a:pt x="2346" y="100"/>
                    <a:pt x="2314" y="68"/>
                    <a:pt x="2280" y="68"/>
                  </a:cubicBezTo>
                  <a:cubicBezTo>
                    <a:pt x="2263" y="68"/>
                    <a:pt x="2246" y="76"/>
                    <a:pt x="2235" y="95"/>
                  </a:cubicBezTo>
                  <a:cubicBezTo>
                    <a:pt x="1752" y="889"/>
                    <a:pt x="1384" y="1749"/>
                    <a:pt x="1147" y="2651"/>
                  </a:cubicBezTo>
                  <a:cubicBezTo>
                    <a:pt x="1080" y="2906"/>
                    <a:pt x="1022" y="3164"/>
                    <a:pt x="976" y="3422"/>
                  </a:cubicBezTo>
                  <a:cubicBezTo>
                    <a:pt x="976" y="3425"/>
                    <a:pt x="976" y="3425"/>
                    <a:pt x="976" y="3425"/>
                  </a:cubicBezTo>
                  <a:cubicBezTo>
                    <a:pt x="920" y="3529"/>
                    <a:pt x="863" y="3634"/>
                    <a:pt x="812" y="3739"/>
                  </a:cubicBezTo>
                  <a:cubicBezTo>
                    <a:pt x="536" y="4285"/>
                    <a:pt x="342" y="4870"/>
                    <a:pt x="233" y="5470"/>
                  </a:cubicBezTo>
                  <a:cubicBezTo>
                    <a:pt x="123" y="4668"/>
                    <a:pt x="115" y="3854"/>
                    <a:pt x="212" y="3047"/>
                  </a:cubicBezTo>
                  <a:cubicBezTo>
                    <a:pt x="243" y="2789"/>
                    <a:pt x="286" y="2533"/>
                    <a:pt x="337" y="2278"/>
                  </a:cubicBezTo>
                  <a:cubicBezTo>
                    <a:pt x="344" y="2245"/>
                    <a:pt x="319" y="2228"/>
                    <a:pt x="292" y="2228"/>
                  </a:cubicBezTo>
                  <a:cubicBezTo>
                    <a:pt x="269" y="2228"/>
                    <a:pt x="244" y="2242"/>
                    <a:pt x="238" y="2270"/>
                  </a:cubicBezTo>
                  <a:cubicBezTo>
                    <a:pt x="54" y="3182"/>
                    <a:pt x="0" y="4117"/>
                    <a:pt x="82" y="5044"/>
                  </a:cubicBezTo>
                  <a:cubicBezTo>
                    <a:pt x="105" y="5301"/>
                    <a:pt x="138" y="5559"/>
                    <a:pt x="182" y="5817"/>
                  </a:cubicBezTo>
                  <a:cubicBezTo>
                    <a:pt x="166" y="5950"/>
                    <a:pt x="156" y="6083"/>
                    <a:pt x="148" y="6216"/>
                  </a:cubicBezTo>
                  <a:cubicBezTo>
                    <a:pt x="123" y="6943"/>
                    <a:pt x="250" y="7666"/>
                    <a:pt x="526" y="8338"/>
                  </a:cubicBezTo>
                  <a:cubicBezTo>
                    <a:pt x="800" y="8999"/>
                    <a:pt x="1221" y="9602"/>
                    <a:pt x="1778" y="10054"/>
                  </a:cubicBezTo>
                  <a:cubicBezTo>
                    <a:pt x="1849" y="10110"/>
                    <a:pt x="1923" y="10164"/>
                    <a:pt x="1997" y="10217"/>
                  </a:cubicBezTo>
                  <a:cubicBezTo>
                    <a:pt x="2007" y="10224"/>
                    <a:pt x="2017" y="10227"/>
                    <a:pt x="2026" y="10227"/>
                  </a:cubicBezTo>
                  <a:cubicBezTo>
                    <a:pt x="2068" y="10227"/>
                    <a:pt x="2103" y="10172"/>
                    <a:pt x="2061" y="10141"/>
                  </a:cubicBezTo>
                  <a:cubicBezTo>
                    <a:pt x="1479" y="9735"/>
                    <a:pt x="1022" y="9168"/>
                    <a:pt x="718" y="8529"/>
                  </a:cubicBezTo>
                  <a:cubicBezTo>
                    <a:pt x="411" y="7881"/>
                    <a:pt x="250" y="7173"/>
                    <a:pt x="245" y="6458"/>
                  </a:cubicBezTo>
                  <a:cubicBezTo>
                    <a:pt x="243" y="6251"/>
                    <a:pt x="253" y="6045"/>
                    <a:pt x="276" y="5838"/>
                  </a:cubicBezTo>
                  <a:cubicBezTo>
                    <a:pt x="705" y="5031"/>
                    <a:pt x="1280" y="4306"/>
                    <a:pt x="1966" y="3703"/>
                  </a:cubicBezTo>
                  <a:cubicBezTo>
                    <a:pt x="2005" y="3669"/>
                    <a:pt x="1973" y="3613"/>
                    <a:pt x="1934" y="3613"/>
                  </a:cubicBezTo>
                  <a:cubicBezTo>
                    <a:pt x="1924" y="3613"/>
                    <a:pt x="1913" y="3617"/>
                    <a:pt x="1903" y="3626"/>
                  </a:cubicBezTo>
                  <a:cubicBezTo>
                    <a:pt x="1356" y="4106"/>
                    <a:pt x="881" y="4661"/>
                    <a:pt x="491" y="5273"/>
                  </a:cubicBezTo>
                  <a:cubicBezTo>
                    <a:pt x="427" y="5370"/>
                    <a:pt x="368" y="5473"/>
                    <a:pt x="312" y="5575"/>
                  </a:cubicBezTo>
                  <a:cubicBezTo>
                    <a:pt x="401" y="5041"/>
                    <a:pt x="557" y="4523"/>
                    <a:pt x="779" y="4032"/>
                  </a:cubicBezTo>
                  <a:cubicBezTo>
                    <a:pt x="868" y="3833"/>
                    <a:pt x="965" y="3642"/>
                    <a:pt x="1073" y="3453"/>
                  </a:cubicBezTo>
                  <a:cubicBezTo>
                    <a:pt x="1749" y="2845"/>
                    <a:pt x="2528" y="2362"/>
                    <a:pt x="3374" y="2028"/>
                  </a:cubicBezTo>
                  <a:cubicBezTo>
                    <a:pt x="3428" y="2007"/>
                    <a:pt x="3406" y="1932"/>
                    <a:pt x="3359" y="1932"/>
                  </a:cubicBezTo>
                  <a:cubicBezTo>
                    <a:pt x="3353" y="1932"/>
                    <a:pt x="3347" y="1933"/>
                    <a:pt x="3340" y="1936"/>
                  </a:cubicBezTo>
                  <a:cubicBezTo>
                    <a:pt x="2664" y="2201"/>
                    <a:pt x="2028" y="2561"/>
                    <a:pt x="1453" y="3006"/>
                  </a:cubicBezTo>
                  <a:cubicBezTo>
                    <a:pt x="1379" y="3065"/>
                    <a:pt x="1305" y="3126"/>
                    <a:pt x="1231" y="3187"/>
                  </a:cubicBezTo>
                  <a:cubicBezTo>
                    <a:pt x="1520" y="2727"/>
                    <a:pt x="1852" y="2293"/>
                    <a:pt x="2219" y="1890"/>
                  </a:cubicBezTo>
                  <a:cubicBezTo>
                    <a:pt x="2725" y="1336"/>
                    <a:pt x="3450" y="736"/>
                    <a:pt x="4216" y="253"/>
                  </a:cubicBezTo>
                  <a:cubicBezTo>
                    <a:pt x="4306" y="197"/>
                    <a:pt x="4398" y="143"/>
                    <a:pt x="4489" y="92"/>
                  </a:cubicBezTo>
                  <a:cubicBezTo>
                    <a:pt x="4539" y="62"/>
                    <a:pt x="4505" y="1"/>
                    <a:pt x="4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783" name="Shape 1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4" name="Google Shape;1784;p29"/>
          <p:cNvGrpSpPr/>
          <p:nvPr/>
        </p:nvGrpSpPr>
        <p:grpSpPr>
          <a:xfrm>
            <a:off x="117612" y="3825456"/>
            <a:ext cx="4385970" cy="1065950"/>
            <a:chOff x="117612" y="3825456"/>
            <a:chExt cx="4385970" cy="1065950"/>
          </a:xfrm>
        </p:grpSpPr>
        <p:grpSp>
          <p:nvGrpSpPr>
            <p:cNvPr id="1785" name="Google Shape;1785;p29"/>
            <p:cNvGrpSpPr/>
            <p:nvPr/>
          </p:nvGrpSpPr>
          <p:grpSpPr>
            <a:xfrm>
              <a:off x="117612" y="3825456"/>
              <a:ext cx="591400" cy="508110"/>
              <a:chOff x="9035688" y="845200"/>
              <a:chExt cx="1053625" cy="905400"/>
            </a:xfrm>
          </p:grpSpPr>
          <p:sp>
            <p:nvSpPr>
              <p:cNvPr id="1786" name="Google Shape;1786;p29"/>
              <p:cNvSpPr/>
              <p:nvPr/>
            </p:nvSpPr>
            <p:spPr>
              <a:xfrm>
                <a:off x="9329213" y="1391150"/>
                <a:ext cx="518800" cy="359450"/>
              </a:xfrm>
              <a:custGeom>
                <a:rect b="b" l="l" r="r" t="t"/>
                <a:pathLst>
                  <a:path extrusionOk="0" h="14378" w="20752">
                    <a:moveTo>
                      <a:pt x="19858" y="1"/>
                    </a:moveTo>
                    <a:cubicBezTo>
                      <a:pt x="19569" y="1"/>
                      <a:pt x="19289" y="158"/>
                      <a:pt x="19196" y="521"/>
                    </a:cubicBezTo>
                    <a:cubicBezTo>
                      <a:pt x="18782" y="2153"/>
                      <a:pt x="18320" y="4122"/>
                      <a:pt x="16793" y="5090"/>
                    </a:cubicBezTo>
                    <a:cubicBezTo>
                      <a:pt x="15999" y="5593"/>
                      <a:pt x="14990" y="5723"/>
                      <a:pt x="14084" y="5897"/>
                    </a:cubicBezTo>
                    <a:cubicBezTo>
                      <a:pt x="13982" y="5915"/>
                      <a:pt x="13879" y="5935"/>
                      <a:pt x="13777" y="5950"/>
                    </a:cubicBezTo>
                    <a:cubicBezTo>
                      <a:pt x="13713" y="5963"/>
                      <a:pt x="13652" y="5971"/>
                      <a:pt x="13588" y="5981"/>
                    </a:cubicBezTo>
                    <a:cubicBezTo>
                      <a:pt x="13550" y="5989"/>
                      <a:pt x="13512" y="5994"/>
                      <a:pt x="13473" y="5999"/>
                    </a:cubicBezTo>
                    <a:cubicBezTo>
                      <a:pt x="13392" y="6012"/>
                      <a:pt x="13310" y="6024"/>
                      <a:pt x="13226" y="6035"/>
                    </a:cubicBezTo>
                    <a:cubicBezTo>
                      <a:pt x="13210" y="6037"/>
                      <a:pt x="13192" y="6040"/>
                      <a:pt x="13175" y="6042"/>
                    </a:cubicBezTo>
                    <a:cubicBezTo>
                      <a:pt x="13083" y="6053"/>
                      <a:pt x="12988" y="6063"/>
                      <a:pt x="12896" y="6073"/>
                    </a:cubicBezTo>
                    <a:lnTo>
                      <a:pt x="12876" y="6075"/>
                    </a:lnTo>
                    <a:cubicBezTo>
                      <a:pt x="12776" y="6086"/>
                      <a:pt x="12679" y="6093"/>
                      <a:pt x="12580" y="6101"/>
                    </a:cubicBezTo>
                    <a:lnTo>
                      <a:pt x="12577" y="6101"/>
                    </a:lnTo>
                    <a:cubicBezTo>
                      <a:pt x="12362" y="6117"/>
                      <a:pt x="12147" y="6126"/>
                      <a:pt x="11931" y="6126"/>
                    </a:cubicBezTo>
                    <a:cubicBezTo>
                      <a:pt x="11843" y="6126"/>
                      <a:pt x="11754" y="6124"/>
                      <a:pt x="11665" y="6121"/>
                    </a:cubicBezTo>
                    <a:cubicBezTo>
                      <a:pt x="11609" y="6121"/>
                      <a:pt x="11551" y="6119"/>
                      <a:pt x="11492" y="6116"/>
                    </a:cubicBezTo>
                    <a:cubicBezTo>
                      <a:pt x="11456" y="4709"/>
                      <a:pt x="11385" y="3305"/>
                      <a:pt x="11272" y="1900"/>
                    </a:cubicBezTo>
                    <a:cubicBezTo>
                      <a:pt x="11242" y="1505"/>
                      <a:pt x="10958" y="1165"/>
                      <a:pt x="10539" y="1165"/>
                    </a:cubicBezTo>
                    <a:cubicBezTo>
                      <a:pt x="10166" y="1165"/>
                      <a:pt x="9773" y="1502"/>
                      <a:pt x="9804" y="1900"/>
                    </a:cubicBezTo>
                    <a:cubicBezTo>
                      <a:pt x="9962" y="3882"/>
                      <a:pt x="10044" y="5869"/>
                      <a:pt x="10046" y="7858"/>
                    </a:cubicBezTo>
                    <a:lnTo>
                      <a:pt x="9934" y="7858"/>
                    </a:lnTo>
                    <a:cubicBezTo>
                      <a:pt x="9816" y="7859"/>
                      <a:pt x="9697" y="7860"/>
                      <a:pt x="9579" y="7860"/>
                    </a:cubicBezTo>
                    <a:cubicBezTo>
                      <a:pt x="9256" y="7860"/>
                      <a:pt x="8933" y="7855"/>
                      <a:pt x="8611" y="7848"/>
                    </a:cubicBezTo>
                    <a:cubicBezTo>
                      <a:pt x="8576" y="7848"/>
                      <a:pt x="8542" y="7843"/>
                      <a:pt x="8509" y="7843"/>
                    </a:cubicBezTo>
                    <a:cubicBezTo>
                      <a:pt x="8323" y="7837"/>
                      <a:pt x="8136" y="7830"/>
                      <a:pt x="7950" y="7820"/>
                    </a:cubicBezTo>
                    <a:cubicBezTo>
                      <a:pt x="7725" y="7809"/>
                      <a:pt x="7503" y="7797"/>
                      <a:pt x="7278" y="7779"/>
                    </a:cubicBezTo>
                    <a:cubicBezTo>
                      <a:pt x="6295" y="7710"/>
                      <a:pt x="5261" y="7648"/>
                      <a:pt x="4314" y="7357"/>
                    </a:cubicBezTo>
                    <a:cubicBezTo>
                      <a:pt x="2730" y="6872"/>
                      <a:pt x="2082" y="5187"/>
                      <a:pt x="1553" y="3775"/>
                    </a:cubicBezTo>
                    <a:cubicBezTo>
                      <a:pt x="1438" y="3464"/>
                      <a:pt x="1170" y="3236"/>
                      <a:pt x="849" y="3236"/>
                    </a:cubicBezTo>
                    <a:cubicBezTo>
                      <a:pt x="785" y="3236"/>
                      <a:pt x="719" y="3245"/>
                      <a:pt x="652" y="3264"/>
                    </a:cubicBezTo>
                    <a:cubicBezTo>
                      <a:pt x="294" y="3361"/>
                      <a:pt x="1" y="3793"/>
                      <a:pt x="141" y="4165"/>
                    </a:cubicBezTo>
                    <a:cubicBezTo>
                      <a:pt x="815" y="5973"/>
                      <a:pt x="1645" y="7878"/>
                      <a:pt x="3560" y="8644"/>
                    </a:cubicBezTo>
                    <a:cubicBezTo>
                      <a:pt x="4607" y="9063"/>
                      <a:pt x="5815" y="9127"/>
                      <a:pt x="6929" y="9219"/>
                    </a:cubicBezTo>
                    <a:cubicBezTo>
                      <a:pt x="7056" y="9232"/>
                      <a:pt x="7181" y="9242"/>
                      <a:pt x="7309" y="9250"/>
                    </a:cubicBezTo>
                    <a:cubicBezTo>
                      <a:pt x="7375" y="9255"/>
                      <a:pt x="7442" y="9260"/>
                      <a:pt x="7511" y="9262"/>
                    </a:cubicBezTo>
                    <a:cubicBezTo>
                      <a:pt x="7569" y="9267"/>
                      <a:pt x="7628" y="9270"/>
                      <a:pt x="7687" y="9275"/>
                    </a:cubicBezTo>
                    <a:cubicBezTo>
                      <a:pt x="7776" y="9280"/>
                      <a:pt x="7868" y="9283"/>
                      <a:pt x="7960" y="9288"/>
                    </a:cubicBezTo>
                    <a:lnTo>
                      <a:pt x="8062" y="9293"/>
                    </a:lnTo>
                    <a:cubicBezTo>
                      <a:pt x="8170" y="9298"/>
                      <a:pt x="8279" y="9303"/>
                      <a:pt x="8387" y="9306"/>
                    </a:cubicBezTo>
                    <a:lnTo>
                      <a:pt x="8435" y="9308"/>
                    </a:lnTo>
                    <a:cubicBezTo>
                      <a:pt x="8555" y="9313"/>
                      <a:pt x="8675" y="9316"/>
                      <a:pt x="8795" y="9319"/>
                    </a:cubicBezTo>
                    <a:lnTo>
                      <a:pt x="8811" y="9319"/>
                    </a:lnTo>
                    <a:cubicBezTo>
                      <a:pt x="9058" y="9325"/>
                      <a:pt x="9305" y="9328"/>
                      <a:pt x="9553" y="9328"/>
                    </a:cubicBezTo>
                    <a:cubicBezTo>
                      <a:pt x="9714" y="9328"/>
                      <a:pt x="9875" y="9327"/>
                      <a:pt x="10036" y="9324"/>
                    </a:cubicBezTo>
                    <a:lnTo>
                      <a:pt x="10036" y="9324"/>
                    </a:lnTo>
                    <a:cubicBezTo>
                      <a:pt x="10011" y="10766"/>
                      <a:pt x="9944" y="12204"/>
                      <a:pt x="9837" y="13644"/>
                    </a:cubicBezTo>
                    <a:cubicBezTo>
                      <a:pt x="9809" y="14040"/>
                      <a:pt x="10197" y="14377"/>
                      <a:pt x="10573" y="14377"/>
                    </a:cubicBezTo>
                    <a:cubicBezTo>
                      <a:pt x="10994" y="14377"/>
                      <a:pt x="11275" y="14040"/>
                      <a:pt x="11305" y="13644"/>
                    </a:cubicBezTo>
                    <a:cubicBezTo>
                      <a:pt x="11456" y="11627"/>
                      <a:pt x="11525" y="9607"/>
                      <a:pt x="11515" y="7585"/>
                    </a:cubicBezTo>
                    <a:lnTo>
                      <a:pt x="11515" y="7585"/>
                    </a:lnTo>
                    <a:cubicBezTo>
                      <a:pt x="11566" y="7587"/>
                      <a:pt x="11617" y="7590"/>
                      <a:pt x="11668" y="7590"/>
                    </a:cubicBezTo>
                    <a:lnTo>
                      <a:pt x="11770" y="7590"/>
                    </a:lnTo>
                    <a:cubicBezTo>
                      <a:pt x="11816" y="7590"/>
                      <a:pt x="11862" y="7591"/>
                      <a:pt x="11907" y="7591"/>
                    </a:cubicBezTo>
                    <a:cubicBezTo>
                      <a:pt x="11930" y="7591"/>
                      <a:pt x="11952" y="7591"/>
                      <a:pt x="11974" y="7590"/>
                    </a:cubicBezTo>
                    <a:cubicBezTo>
                      <a:pt x="12031" y="7590"/>
                      <a:pt x="12084" y="7590"/>
                      <a:pt x="12140" y="7587"/>
                    </a:cubicBezTo>
                    <a:cubicBezTo>
                      <a:pt x="12209" y="7587"/>
                      <a:pt x="12278" y="7585"/>
                      <a:pt x="12345" y="7582"/>
                    </a:cubicBezTo>
                    <a:cubicBezTo>
                      <a:pt x="12401" y="7580"/>
                      <a:pt x="12457" y="7574"/>
                      <a:pt x="12511" y="7572"/>
                    </a:cubicBezTo>
                    <a:cubicBezTo>
                      <a:pt x="12580" y="7567"/>
                      <a:pt x="12646" y="7564"/>
                      <a:pt x="12715" y="7559"/>
                    </a:cubicBezTo>
                    <a:cubicBezTo>
                      <a:pt x="12771" y="7554"/>
                      <a:pt x="12827" y="7549"/>
                      <a:pt x="12883" y="7544"/>
                    </a:cubicBezTo>
                    <a:cubicBezTo>
                      <a:pt x="12950" y="7536"/>
                      <a:pt x="13016" y="7531"/>
                      <a:pt x="13083" y="7523"/>
                    </a:cubicBezTo>
                    <a:cubicBezTo>
                      <a:pt x="13141" y="7516"/>
                      <a:pt x="13200" y="7508"/>
                      <a:pt x="13259" y="7503"/>
                    </a:cubicBezTo>
                    <a:cubicBezTo>
                      <a:pt x="13318" y="7495"/>
                      <a:pt x="13387" y="7488"/>
                      <a:pt x="13450" y="7477"/>
                    </a:cubicBezTo>
                    <a:cubicBezTo>
                      <a:pt x="13514" y="7470"/>
                      <a:pt x="13578" y="7460"/>
                      <a:pt x="13642" y="7449"/>
                    </a:cubicBezTo>
                    <a:cubicBezTo>
                      <a:pt x="13701" y="7442"/>
                      <a:pt x="13759" y="7434"/>
                      <a:pt x="13816" y="7424"/>
                    </a:cubicBezTo>
                    <a:cubicBezTo>
                      <a:pt x="13892" y="7411"/>
                      <a:pt x="13966" y="7398"/>
                      <a:pt x="14040" y="7385"/>
                    </a:cubicBezTo>
                    <a:lnTo>
                      <a:pt x="14181" y="7362"/>
                    </a:lnTo>
                    <a:cubicBezTo>
                      <a:pt x="14303" y="7342"/>
                      <a:pt x="14423" y="7319"/>
                      <a:pt x="14546" y="7294"/>
                    </a:cubicBezTo>
                    <a:cubicBezTo>
                      <a:pt x="15598" y="7092"/>
                      <a:pt x="16724" y="6903"/>
                      <a:pt x="17631" y="6290"/>
                    </a:cubicBezTo>
                    <a:cubicBezTo>
                      <a:pt x="19449" y="5062"/>
                      <a:pt x="20097" y="2929"/>
                      <a:pt x="20613" y="910"/>
                    </a:cubicBezTo>
                    <a:cubicBezTo>
                      <a:pt x="20752" y="361"/>
                      <a:pt x="20295" y="1"/>
                      <a:pt x="19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29"/>
              <p:cNvSpPr/>
              <p:nvPr/>
            </p:nvSpPr>
            <p:spPr>
              <a:xfrm>
                <a:off x="9693688" y="1097275"/>
                <a:ext cx="395625" cy="369925"/>
              </a:xfrm>
              <a:custGeom>
                <a:rect b="b" l="l" r="r" t="t"/>
                <a:pathLst>
                  <a:path extrusionOk="0" h="14797" w="15825">
                    <a:moveTo>
                      <a:pt x="7926" y="0"/>
                    </a:moveTo>
                    <a:cubicBezTo>
                      <a:pt x="6300" y="0"/>
                      <a:pt x="4664" y="546"/>
                      <a:pt x="3315" y="1676"/>
                    </a:cubicBezTo>
                    <a:cubicBezTo>
                      <a:pt x="3225" y="1751"/>
                      <a:pt x="3154" y="1814"/>
                      <a:pt x="3103" y="1868"/>
                    </a:cubicBezTo>
                    <a:cubicBezTo>
                      <a:pt x="294" y="4713"/>
                      <a:pt x="0" y="7644"/>
                      <a:pt x="1328" y="10550"/>
                    </a:cubicBezTo>
                    <a:cubicBezTo>
                      <a:pt x="1571" y="11084"/>
                      <a:pt x="2342" y="12900"/>
                      <a:pt x="4400" y="13982"/>
                    </a:cubicBezTo>
                    <a:cubicBezTo>
                      <a:pt x="5517" y="14569"/>
                      <a:pt x="6699" y="14797"/>
                      <a:pt x="7834" y="14797"/>
                    </a:cubicBezTo>
                    <a:cubicBezTo>
                      <a:pt x="10361" y="14797"/>
                      <a:pt x="12653" y="13669"/>
                      <a:pt x="13473" y="12874"/>
                    </a:cubicBezTo>
                    <a:cubicBezTo>
                      <a:pt x="15166" y="11235"/>
                      <a:pt x="15825" y="9531"/>
                      <a:pt x="15766" y="7836"/>
                    </a:cubicBezTo>
                    <a:cubicBezTo>
                      <a:pt x="15707" y="6181"/>
                      <a:pt x="14987" y="4531"/>
                      <a:pt x="13759" y="2905"/>
                    </a:cubicBezTo>
                    <a:cubicBezTo>
                      <a:pt x="12319" y="1002"/>
                      <a:pt x="10131" y="0"/>
                      <a:pt x="79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29"/>
              <p:cNvSpPr/>
              <p:nvPr/>
            </p:nvSpPr>
            <p:spPr>
              <a:xfrm>
                <a:off x="9245588" y="845200"/>
                <a:ext cx="675200" cy="631275"/>
              </a:xfrm>
              <a:custGeom>
                <a:rect b="b" l="l" r="r" t="t"/>
                <a:pathLst>
                  <a:path extrusionOk="0" h="25251" w="27008">
                    <a:moveTo>
                      <a:pt x="13525" y="0"/>
                    </a:moveTo>
                    <a:cubicBezTo>
                      <a:pt x="10750" y="0"/>
                      <a:pt x="7960" y="931"/>
                      <a:pt x="5657" y="2860"/>
                    </a:cubicBezTo>
                    <a:cubicBezTo>
                      <a:pt x="5506" y="2988"/>
                      <a:pt x="5383" y="3098"/>
                      <a:pt x="5294" y="3187"/>
                    </a:cubicBezTo>
                    <a:cubicBezTo>
                      <a:pt x="501" y="8041"/>
                      <a:pt x="0" y="13046"/>
                      <a:pt x="2266" y="18003"/>
                    </a:cubicBezTo>
                    <a:cubicBezTo>
                      <a:pt x="2682" y="18915"/>
                      <a:pt x="3997" y="22015"/>
                      <a:pt x="7511" y="23861"/>
                    </a:cubicBezTo>
                    <a:cubicBezTo>
                      <a:pt x="9416" y="24862"/>
                      <a:pt x="11432" y="25250"/>
                      <a:pt x="13367" y="25250"/>
                    </a:cubicBezTo>
                    <a:cubicBezTo>
                      <a:pt x="17680" y="25250"/>
                      <a:pt x="21593" y="23324"/>
                      <a:pt x="22993" y="21969"/>
                    </a:cubicBezTo>
                    <a:cubicBezTo>
                      <a:pt x="25881" y="19175"/>
                      <a:pt x="27007" y="16267"/>
                      <a:pt x="26905" y="13373"/>
                    </a:cubicBezTo>
                    <a:cubicBezTo>
                      <a:pt x="26808" y="10552"/>
                      <a:pt x="25577" y="7735"/>
                      <a:pt x="23481" y="4962"/>
                    </a:cubicBezTo>
                    <a:cubicBezTo>
                      <a:pt x="21023" y="1711"/>
                      <a:pt x="17288" y="0"/>
                      <a:pt x="13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29"/>
              <p:cNvSpPr/>
              <p:nvPr/>
            </p:nvSpPr>
            <p:spPr>
              <a:xfrm>
                <a:off x="9035688" y="1111600"/>
                <a:ext cx="483025" cy="451650"/>
              </a:xfrm>
              <a:custGeom>
                <a:rect b="b" l="l" r="r" t="t"/>
                <a:pathLst>
                  <a:path extrusionOk="0" h="18066" w="19321">
                    <a:moveTo>
                      <a:pt x="9676" y="1"/>
                    </a:moveTo>
                    <a:cubicBezTo>
                      <a:pt x="7690" y="1"/>
                      <a:pt x="5694" y="666"/>
                      <a:pt x="4045" y="2046"/>
                    </a:cubicBezTo>
                    <a:cubicBezTo>
                      <a:pt x="3938" y="2138"/>
                      <a:pt x="3851" y="2217"/>
                      <a:pt x="3787" y="2281"/>
                    </a:cubicBezTo>
                    <a:cubicBezTo>
                      <a:pt x="358" y="5754"/>
                      <a:pt x="0" y="9334"/>
                      <a:pt x="1619" y="12881"/>
                    </a:cubicBezTo>
                    <a:cubicBezTo>
                      <a:pt x="1918" y="13532"/>
                      <a:pt x="2858" y="15748"/>
                      <a:pt x="5370" y="17071"/>
                    </a:cubicBezTo>
                    <a:cubicBezTo>
                      <a:pt x="6734" y="17788"/>
                      <a:pt x="8176" y="18065"/>
                      <a:pt x="9561" y="18065"/>
                    </a:cubicBezTo>
                    <a:cubicBezTo>
                      <a:pt x="12647" y="18065"/>
                      <a:pt x="15447" y="16686"/>
                      <a:pt x="16448" y="15715"/>
                    </a:cubicBezTo>
                    <a:cubicBezTo>
                      <a:pt x="18514" y="13716"/>
                      <a:pt x="19321" y="11637"/>
                      <a:pt x="19247" y="9566"/>
                    </a:cubicBezTo>
                    <a:cubicBezTo>
                      <a:pt x="19178" y="7546"/>
                      <a:pt x="18297" y="5531"/>
                      <a:pt x="16798" y="3547"/>
                    </a:cubicBezTo>
                    <a:cubicBezTo>
                      <a:pt x="15040" y="1224"/>
                      <a:pt x="12368" y="1"/>
                      <a:pt x="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0" name="Google Shape;1790;p29"/>
            <p:cNvGrpSpPr/>
            <p:nvPr/>
          </p:nvGrpSpPr>
          <p:grpSpPr>
            <a:xfrm>
              <a:off x="3386876" y="4522724"/>
              <a:ext cx="1116706" cy="368683"/>
              <a:chOff x="3386876" y="4522724"/>
              <a:chExt cx="1116706" cy="368683"/>
            </a:xfrm>
          </p:grpSpPr>
          <p:grpSp>
            <p:nvGrpSpPr>
              <p:cNvPr id="1791" name="Google Shape;1791;p29"/>
              <p:cNvGrpSpPr/>
              <p:nvPr/>
            </p:nvGrpSpPr>
            <p:grpSpPr>
              <a:xfrm>
                <a:off x="3386876" y="4522724"/>
                <a:ext cx="299035" cy="368683"/>
                <a:chOff x="-2163212" y="2818438"/>
                <a:chExt cx="386250" cy="476150"/>
              </a:xfrm>
            </p:grpSpPr>
            <p:sp>
              <p:nvSpPr>
                <p:cNvPr id="1792" name="Google Shape;1792;p29"/>
                <p:cNvSpPr/>
                <p:nvPr/>
              </p:nvSpPr>
              <p:spPr>
                <a:xfrm>
                  <a:off x="-1986437" y="3145363"/>
                  <a:ext cx="44825" cy="149225"/>
                </a:xfrm>
                <a:custGeom>
                  <a:rect b="b" l="l" r="r" t="t"/>
                  <a:pathLst>
                    <a:path extrusionOk="0" h="5969" w="1793">
                      <a:moveTo>
                        <a:pt x="766" y="1"/>
                      </a:moveTo>
                      <a:cubicBezTo>
                        <a:pt x="396" y="1"/>
                        <a:pt x="0" y="208"/>
                        <a:pt x="33" y="453"/>
                      </a:cubicBezTo>
                      <a:cubicBezTo>
                        <a:pt x="192" y="1671"/>
                        <a:pt x="273" y="2896"/>
                        <a:pt x="276" y="4125"/>
                      </a:cubicBezTo>
                      <a:cubicBezTo>
                        <a:pt x="255" y="4125"/>
                        <a:pt x="225" y="5034"/>
                        <a:pt x="181" y="5968"/>
                      </a:cubicBezTo>
                      <a:lnTo>
                        <a:pt x="1688" y="5968"/>
                      </a:lnTo>
                      <a:cubicBezTo>
                        <a:pt x="1729" y="5299"/>
                        <a:pt x="1747" y="4628"/>
                        <a:pt x="1742" y="3956"/>
                      </a:cubicBezTo>
                      <a:lnTo>
                        <a:pt x="1742" y="3956"/>
                      </a:lnTo>
                      <a:cubicBezTo>
                        <a:pt x="1742" y="3956"/>
                        <a:pt x="1742" y="3956"/>
                        <a:pt x="1742" y="3956"/>
                      </a:cubicBezTo>
                      <a:cubicBezTo>
                        <a:pt x="1793" y="3956"/>
                        <a:pt x="1780" y="3055"/>
                        <a:pt x="1721" y="3052"/>
                      </a:cubicBezTo>
                      <a:cubicBezTo>
                        <a:pt x="1685" y="2184"/>
                        <a:pt x="1614" y="1318"/>
                        <a:pt x="1502" y="453"/>
                      </a:cubicBezTo>
                      <a:cubicBezTo>
                        <a:pt x="1468" y="210"/>
                        <a:pt x="1187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3" name="Google Shape;1793;p29"/>
                <p:cNvSpPr/>
                <p:nvPr/>
              </p:nvSpPr>
              <p:spPr>
                <a:xfrm>
                  <a:off x="-1986387" y="3145363"/>
                  <a:ext cx="44775" cy="149225"/>
                </a:xfrm>
                <a:custGeom>
                  <a:rect b="b" l="l" r="r" t="t"/>
                  <a:pathLst>
                    <a:path extrusionOk="0" h="5969" w="1791">
                      <a:moveTo>
                        <a:pt x="767" y="1"/>
                      </a:moveTo>
                      <a:cubicBezTo>
                        <a:pt x="394" y="1"/>
                        <a:pt x="1" y="208"/>
                        <a:pt x="31" y="453"/>
                      </a:cubicBezTo>
                      <a:cubicBezTo>
                        <a:pt x="190" y="1671"/>
                        <a:pt x="271" y="2896"/>
                        <a:pt x="274" y="4125"/>
                      </a:cubicBezTo>
                      <a:cubicBezTo>
                        <a:pt x="238" y="4125"/>
                        <a:pt x="230" y="5029"/>
                        <a:pt x="264" y="5029"/>
                      </a:cubicBezTo>
                      <a:cubicBezTo>
                        <a:pt x="253" y="5343"/>
                        <a:pt x="238" y="5657"/>
                        <a:pt x="220" y="5968"/>
                      </a:cubicBezTo>
                      <a:lnTo>
                        <a:pt x="1689" y="5968"/>
                      </a:lnTo>
                      <a:cubicBezTo>
                        <a:pt x="1727" y="5299"/>
                        <a:pt x="1745" y="4628"/>
                        <a:pt x="1740" y="3956"/>
                      </a:cubicBezTo>
                      <a:lnTo>
                        <a:pt x="1740" y="3956"/>
                      </a:lnTo>
                      <a:cubicBezTo>
                        <a:pt x="1740" y="3956"/>
                        <a:pt x="1740" y="3956"/>
                        <a:pt x="1740" y="3956"/>
                      </a:cubicBezTo>
                      <a:cubicBezTo>
                        <a:pt x="1791" y="3956"/>
                        <a:pt x="1778" y="3052"/>
                        <a:pt x="1719" y="3052"/>
                      </a:cubicBezTo>
                      <a:cubicBezTo>
                        <a:pt x="1686" y="2184"/>
                        <a:pt x="1612" y="1318"/>
                        <a:pt x="1500" y="453"/>
                      </a:cubicBezTo>
                      <a:cubicBezTo>
                        <a:pt x="1469" y="210"/>
                        <a:pt x="1185" y="1"/>
                        <a:pt x="7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4" name="Google Shape;1794;p29"/>
                <p:cNvSpPr/>
                <p:nvPr/>
              </p:nvSpPr>
              <p:spPr>
                <a:xfrm>
                  <a:off x="-1986387" y="3145363"/>
                  <a:ext cx="44775" cy="149225"/>
                </a:xfrm>
                <a:custGeom>
                  <a:rect b="b" l="l" r="r" t="t"/>
                  <a:pathLst>
                    <a:path extrusionOk="0" h="5969" w="1791">
                      <a:moveTo>
                        <a:pt x="767" y="1"/>
                      </a:moveTo>
                      <a:cubicBezTo>
                        <a:pt x="394" y="1"/>
                        <a:pt x="1" y="208"/>
                        <a:pt x="31" y="453"/>
                      </a:cubicBezTo>
                      <a:cubicBezTo>
                        <a:pt x="190" y="1671"/>
                        <a:pt x="271" y="2896"/>
                        <a:pt x="274" y="4125"/>
                      </a:cubicBezTo>
                      <a:cubicBezTo>
                        <a:pt x="238" y="4125"/>
                        <a:pt x="230" y="5029"/>
                        <a:pt x="264" y="5029"/>
                      </a:cubicBezTo>
                      <a:cubicBezTo>
                        <a:pt x="253" y="5343"/>
                        <a:pt x="238" y="5657"/>
                        <a:pt x="220" y="5968"/>
                      </a:cubicBezTo>
                      <a:lnTo>
                        <a:pt x="1689" y="5968"/>
                      </a:lnTo>
                      <a:cubicBezTo>
                        <a:pt x="1727" y="5299"/>
                        <a:pt x="1745" y="4628"/>
                        <a:pt x="1740" y="3956"/>
                      </a:cubicBezTo>
                      <a:lnTo>
                        <a:pt x="1740" y="3956"/>
                      </a:lnTo>
                      <a:cubicBezTo>
                        <a:pt x="1740" y="3956"/>
                        <a:pt x="1740" y="3956"/>
                        <a:pt x="1740" y="3956"/>
                      </a:cubicBezTo>
                      <a:cubicBezTo>
                        <a:pt x="1791" y="3956"/>
                        <a:pt x="1778" y="3052"/>
                        <a:pt x="1719" y="3052"/>
                      </a:cubicBezTo>
                      <a:cubicBezTo>
                        <a:pt x="1686" y="2184"/>
                        <a:pt x="1612" y="1318"/>
                        <a:pt x="1500" y="453"/>
                      </a:cubicBezTo>
                      <a:cubicBezTo>
                        <a:pt x="1469" y="210"/>
                        <a:pt x="1185" y="1"/>
                        <a:pt x="7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5" name="Google Shape;1795;p29"/>
                <p:cNvSpPr/>
                <p:nvPr/>
              </p:nvSpPr>
              <p:spPr>
                <a:xfrm>
                  <a:off x="-2163212" y="2818438"/>
                  <a:ext cx="386250" cy="361200"/>
                </a:xfrm>
                <a:custGeom>
                  <a:rect b="b" l="l" r="r" t="t"/>
                  <a:pathLst>
                    <a:path extrusionOk="0" h="14448" w="15450">
                      <a:moveTo>
                        <a:pt x="7738" y="0"/>
                      </a:moveTo>
                      <a:cubicBezTo>
                        <a:pt x="6150" y="0"/>
                        <a:pt x="4554" y="533"/>
                        <a:pt x="3236" y="1638"/>
                      </a:cubicBezTo>
                      <a:cubicBezTo>
                        <a:pt x="3149" y="1709"/>
                        <a:pt x="3077" y="1773"/>
                        <a:pt x="3029" y="1824"/>
                      </a:cubicBezTo>
                      <a:cubicBezTo>
                        <a:pt x="286" y="4600"/>
                        <a:pt x="0" y="7462"/>
                        <a:pt x="1295" y="10299"/>
                      </a:cubicBezTo>
                      <a:cubicBezTo>
                        <a:pt x="1535" y="10820"/>
                        <a:pt x="2286" y="12595"/>
                        <a:pt x="4295" y="13652"/>
                      </a:cubicBezTo>
                      <a:cubicBezTo>
                        <a:pt x="5386" y="14226"/>
                        <a:pt x="6540" y="14448"/>
                        <a:pt x="7647" y="14448"/>
                      </a:cubicBezTo>
                      <a:cubicBezTo>
                        <a:pt x="10115" y="14448"/>
                        <a:pt x="12353" y="13345"/>
                        <a:pt x="13154" y="12570"/>
                      </a:cubicBezTo>
                      <a:cubicBezTo>
                        <a:pt x="14806" y="10974"/>
                        <a:pt x="15449" y="9309"/>
                        <a:pt x="15391" y="7654"/>
                      </a:cubicBezTo>
                      <a:cubicBezTo>
                        <a:pt x="15337" y="6037"/>
                        <a:pt x="14632" y="4426"/>
                        <a:pt x="13432" y="2838"/>
                      </a:cubicBezTo>
                      <a:cubicBezTo>
                        <a:pt x="12026" y="979"/>
                        <a:pt x="9890" y="0"/>
                        <a:pt x="77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6" name="Google Shape;1796;p29"/>
                <p:cNvSpPr/>
                <p:nvPr/>
              </p:nvSpPr>
              <p:spPr>
                <a:xfrm>
                  <a:off x="-2108312" y="3033463"/>
                  <a:ext cx="328525" cy="146200"/>
                </a:xfrm>
                <a:custGeom>
                  <a:rect b="b" l="l" r="r" t="t"/>
                  <a:pathLst>
                    <a:path extrusionOk="0" h="5848" w="13141">
                      <a:moveTo>
                        <a:pt x="13141" y="0"/>
                      </a:moveTo>
                      <a:cubicBezTo>
                        <a:pt x="9129" y="1203"/>
                        <a:pt x="4783" y="2316"/>
                        <a:pt x="0" y="3264"/>
                      </a:cubicBezTo>
                      <a:cubicBezTo>
                        <a:pt x="560" y="4007"/>
                        <a:pt x="1277" y="4617"/>
                        <a:pt x="2099" y="5051"/>
                      </a:cubicBezTo>
                      <a:cubicBezTo>
                        <a:pt x="3191" y="5625"/>
                        <a:pt x="4346" y="5847"/>
                        <a:pt x="5454" y="5847"/>
                      </a:cubicBezTo>
                      <a:cubicBezTo>
                        <a:pt x="7921" y="5847"/>
                        <a:pt x="10158" y="4746"/>
                        <a:pt x="10958" y="3971"/>
                      </a:cubicBezTo>
                      <a:cubicBezTo>
                        <a:pt x="12296" y="2676"/>
                        <a:pt x="12962" y="1341"/>
                        <a:pt x="13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7" name="Google Shape;1797;p29"/>
                <p:cNvSpPr/>
                <p:nvPr/>
              </p:nvSpPr>
              <p:spPr>
                <a:xfrm>
                  <a:off x="-2140687" y="2923538"/>
                  <a:ext cx="358350" cy="152325"/>
                </a:xfrm>
                <a:custGeom>
                  <a:rect b="b" l="l" r="r" t="t"/>
                  <a:pathLst>
                    <a:path extrusionOk="0" h="6093" w="14334">
                      <a:moveTo>
                        <a:pt x="13427" y="0"/>
                      </a:moveTo>
                      <a:cubicBezTo>
                        <a:pt x="9901" y="1800"/>
                        <a:pt x="5029" y="3452"/>
                        <a:pt x="1" y="5077"/>
                      </a:cubicBezTo>
                      <a:cubicBezTo>
                        <a:pt x="110" y="5421"/>
                        <a:pt x="241" y="5761"/>
                        <a:pt x="394" y="6093"/>
                      </a:cubicBezTo>
                      <a:cubicBezTo>
                        <a:pt x="5108" y="5077"/>
                        <a:pt x="9760" y="3800"/>
                        <a:pt x="14334" y="2270"/>
                      </a:cubicBezTo>
                      <a:cubicBezTo>
                        <a:pt x="14163" y="1509"/>
                        <a:pt x="13854" y="753"/>
                        <a:pt x="134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8" name="Google Shape;1798;p29"/>
                <p:cNvSpPr/>
                <p:nvPr/>
              </p:nvSpPr>
              <p:spPr>
                <a:xfrm>
                  <a:off x="-2150062" y="2823463"/>
                  <a:ext cx="300125" cy="176125"/>
                </a:xfrm>
                <a:custGeom>
                  <a:rect b="b" l="l" r="r" t="t"/>
                  <a:pathLst>
                    <a:path extrusionOk="0" h="7045" w="12005">
                      <a:moveTo>
                        <a:pt x="7376" y="1"/>
                      </a:moveTo>
                      <a:cubicBezTo>
                        <a:pt x="6095" y="1"/>
                        <a:pt x="4805" y="367"/>
                        <a:pt x="3700" y="1115"/>
                      </a:cubicBezTo>
                      <a:cubicBezTo>
                        <a:pt x="3133" y="1498"/>
                        <a:pt x="2687" y="1817"/>
                        <a:pt x="2503" y="1993"/>
                      </a:cubicBezTo>
                      <a:cubicBezTo>
                        <a:pt x="743" y="3653"/>
                        <a:pt x="0" y="5346"/>
                        <a:pt x="31" y="7044"/>
                      </a:cubicBezTo>
                      <a:cubicBezTo>
                        <a:pt x="5107" y="5451"/>
                        <a:pt x="9604" y="3783"/>
                        <a:pt x="12005" y="1929"/>
                      </a:cubicBezTo>
                      <a:lnTo>
                        <a:pt x="11971" y="1896"/>
                      </a:lnTo>
                      <a:cubicBezTo>
                        <a:pt x="10756" y="645"/>
                        <a:pt x="9074" y="1"/>
                        <a:pt x="73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799" name="Google Shape;1799;p29"/>
              <p:cNvGrpSpPr/>
              <p:nvPr/>
            </p:nvGrpSpPr>
            <p:grpSpPr>
              <a:xfrm>
                <a:off x="4278746" y="4603988"/>
                <a:ext cx="224836" cy="277215"/>
                <a:chOff x="-2163212" y="2818438"/>
                <a:chExt cx="386250" cy="476150"/>
              </a:xfrm>
            </p:grpSpPr>
            <p:sp>
              <p:nvSpPr>
                <p:cNvPr id="1800" name="Google Shape;1800;p29"/>
                <p:cNvSpPr/>
                <p:nvPr/>
              </p:nvSpPr>
              <p:spPr>
                <a:xfrm>
                  <a:off x="-1986437" y="3145363"/>
                  <a:ext cx="44825" cy="149225"/>
                </a:xfrm>
                <a:custGeom>
                  <a:rect b="b" l="l" r="r" t="t"/>
                  <a:pathLst>
                    <a:path extrusionOk="0" h="5969" w="1793">
                      <a:moveTo>
                        <a:pt x="766" y="1"/>
                      </a:moveTo>
                      <a:cubicBezTo>
                        <a:pt x="396" y="1"/>
                        <a:pt x="0" y="208"/>
                        <a:pt x="33" y="453"/>
                      </a:cubicBezTo>
                      <a:cubicBezTo>
                        <a:pt x="192" y="1671"/>
                        <a:pt x="273" y="2896"/>
                        <a:pt x="276" y="4125"/>
                      </a:cubicBezTo>
                      <a:cubicBezTo>
                        <a:pt x="255" y="4125"/>
                        <a:pt x="225" y="5034"/>
                        <a:pt x="181" y="5968"/>
                      </a:cubicBezTo>
                      <a:lnTo>
                        <a:pt x="1688" y="5968"/>
                      </a:lnTo>
                      <a:cubicBezTo>
                        <a:pt x="1729" y="5299"/>
                        <a:pt x="1747" y="4628"/>
                        <a:pt x="1742" y="3956"/>
                      </a:cubicBezTo>
                      <a:lnTo>
                        <a:pt x="1742" y="3956"/>
                      </a:lnTo>
                      <a:cubicBezTo>
                        <a:pt x="1742" y="3956"/>
                        <a:pt x="1742" y="3956"/>
                        <a:pt x="1742" y="3956"/>
                      </a:cubicBezTo>
                      <a:cubicBezTo>
                        <a:pt x="1793" y="3956"/>
                        <a:pt x="1780" y="3055"/>
                        <a:pt x="1721" y="3052"/>
                      </a:cubicBezTo>
                      <a:cubicBezTo>
                        <a:pt x="1685" y="2184"/>
                        <a:pt x="1614" y="1318"/>
                        <a:pt x="1502" y="453"/>
                      </a:cubicBezTo>
                      <a:cubicBezTo>
                        <a:pt x="1468" y="210"/>
                        <a:pt x="1187" y="1"/>
                        <a:pt x="76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29"/>
                <p:cNvSpPr/>
                <p:nvPr/>
              </p:nvSpPr>
              <p:spPr>
                <a:xfrm>
                  <a:off x="-1986387" y="3145363"/>
                  <a:ext cx="44775" cy="149225"/>
                </a:xfrm>
                <a:custGeom>
                  <a:rect b="b" l="l" r="r" t="t"/>
                  <a:pathLst>
                    <a:path extrusionOk="0" h="5969" w="1791">
                      <a:moveTo>
                        <a:pt x="767" y="1"/>
                      </a:moveTo>
                      <a:cubicBezTo>
                        <a:pt x="394" y="1"/>
                        <a:pt x="1" y="208"/>
                        <a:pt x="31" y="453"/>
                      </a:cubicBezTo>
                      <a:cubicBezTo>
                        <a:pt x="190" y="1671"/>
                        <a:pt x="271" y="2896"/>
                        <a:pt x="274" y="4125"/>
                      </a:cubicBezTo>
                      <a:cubicBezTo>
                        <a:pt x="238" y="4125"/>
                        <a:pt x="230" y="5029"/>
                        <a:pt x="264" y="5029"/>
                      </a:cubicBezTo>
                      <a:cubicBezTo>
                        <a:pt x="253" y="5343"/>
                        <a:pt x="238" y="5657"/>
                        <a:pt x="220" y="5968"/>
                      </a:cubicBezTo>
                      <a:lnTo>
                        <a:pt x="1689" y="5968"/>
                      </a:lnTo>
                      <a:cubicBezTo>
                        <a:pt x="1727" y="5299"/>
                        <a:pt x="1745" y="4628"/>
                        <a:pt x="1740" y="3956"/>
                      </a:cubicBezTo>
                      <a:lnTo>
                        <a:pt x="1740" y="3956"/>
                      </a:lnTo>
                      <a:cubicBezTo>
                        <a:pt x="1740" y="3956"/>
                        <a:pt x="1740" y="3956"/>
                        <a:pt x="1740" y="3956"/>
                      </a:cubicBezTo>
                      <a:cubicBezTo>
                        <a:pt x="1791" y="3956"/>
                        <a:pt x="1778" y="3052"/>
                        <a:pt x="1719" y="3052"/>
                      </a:cubicBezTo>
                      <a:cubicBezTo>
                        <a:pt x="1686" y="2184"/>
                        <a:pt x="1612" y="1318"/>
                        <a:pt x="1500" y="453"/>
                      </a:cubicBezTo>
                      <a:cubicBezTo>
                        <a:pt x="1469" y="210"/>
                        <a:pt x="1185" y="1"/>
                        <a:pt x="7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29"/>
                <p:cNvSpPr/>
                <p:nvPr/>
              </p:nvSpPr>
              <p:spPr>
                <a:xfrm>
                  <a:off x="-1986387" y="3145363"/>
                  <a:ext cx="44775" cy="149225"/>
                </a:xfrm>
                <a:custGeom>
                  <a:rect b="b" l="l" r="r" t="t"/>
                  <a:pathLst>
                    <a:path extrusionOk="0" h="5969" w="1791">
                      <a:moveTo>
                        <a:pt x="767" y="1"/>
                      </a:moveTo>
                      <a:cubicBezTo>
                        <a:pt x="394" y="1"/>
                        <a:pt x="1" y="208"/>
                        <a:pt x="31" y="453"/>
                      </a:cubicBezTo>
                      <a:cubicBezTo>
                        <a:pt x="190" y="1671"/>
                        <a:pt x="271" y="2896"/>
                        <a:pt x="274" y="4125"/>
                      </a:cubicBezTo>
                      <a:cubicBezTo>
                        <a:pt x="238" y="4125"/>
                        <a:pt x="230" y="5029"/>
                        <a:pt x="264" y="5029"/>
                      </a:cubicBezTo>
                      <a:cubicBezTo>
                        <a:pt x="253" y="5343"/>
                        <a:pt x="238" y="5657"/>
                        <a:pt x="220" y="5968"/>
                      </a:cubicBezTo>
                      <a:lnTo>
                        <a:pt x="1689" y="5968"/>
                      </a:lnTo>
                      <a:cubicBezTo>
                        <a:pt x="1727" y="5299"/>
                        <a:pt x="1745" y="4628"/>
                        <a:pt x="1740" y="3956"/>
                      </a:cubicBezTo>
                      <a:lnTo>
                        <a:pt x="1740" y="3956"/>
                      </a:lnTo>
                      <a:cubicBezTo>
                        <a:pt x="1740" y="3956"/>
                        <a:pt x="1740" y="3956"/>
                        <a:pt x="1740" y="3956"/>
                      </a:cubicBezTo>
                      <a:cubicBezTo>
                        <a:pt x="1791" y="3956"/>
                        <a:pt x="1778" y="3052"/>
                        <a:pt x="1719" y="3052"/>
                      </a:cubicBezTo>
                      <a:cubicBezTo>
                        <a:pt x="1686" y="2184"/>
                        <a:pt x="1612" y="1318"/>
                        <a:pt x="1500" y="453"/>
                      </a:cubicBezTo>
                      <a:cubicBezTo>
                        <a:pt x="1469" y="210"/>
                        <a:pt x="1185" y="1"/>
                        <a:pt x="76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29"/>
                <p:cNvSpPr/>
                <p:nvPr/>
              </p:nvSpPr>
              <p:spPr>
                <a:xfrm>
                  <a:off x="-2163212" y="2818438"/>
                  <a:ext cx="386250" cy="361200"/>
                </a:xfrm>
                <a:custGeom>
                  <a:rect b="b" l="l" r="r" t="t"/>
                  <a:pathLst>
                    <a:path extrusionOk="0" h="14448" w="15450">
                      <a:moveTo>
                        <a:pt x="7738" y="0"/>
                      </a:moveTo>
                      <a:cubicBezTo>
                        <a:pt x="6150" y="0"/>
                        <a:pt x="4554" y="533"/>
                        <a:pt x="3236" y="1638"/>
                      </a:cubicBezTo>
                      <a:cubicBezTo>
                        <a:pt x="3149" y="1709"/>
                        <a:pt x="3077" y="1773"/>
                        <a:pt x="3029" y="1824"/>
                      </a:cubicBezTo>
                      <a:cubicBezTo>
                        <a:pt x="286" y="4600"/>
                        <a:pt x="0" y="7462"/>
                        <a:pt x="1295" y="10299"/>
                      </a:cubicBezTo>
                      <a:cubicBezTo>
                        <a:pt x="1535" y="10820"/>
                        <a:pt x="2286" y="12595"/>
                        <a:pt x="4295" y="13652"/>
                      </a:cubicBezTo>
                      <a:cubicBezTo>
                        <a:pt x="5386" y="14226"/>
                        <a:pt x="6540" y="14448"/>
                        <a:pt x="7647" y="14448"/>
                      </a:cubicBezTo>
                      <a:cubicBezTo>
                        <a:pt x="10115" y="14448"/>
                        <a:pt x="12353" y="13345"/>
                        <a:pt x="13154" y="12570"/>
                      </a:cubicBezTo>
                      <a:cubicBezTo>
                        <a:pt x="14806" y="10974"/>
                        <a:pt x="15449" y="9309"/>
                        <a:pt x="15391" y="7654"/>
                      </a:cubicBezTo>
                      <a:cubicBezTo>
                        <a:pt x="15337" y="6037"/>
                        <a:pt x="14632" y="4426"/>
                        <a:pt x="13432" y="2838"/>
                      </a:cubicBezTo>
                      <a:cubicBezTo>
                        <a:pt x="12026" y="979"/>
                        <a:pt x="9890" y="0"/>
                        <a:pt x="773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29"/>
                <p:cNvSpPr/>
                <p:nvPr/>
              </p:nvSpPr>
              <p:spPr>
                <a:xfrm>
                  <a:off x="-2108312" y="3033463"/>
                  <a:ext cx="328525" cy="146200"/>
                </a:xfrm>
                <a:custGeom>
                  <a:rect b="b" l="l" r="r" t="t"/>
                  <a:pathLst>
                    <a:path extrusionOk="0" h="5848" w="13141">
                      <a:moveTo>
                        <a:pt x="13141" y="0"/>
                      </a:moveTo>
                      <a:cubicBezTo>
                        <a:pt x="9129" y="1203"/>
                        <a:pt x="4783" y="2316"/>
                        <a:pt x="0" y="3264"/>
                      </a:cubicBezTo>
                      <a:cubicBezTo>
                        <a:pt x="560" y="4007"/>
                        <a:pt x="1277" y="4617"/>
                        <a:pt x="2099" y="5051"/>
                      </a:cubicBezTo>
                      <a:cubicBezTo>
                        <a:pt x="3191" y="5625"/>
                        <a:pt x="4346" y="5847"/>
                        <a:pt x="5454" y="5847"/>
                      </a:cubicBezTo>
                      <a:cubicBezTo>
                        <a:pt x="7921" y="5847"/>
                        <a:pt x="10158" y="4746"/>
                        <a:pt x="10958" y="3971"/>
                      </a:cubicBezTo>
                      <a:cubicBezTo>
                        <a:pt x="12296" y="2676"/>
                        <a:pt x="12962" y="1341"/>
                        <a:pt x="1314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29"/>
                <p:cNvSpPr/>
                <p:nvPr/>
              </p:nvSpPr>
              <p:spPr>
                <a:xfrm>
                  <a:off x="-2140687" y="2923538"/>
                  <a:ext cx="358350" cy="152325"/>
                </a:xfrm>
                <a:custGeom>
                  <a:rect b="b" l="l" r="r" t="t"/>
                  <a:pathLst>
                    <a:path extrusionOk="0" h="6093" w="14334">
                      <a:moveTo>
                        <a:pt x="13427" y="0"/>
                      </a:moveTo>
                      <a:cubicBezTo>
                        <a:pt x="9901" y="1800"/>
                        <a:pt x="5029" y="3452"/>
                        <a:pt x="1" y="5077"/>
                      </a:cubicBezTo>
                      <a:cubicBezTo>
                        <a:pt x="110" y="5421"/>
                        <a:pt x="241" y="5761"/>
                        <a:pt x="394" y="6093"/>
                      </a:cubicBezTo>
                      <a:cubicBezTo>
                        <a:pt x="5108" y="5077"/>
                        <a:pt x="9760" y="3800"/>
                        <a:pt x="14334" y="2270"/>
                      </a:cubicBezTo>
                      <a:cubicBezTo>
                        <a:pt x="14163" y="1509"/>
                        <a:pt x="13854" y="753"/>
                        <a:pt x="1342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29"/>
                <p:cNvSpPr/>
                <p:nvPr/>
              </p:nvSpPr>
              <p:spPr>
                <a:xfrm>
                  <a:off x="-2150062" y="2823463"/>
                  <a:ext cx="300125" cy="176125"/>
                </a:xfrm>
                <a:custGeom>
                  <a:rect b="b" l="l" r="r" t="t"/>
                  <a:pathLst>
                    <a:path extrusionOk="0" h="7045" w="12005">
                      <a:moveTo>
                        <a:pt x="7376" y="1"/>
                      </a:moveTo>
                      <a:cubicBezTo>
                        <a:pt x="6095" y="1"/>
                        <a:pt x="4805" y="367"/>
                        <a:pt x="3700" y="1115"/>
                      </a:cubicBezTo>
                      <a:cubicBezTo>
                        <a:pt x="3133" y="1498"/>
                        <a:pt x="2687" y="1817"/>
                        <a:pt x="2503" y="1993"/>
                      </a:cubicBezTo>
                      <a:cubicBezTo>
                        <a:pt x="743" y="3653"/>
                        <a:pt x="0" y="5346"/>
                        <a:pt x="31" y="7044"/>
                      </a:cubicBezTo>
                      <a:cubicBezTo>
                        <a:pt x="5107" y="5451"/>
                        <a:pt x="9604" y="3783"/>
                        <a:pt x="12005" y="1929"/>
                      </a:cubicBezTo>
                      <a:lnTo>
                        <a:pt x="11971" y="1896"/>
                      </a:lnTo>
                      <a:cubicBezTo>
                        <a:pt x="10756" y="645"/>
                        <a:pt x="9074" y="1"/>
                        <a:pt x="737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807" name="Google Shape;1807;p29"/>
          <p:cNvGrpSpPr/>
          <p:nvPr/>
        </p:nvGrpSpPr>
        <p:grpSpPr>
          <a:xfrm>
            <a:off x="8126476" y="3511425"/>
            <a:ext cx="1017523" cy="979865"/>
            <a:chOff x="8126476" y="3511425"/>
            <a:chExt cx="1017523" cy="979865"/>
          </a:xfrm>
        </p:grpSpPr>
        <p:grpSp>
          <p:nvGrpSpPr>
            <p:cNvPr id="1808" name="Google Shape;1808;p29"/>
            <p:cNvGrpSpPr/>
            <p:nvPr/>
          </p:nvGrpSpPr>
          <p:grpSpPr>
            <a:xfrm>
              <a:off x="8126476" y="3807524"/>
              <a:ext cx="297517" cy="683767"/>
              <a:chOff x="-734349" y="1980312"/>
              <a:chExt cx="297517" cy="683767"/>
            </a:xfrm>
          </p:grpSpPr>
          <p:sp>
            <p:nvSpPr>
              <p:cNvPr id="1809" name="Google Shape;1809;p29"/>
              <p:cNvSpPr/>
              <p:nvPr/>
            </p:nvSpPr>
            <p:spPr>
              <a:xfrm>
                <a:off x="-585560" y="2113838"/>
                <a:ext cx="39051" cy="550240"/>
              </a:xfrm>
              <a:custGeom>
                <a:rect b="b" l="l" r="r" t="t"/>
                <a:pathLst>
                  <a:path extrusionOk="0" h="8905" w="632">
                    <a:moveTo>
                      <a:pt x="218" y="0"/>
                    </a:moveTo>
                    <a:lnTo>
                      <a:pt x="1" y="8904"/>
                    </a:lnTo>
                    <a:lnTo>
                      <a:pt x="631" y="8904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29"/>
              <p:cNvSpPr/>
              <p:nvPr/>
            </p:nvSpPr>
            <p:spPr>
              <a:xfrm>
                <a:off x="-734349" y="2061441"/>
                <a:ext cx="172209" cy="57650"/>
              </a:xfrm>
              <a:custGeom>
                <a:rect b="b" l="l" r="r" t="t"/>
                <a:pathLst>
                  <a:path extrusionOk="0" h="933" w="2787">
                    <a:moveTo>
                      <a:pt x="1" y="0"/>
                    </a:moveTo>
                    <a:lnTo>
                      <a:pt x="2615" y="932"/>
                    </a:lnTo>
                    <a:lnTo>
                      <a:pt x="2787" y="7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29"/>
              <p:cNvSpPr/>
              <p:nvPr/>
            </p:nvSpPr>
            <p:spPr>
              <a:xfrm>
                <a:off x="-565664" y="1980312"/>
                <a:ext cx="128832" cy="126608"/>
              </a:xfrm>
              <a:custGeom>
                <a:rect b="b" l="l" r="r" t="t"/>
                <a:pathLst>
                  <a:path extrusionOk="0" h="2049" w="2085">
                    <a:moveTo>
                      <a:pt x="2084" y="1"/>
                    </a:moveTo>
                    <a:lnTo>
                      <a:pt x="0" y="1798"/>
                    </a:lnTo>
                    <a:lnTo>
                      <a:pt x="57" y="2049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29"/>
              <p:cNvSpPr/>
              <p:nvPr/>
            </p:nvSpPr>
            <p:spPr>
              <a:xfrm>
                <a:off x="-562204" y="2106856"/>
                <a:ext cx="46899" cy="171714"/>
              </a:xfrm>
              <a:custGeom>
                <a:rect b="b" l="l" r="r" t="t"/>
                <a:pathLst>
                  <a:path extrusionOk="0" h="2779" w="759">
                    <a:moveTo>
                      <a:pt x="1" y="1"/>
                    </a:moveTo>
                    <a:lnTo>
                      <a:pt x="759" y="2779"/>
                    </a:lnTo>
                    <a:lnTo>
                      <a:pt x="759" y="2779"/>
                    </a:lnTo>
                    <a:lnTo>
                      <a:pt x="248" y="1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3" name="Google Shape;1813;p29"/>
            <p:cNvGrpSpPr/>
            <p:nvPr/>
          </p:nvGrpSpPr>
          <p:grpSpPr>
            <a:xfrm>
              <a:off x="8430764" y="3511425"/>
              <a:ext cx="713235" cy="929545"/>
              <a:chOff x="8430764" y="3511425"/>
              <a:chExt cx="713235" cy="929545"/>
            </a:xfrm>
          </p:grpSpPr>
          <p:grpSp>
            <p:nvGrpSpPr>
              <p:cNvPr id="1814" name="Google Shape;1814;p29"/>
              <p:cNvGrpSpPr/>
              <p:nvPr/>
            </p:nvGrpSpPr>
            <p:grpSpPr>
              <a:xfrm>
                <a:off x="8656480" y="3846875"/>
                <a:ext cx="487519" cy="594005"/>
                <a:chOff x="-404085" y="2113159"/>
                <a:chExt cx="452917" cy="551844"/>
              </a:xfrm>
            </p:grpSpPr>
            <p:sp>
              <p:nvSpPr>
                <p:cNvPr id="1815" name="Google Shape;1815;p29"/>
                <p:cNvSpPr/>
                <p:nvPr/>
              </p:nvSpPr>
              <p:spPr>
                <a:xfrm>
                  <a:off x="-305160" y="2202197"/>
                  <a:ext cx="32872" cy="462498"/>
                </a:xfrm>
                <a:custGeom>
                  <a:rect b="b" l="l" r="r" t="t"/>
                  <a:pathLst>
                    <a:path extrusionOk="0" h="7485" w="532">
                      <a:moveTo>
                        <a:pt x="184" y="0"/>
                      </a:moveTo>
                      <a:lnTo>
                        <a:pt x="0" y="7485"/>
                      </a:lnTo>
                      <a:lnTo>
                        <a:pt x="531" y="7485"/>
                      </a:lnTo>
                      <a:lnTo>
                        <a:pt x="348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29"/>
                <p:cNvSpPr/>
                <p:nvPr/>
              </p:nvSpPr>
              <p:spPr>
                <a:xfrm>
                  <a:off x="-288786" y="2156596"/>
                  <a:ext cx="140387" cy="52089"/>
                </a:xfrm>
                <a:custGeom>
                  <a:rect b="b" l="l" r="r" t="t"/>
                  <a:pathLst>
                    <a:path extrusionOk="0" h="843" w="2272">
                      <a:moveTo>
                        <a:pt x="2271" y="0"/>
                      </a:moveTo>
                      <a:lnTo>
                        <a:pt x="21" y="623"/>
                      </a:lnTo>
                      <a:lnTo>
                        <a:pt x="1" y="843"/>
                      </a:lnTo>
                      <a:lnTo>
                        <a:pt x="1" y="843"/>
                      </a:lnTo>
                      <a:lnTo>
                        <a:pt x="2271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29"/>
                <p:cNvSpPr/>
                <p:nvPr/>
              </p:nvSpPr>
              <p:spPr>
                <a:xfrm>
                  <a:off x="-313873" y="2208623"/>
                  <a:ext cx="34973" cy="147616"/>
                </a:xfrm>
                <a:custGeom>
                  <a:rect b="b" l="l" r="r" t="t"/>
                  <a:pathLst>
                    <a:path extrusionOk="0" h="2389" w="566">
                      <a:moveTo>
                        <a:pt x="407" y="1"/>
                      </a:moveTo>
                      <a:lnTo>
                        <a:pt x="1" y="2388"/>
                      </a:lnTo>
                      <a:lnTo>
                        <a:pt x="565" y="144"/>
                      </a:lnTo>
                      <a:lnTo>
                        <a:pt x="407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29"/>
                <p:cNvSpPr/>
                <p:nvPr/>
              </p:nvSpPr>
              <p:spPr>
                <a:xfrm>
                  <a:off x="-404085" y="2113159"/>
                  <a:ext cx="115362" cy="98061"/>
                </a:xfrm>
                <a:custGeom>
                  <a:rect b="b" l="l" r="r" t="t"/>
                  <a:pathLst>
                    <a:path extrusionOk="0" h="1587" w="1867">
                      <a:moveTo>
                        <a:pt x="0" y="1"/>
                      </a:moveTo>
                      <a:lnTo>
                        <a:pt x="1642" y="1587"/>
                      </a:lnTo>
                      <a:lnTo>
                        <a:pt x="1867" y="1546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29"/>
                <p:cNvSpPr/>
                <p:nvPr/>
              </p:nvSpPr>
              <p:spPr>
                <a:xfrm>
                  <a:off x="-66468" y="2343385"/>
                  <a:ext cx="22801" cy="321617"/>
                </a:xfrm>
                <a:custGeom>
                  <a:rect b="b" l="l" r="r" t="t"/>
                  <a:pathLst>
                    <a:path extrusionOk="0" h="5205" w="369">
                      <a:moveTo>
                        <a:pt x="129" y="1"/>
                      </a:moveTo>
                      <a:lnTo>
                        <a:pt x="1" y="5205"/>
                      </a:lnTo>
                      <a:lnTo>
                        <a:pt x="369" y="5205"/>
                      </a:lnTo>
                      <a:lnTo>
                        <a:pt x="24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29"/>
                <p:cNvSpPr/>
                <p:nvPr/>
              </p:nvSpPr>
              <p:spPr>
                <a:xfrm>
                  <a:off x="-110771" y="2253297"/>
                  <a:ext cx="55611" cy="89225"/>
                </a:xfrm>
                <a:custGeom>
                  <a:rect b="b" l="l" r="r" t="t"/>
                  <a:pathLst>
                    <a:path extrusionOk="0" h="1444" w="900">
                      <a:moveTo>
                        <a:pt x="0" y="0"/>
                      </a:moveTo>
                      <a:lnTo>
                        <a:pt x="746" y="1443"/>
                      </a:lnTo>
                      <a:lnTo>
                        <a:pt x="899" y="14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29"/>
                <p:cNvSpPr/>
                <p:nvPr/>
              </p:nvSpPr>
              <p:spPr>
                <a:xfrm>
                  <a:off x="-55223" y="2333314"/>
                  <a:ext cx="104054" cy="8094"/>
                </a:xfrm>
                <a:custGeom>
                  <a:rect b="b" l="l" r="r" t="t"/>
                  <a:pathLst>
                    <a:path extrusionOk="0" h="131" w="1684">
                      <a:moveTo>
                        <a:pt x="74" y="0"/>
                      </a:moveTo>
                      <a:lnTo>
                        <a:pt x="0" y="130"/>
                      </a:lnTo>
                      <a:lnTo>
                        <a:pt x="1683" y="66"/>
                      </a:lnTo>
                      <a:lnTo>
                        <a:pt x="74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29"/>
                <p:cNvSpPr/>
                <p:nvPr/>
              </p:nvSpPr>
              <p:spPr>
                <a:xfrm>
                  <a:off x="-103851" y="2341346"/>
                  <a:ext cx="52460" cy="92191"/>
                </a:xfrm>
                <a:custGeom>
                  <a:rect b="b" l="l" r="r" t="t"/>
                  <a:pathLst>
                    <a:path extrusionOk="0" h="1492" w="849">
                      <a:moveTo>
                        <a:pt x="787" y="0"/>
                      </a:moveTo>
                      <a:lnTo>
                        <a:pt x="1" y="1492"/>
                      </a:lnTo>
                      <a:lnTo>
                        <a:pt x="848" y="148"/>
                      </a:lnTo>
                      <a:lnTo>
                        <a:pt x="78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823" name="Google Shape;1823;p29"/>
              <p:cNvGrpSpPr/>
              <p:nvPr/>
            </p:nvGrpSpPr>
            <p:grpSpPr>
              <a:xfrm>
                <a:off x="8430764" y="3511425"/>
                <a:ext cx="360002" cy="929545"/>
                <a:chOff x="-959200" y="1671983"/>
                <a:chExt cx="386309" cy="997473"/>
              </a:xfrm>
            </p:grpSpPr>
            <p:sp>
              <p:nvSpPr>
                <p:cNvPr id="1824" name="Google Shape;1824;p29"/>
                <p:cNvSpPr/>
                <p:nvPr/>
              </p:nvSpPr>
              <p:spPr>
                <a:xfrm>
                  <a:off x="-851872" y="1890099"/>
                  <a:ext cx="55240" cy="779357"/>
                </a:xfrm>
                <a:custGeom>
                  <a:rect b="b" l="l" r="r" t="t"/>
                  <a:pathLst>
                    <a:path extrusionOk="0" h="12613" w="894">
                      <a:moveTo>
                        <a:pt x="309" y="0"/>
                      </a:moveTo>
                      <a:lnTo>
                        <a:pt x="0" y="12612"/>
                      </a:lnTo>
                      <a:lnTo>
                        <a:pt x="894" y="12612"/>
                      </a:lnTo>
                      <a:lnTo>
                        <a:pt x="585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29"/>
                <p:cNvSpPr/>
                <p:nvPr/>
              </p:nvSpPr>
              <p:spPr>
                <a:xfrm>
                  <a:off x="-959200" y="1671983"/>
                  <a:ext cx="134517" cy="215771"/>
                </a:xfrm>
                <a:custGeom>
                  <a:rect b="b" l="l" r="r" t="t"/>
                  <a:pathLst>
                    <a:path extrusionOk="0" h="3492" w="2177">
                      <a:moveTo>
                        <a:pt x="1" y="1"/>
                      </a:moveTo>
                      <a:lnTo>
                        <a:pt x="1809" y="3492"/>
                      </a:lnTo>
                      <a:lnTo>
                        <a:pt x="2176" y="345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29"/>
                <p:cNvSpPr/>
                <p:nvPr/>
              </p:nvSpPr>
              <p:spPr>
                <a:xfrm>
                  <a:off x="-824746" y="1865754"/>
                  <a:ext cx="251856" cy="19464"/>
                </a:xfrm>
                <a:custGeom>
                  <a:rect b="b" l="l" r="r" t="t"/>
                  <a:pathLst>
                    <a:path extrusionOk="0" h="315" w="4076">
                      <a:moveTo>
                        <a:pt x="184" y="1"/>
                      </a:moveTo>
                      <a:lnTo>
                        <a:pt x="0" y="315"/>
                      </a:lnTo>
                      <a:lnTo>
                        <a:pt x="4076" y="157"/>
                      </a:lnTo>
                      <a:lnTo>
                        <a:pt x="18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29"/>
                <p:cNvSpPr/>
                <p:nvPr/>
              </p:nvSpPr>
              <p:spPr>
                <a:xfrm>
                  <a:off x="-942146" y="1885156"/>
                  <a:ext cx="126608" cy="223185"/>
                </a:xfrm>
                <a:custGeom>
                  <a:rect b="b" l="l" r="r" t="t"/>
                  <a:pathLst>
                    <a:path extrusionOk="0" h="3612" w="2049">
                      <a:moveTo>
                        <a:pt x="1900" y="1"/>
                      </a:moveTo>
                      <a:lnTo>
                        <a:pt x="1" y="3612"/>
                      </a:lnTo>
                      <a:lnTo>
                        <a:pt x="2049" y="358"/>
                      </a:lnTo>
                      <a:lnTo>
                        <a:pt x="1900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828" name="Google Shape;1828;p29"/>
          <p:cNvGrpSpPr/>
          <p:nvPr/>
        </p:nvGrpSpPr>
        <p:grpSpPr>
          <a:xfrm>
            <a:off x="-112" y="4270623"/>
            <a:ext cx="9144224" cy="872888"/>
            <a:chOff x="-112" y="4270623"/>
            <a:chExt cx="9144224" cy="872888"/>
          </a:xfrm>
        </p:grpSpPr>
        <p:sp>
          <p:nvSpPr>
            <p:cNvPr id="1829" name="Google Shape;1829;p29"/>
            <p:cNvSpPr/>
            <p:nvPr/>
          </p:nvSpPr>
          <p:spPr>
            <a:xfrm flipH="1">
              <a:off x="-112" y="4270623"/>
              <a:ext cx="9144212" cy="872867"/>
            </a:xfrm>
            <a:custGeom>
              <a:rect b="b" l="l" r="r" t="t"/>
              <a:pathLst>
                <a:path extrusionOk="0" h="17743" w="236422">
                  <a:moveTo>
                    <a:pt x="236421" y="1"/>
                  </a:moveTo>
                  <a:cubicBezTo>
                    <a:pt x="208902" y="907"/>
                    <a:pt x="172479" y="9368"/>
                    <a:pt x="155427" y="11238"/>
                  </a:cubicBezTo>
                  <a:cubicBezTo>
                    <a:pt x="146774" y="12186"/>
                    <a:pt x="138691" y="12582"/>
                    <a:pt x="131013" y="12582"/>
                  </a:cubicBezTo>
                  <a:cubicBezTo>
                    <a:pt x="91689" y="12582"/>
                    <a:pt x="62965" y="2185"/>
                    <a:pt x="22502" y="2185"/>
                  </a:cubicBezTo>
                  <a:cubicBezTo>
                    <a:pt x="16412" y="2185"/>
                    <a:pt x="10057" y="2420"/>
                    <a:pt x="3359" y="2962"/>
                  </a:cubicBezTo>
                  <a:cubicBezTo>
                    <a:pt x="2237" y="3043"/>
                    <a:pt x="1119" y="3142"/>
                    <a:pt x="1" y="3255"/>
                  </a:cubicBezTo>
                  <a:lnTo>
                    <a:pt x="1" y="17743"/>
                  </a:lnTo>
                  <a:lnTo>
                    <a:pt x="236421" y="17743"/>
                  </a:lnTo>
                  <a:lnTo>
                    <a:pt x="2364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0" name="Google Shape;1830;p29"/>
            <p:cNvSpPr/>
            <p:nvPr/>
          </p:nvSpPr>
          <p:spPr>
            <a:xfrm>
              <a:off x="-100" y="4809574"/>
              <a:ext cx="9144212" cy="333937"/>
            </a:xfrm>
            <a:custGeom>
              <a:rect b="b" l="l" r="r" t="t"/>
              <a:pathLst>
                <a:path extrusionOk="0" h="13019" w="236422">
                  <a:moveTo>
                    <a:pt x="1" y="1"/>
                  </a:moveTo>
                  <a:lnTo>
                    <a:pt x="1" y="13019"/>
                  </a:lnTo>
                  <a:lnTo>
                    <a:pt x="236421" y="13019"/>
                  </a:lnTo>
                  <a:lnTo>
                    <a:pt x="236421" y="3183"/>
                  </a:lnTo>
                  <a:cubicBezTo>
                    <a:pt x="235308" y="3075"/>
                    <a:pt x="234190" y="2976"/>
                    <a:pt x="233068" y="2895"/>
                  </a:cubicBezTo>
                  <a:cubicBezTo>
                    <a:pt x="224233" y="2196"/>
                    <a:pt x="215453" y="1905"/>
                    <a:pt x="206711" y="1905"/>
                  </a:cubicBezTo>
                  <a:cubicBezTo>
                    <a:pt x="162712" y="1905"/>
                    <a:pt x="119694" y="9284"/>
                    <a:pt x="75590" y="9284"/>
                  </a:cubicBezTo>
                  <a:cubicBezTo>
                    <a:pt x="69056" y="9284"/>
                    <a:pt x="62498" y="9122"/>
                    <a:pt x="55910" y="8750"/>
                  </a:cubicBezTo>
                  <a:cubicBezTo>
                    <a:pt x="36698" y="7799"/>
                    <a:pt x="17933" y="474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31" name="Google Shape;1831;p29"/>
          <p:cNvGrpSpPr/>
          <p:nvPr/>
        </p:nvGrpSpPr>
        <p:grpSpPr>
          <a:xfrm>
            <a:off x="117611" y="4649444"/>
            <a:ext cx="8793622" cy="606877"/>
            <a:chOff x="117611" y="4649444"/>
            <a:chExt cx="8793622" cy="606877"/>
          </a:xfrm>
        </p:grpSpPr>
        <p:grpSp>
          <p:nvGrpSpPr>
            <p:cNvPr id="1832" name="Google Shape;1832;p29"/>
            <p:cNvGrpSpPr/>
            <p:nvPr/>
          </p:nvGrpSpPr>
          <p:grpSpPr>
            <a:xfrm>
              <a:off x="7722826" y="4783813"/>
              <a:ext cx="1188407" cy="436078"/>
              <a:chOff x="7392100" y="4635774"/>
              <a:chExt cx="1650565" cy="605748"/>
            </a:xfrm>
          </p:grpSpPr>
          <p:sp>
            <p:nvSpPr>
              <p:cNvPr id="1833" name="Google Shape;1833;p29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34" name="Google Shape;1834;p29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1835" name="Google Shape;1835;p29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9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9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9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9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840" name="Google Shape;1840;p29"/>
            <p:cNvGrpSpPr/>
            <p:nvPr/>
          </p:nvGrpSpPr>
          <p:grpSpPr>
            <a:xfrm>
              <a:off x="117611" y="4649444"/>
              <a:ext cx="1191243" cy="606877"/>
              <a:chOff x="7392100" y="4636038"/>
              <a:chExt cx="1188509" cy="605485"/>
            </a:xfrm>
          </p:grpSpPr>
          <p:sp>
            <p:nvSpPr>
              <p:cNvPr id="1841" name="Google Shape;1841;p29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42" name="Google Shape;1842;p29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1843" name="Google Shape;1843;p29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29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29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846" name="Google Shape;1846;p29"/>
          <p:cNvGrpSpPr/>
          <p:nvPr/>
        </p:nvGrpSpPr>
        <p:grpSpPr>
          <a:xfrm>
            <a:off x="1154953" y="4242022"/>
            <a:ext cx="6775476" cy="1261949"/>
            <a:chOff x="1154953" y="4242022"/>
            <a:chExt cx="6775476" cy="1261949"/>
          </a:xfrm>
        </p:grpSpPr>
        <p:grpSp>
          <p:nvGrpSpPr>
            <p:cNvPr id="1847" name="Google Shape;1847;p29"/>
            <p:cNvGrpSpPr/>
            <p:nvPr/>
          </p:nvGrpSpPr>
          <p:grpSpPr>
            <a:xfrm rot="-3783059">
              <a:off x="1478441" y="4407720"/>
              <a:ext cx="594280" cy="1090329"/>
              <a:chOff x="9427650" y="2266125"/>
              <a:chExt cx="679773" cy="1247184"/>
            </a:xfrm>
          </p:grpSpPr>
          <p:grpSp>
            <p:nvGrpSpPr>
              <p:cNvPr id="1848" name="Google Shape;1848;p29"/>
              <p:cNvGrpSpPr/>
              <p:nvPr/>
            </p:nvGrpSpPr>
            <p:grpSpPr>
              <a:xfrm>
                <a:off x="9427650" y="2266125"/>
                <a:ext cx="679773" cy="609666"/>
                <a:chOff x="9427650" y="2266125"/>
                <a:chExt cx="679773" cy="609666"/>
              </a:xfrm>
            </p:grpSpPr>
            <p:sp>
              <p:nvSpPr>
                <p:cNvPr id="1849" name="Google Shape;1849;p29"/>
                <p:cNvSpPr/>
                <p:nvPr/>
              </p:nvSpPr>
              <p:spPr>
                <a:xfrm>
                  <a:off x="9868899" y="2266125"/>
                  <a:ext cx="238523" cy="163697"/>
                </a:xfrm>
                <a:custGeom>
                  <a:rect b="b" l="l" r="r" t="t"/>
                  <a:pathLst>
                    <a:path extrusionOk="0" h="1422" w="2072">
                      <a:moveTo>
                        <a:pt x="1149" y="0"/>
                      </a:moveTo>
                      <a:cubicBezTo>
                        <a:pt x="1056" y="0"/>
                        <a:pt x="956" y="23"/>
                        <a:pt x="854" y="74"/>
                      </a:cubicBezTo>
                      <a:lnTo>
                        <a:pt x="838" y="81"/>
                      </a:lnTo>
                      <a:cubicBezTo>
                        <a:pt x="366" y="326"/>
                        <a:pt x="49" y="796"/>
                        <a:pt x="1" y="1327"/>
                      </a:cubicBezTo>
                      <a:cubicBezTo>
                        <a:pt x="230" y="1383"/>
                        <a:pt x="456" y="1421"/>
                        <a:pt x="677" y="1421"/>
                      </a:cubicBezTo>
                      <a:cubicBezTo>
                        <a:pt x="928" y="1421"/>
                        <a:pt x="1174" y="1372"/>
                        <a:pt x="1410" y="1246"/>
                      </a:cubicBezTo>
                      <a:cubicBezTo>
                        <a:pt x="1423" y="1238"/>
                        <a:pt x="1436" y="1233"/>
                        <a:pt x="1446" y="1225"/>
                      </a:cubicBezTo>
                      <a:cubicBezTo>
                        <a:pt x="2071" y="875"/>
                        <a:pt x="1731" y="0"/>
                        <a:pt x="11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29"/>
                <p:cNvSpPr/>
                <p:nvPr/>
              </p:nvSpPr>
              <p:spPr>
                <a:xfrm>
                  <a:off x="9636130" y="2292142"/>
                  <a:ext cx="201110" cy="205945"/>
                </a:xfrm>
                <a:custGeom>
                  <a:rect b="b" l="l" r="r" t="t"/>
                  <a:pathLst>
                    <a:path extrusionOk="0" h="1789" w="1747">
                      <a:moveTo>
                        <a:pt x="859" y="0"/>
                      </a:moveTo>
                      <a:cubicBezTo>
                        <a:pt x="678" y="0"/>
                        <a:pt x="495" y="82"/>
                        <a:pt x="358" y="277"/>
                      </a:cubicBezTo>
                      <a:lnTo>
                        <a:pt x="350" y="289"/>
                      </a:lnTo>
                      <a:cubicBezTo>
                        <a:pt x="51" y="734"/>
                        <a:pt x="0" y="1298"/>
                        <a:pt x="212" y="1788"/>
                      </a:cubicBezTo>
                      <a:cubicBezTo>
                        <a:pt x="697" y="1655"/>
                        <a:pt x="1134" y="1459"/>
                        <a:pt x="1410" y="1038"/>
                      </a:cubicBezTo>
                      <a:cubicBezTo>
                        <a:pt x="1418" y="1025"/>
                        <a:pt x="1425" y="1015"/>
                        <a:pt x="1433" y="1004"/>
                      </a:cubicBezTo>
                      <a:cubicBezTo>
                        <a:pt x="1746" y="502"/>
                        <a:pt x="1309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29"/>
                <p:cNvSpPr/>
                <p:nvPr/>
              </p:nvSpPr>
              <p:spPr>
                <a:xfrm>
                  <a:off x="9716367" y="2511443"/>
                  <a:ext cx="249690" cy="154718"/>
                </a:xfrm>
                <a:custGeom>
                  <a:rect b="b" l="l" r="r" t="t"/>
                  <a:pathLst>
                    <a:path extrusionOk="0" h="1344" w="2169">
                      <a:moveTo>
                        <a:pt x="1273" y="0"/>
                      </a:moveTo>
                      <a:cubicBezTo>
                        <a:pt x="1216" y="0"/>
                        <a:pt x="1156" y="8"/>
                        <a:pt x="1093" y="24"/>
                      </a:cubicBezTo>
                      <a:lnTo>
                        <a:pt x="1078" y="26"/>
                      </a:lnTo>
                      <a:cubicBezTo>
                        <a:pt x="565" y="172"/>
                        <a:pt x="159" y="565"/>
                        <a:pt x="0" y="1076"/>
                      </a:cubicBezTo>
                      <a:cubicBezTo>
                        <a:pt x="327" y="1231"/>
                        <a:pt x="654" y="1343"/>
                        <a:pt x="991" y="1343"/>
                      </a:cubicBezTo>
                      <a:cubicBezTo>
                        <a:pt x="1125" y="1343"/>
                        <a:pt x="1262" y="1325"/>
                        <a:pt x="1400" y="1285"/>
                      </a:cubicBezTo>
                      <a:lnTo>
                        <a:pt x="1441" y="1272"/>
                      </a:lnTo>
                      <a:cubicBezTo>
                        <a:pt x="2168" y="1044"/>
                        <a:pt x="1943" y="0"/>
                        <a:pt x="1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29"/>
                <p:cNvSpPr/>
                <p:nvPr/>
              </p:nvSpPr>
              <p:spPr>
                <a:xfrm>
                  <a:off x="9427650" y="2540107"/>
                  <a:ext cx="172101" cy="223098"/>
                </a:xfrm>
                <a:custGeom>
                  <a:rect b="b" l="l" r="r" t="t"/>
                  <a:pathLst>
                    <a:path extrusionOk="0" h="1938" w="1495">
                      <a:moveTo>
                        <a:pt x="732" y="1"/>
                      </a:moveTo>
                      <a:cubicBezTo>
                        <a:pt x="475" y="1"/>
                        <a:pt x="223" y="142"/>
                        <a:pt x="134" y="467"/>
                      </a:cubicBezTo>
                      <a:lnTo>
                        <a:pt x="129" y="482"/>
                      </a:lnTo>
                      <a:cubicBezTo>
                        <a:pt x="1" y="1000"/>
                        <a:pt x="141" y="1549"/>
                        <a:pt x="506" y="1938"/>
                      </a:cubicBezTo>
                      <a:cubicBezTo>
                        <a:pt x="920" y="1649"/>
                        <a:pt x="1262" y="1317"/>
                        <a:pt x="1380" y="827"/>
                      </a:cubicBezTo>
                      <a:cubicBezTo>
                        <a:pt x="1385" y="814"/>
                        <a:pt x="1387" y="799"/>
                        <a:pt x="1390" y="786"/>
                      </a:cubicBezTo>
                      <a:cubicBezTo>
                        <a:pt x="1495" y="305"/>
                        <a:pt x="1109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3" name="Google Shape;1853;p29"/>
                <p:cNvSpPr/>
                <p:nvPr/>
              </p:nvSpPr>
              <p:spPr>
                <a:xfrm>
                  <a:off x="9582600" y="2703000"/>
                  <a:ext cx="228854" cy="172791"/>
                </a:xfrm>
                <a:custGeom>
                  <a:rect b="b" l="l" r="r" t="t"/>
                  <a:pathLst>
                    <a:path extrusionOk="0" h="1501" w="1988">
                      <a:moveTo>
                        <a:pt x="1057" y="1"/>
                      </a:moveTo>
                      <a:cubicBezTo>
                        <a:pt x="940" y="1"/>
                        <a:pt x="817" y="37"/>
                        <a:pt x="695" y="119"/>
                      </a:cubicBezTo>
                      <a:lnTo>
                        <a:pt x="682" y="129"/>
                      </a:lnTo>
                      <a:cubicBezTo>
                        <a:pt x="248" y="438"/>
                        <a:pt x="1" y="946"/>
                        <a:pt x="24" y="1480"/>
                      </a:cubicBezTo>
                      <a:cubicBezTo>
                        <a:pt x="147" y="1493"/>
                        <a:pt x="268" y="1500"/>
                        <a:pt x="388" y="1500"/>
                      </a:cubicBezTo>
                      <a:cubicBezTo>
                        <a:pt x="756" y="1500"/>
                        <a:pt x="1102" y="1428"/>
                        <a:pt x="1413" y="1204"/>
                      </a:cubicBezTo>
                      <a:lnTo>
                        <a:pt x="1443" y="1179"/>
                      </a:lnTo>
                      <a:cubicBezTo>
                        <a:pt x="1987" y="765"/>
                        <a:pt x="159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54" name="Google Shape;1854;p29"/>
              <p:cNvSpPr/>
              <p:nvPr/>
            </p:nvSpPr>
            <p:spPr>
              <a:xfrm>
                <a:off x="9473582" y="2336002"/>
                <a:ext cx="522518" cy="1177307"/>
              </a:xfrm>
              <a:custGeom>
                <a:rect b="b" l="l" r="r" t="t"/>
                <a:pathLst>
                  <a:path extrusionOk="0" h="10227" w="4539">
                    <a:moveTo>
                      <a:pt x="4461" y="1"/>
                    </a:moveTo>
                    <a:cubicBezTo>
                      <a:pt x="4453" y="1"/>
                      <a:pt x="4444" y="3"/>
                      <a:pt x="4436" y="8"/>
                    </a:cubicBezTo>
                    <a:cubicBezTo>
                      <a:pt x="3672" y="445"/>
                      <a:pt x="2970" y="983"/>
                      <a:pt x="2352" y="1609"/>
                    </a:cubicBezTo>
                    <a:cubicBezTo>
                      <a:pt x="1887" y="2076"/>
                      <a:pt x="1476" y="2597"/>
                      <a:pt x="1131" y="3159"/>
                    </a:cubicBezTo>
                    <a:cubicBezTo>
                      <a:pt x="1300" y="2347"/>
                      <a:pt x="1573" y="1558"/>
                      <a:pt x="1946" y="817"/>
                    </a:cubicBezTo>
                    <a:cubicBezTo>
                      <a:pt x="2064" y="585"/>
                      <a:pt x="2189" y="358"/>
                      <a:pt x="2324" y="136"/>
                    </a:cubicBezTo>
                    <a:cubicBezTo>
                      <a:pt x="2346" y="100"/>
                      <a:pt x="2314" y="68"/>
                      <a:pt x="2280" y="68"/>
                    </a:cubicBezTo>
                    <a:cubicBezTo>
                      <a:pt x="2263" y="68"/>
                      <a:pt x="2246" y="76"/>
                      <a:pt x="2235" y="95"/>
                    </a:cubicBezTo>
                    <a:cubicBezTo>
                      <a:pt x="1752" y="889"/>
                      <a:pt x="1384" y="1749"/>
                      <a:pt x="1147" y="2651"/>
                    </a:cubicBezTo>
                    <a:cubicBezTo>
                      <a:pt x="1080" y="2906"/>
                      <a:pt x="1022" y="3164"/>
                      <a:pt x="976" y="3422"/>
                    </a:cubicBezTo>
                    <a:cubicBezTo>
                      <a:pt x="976" y="3425"/>
                      <a:pt x="976" y="3425"/>
                      <a:pt x="976" y="3425"/>
                    </a:cubicBezTo>
                    <a:cubicBezTo>
                      <a:pt x="920" y="3529"/>
                      <a:pt x="863" y="3634"/>
                      <a:pt x="812" y="3739"/>
                    </a:cubicBezTo>
                    <a:cubicBezTo>
                      <a:pt x="536" y="4285"/>
                      <a:pt x="342" y="4870"/>
                      <a:pt x="233" y="5470"/>
                    </a:cubicBezTo>
                    <a:cubicBezTo>
                      <a:pt x="123" y="4668"/>
                      <a:pt x="115" y="3854"/>
                      <a:pt x="212" y="3047"/>
                    </a:cubicBezTo>
                    <a:cubicBezTo>
                      <a:pt x="243" y="2789"/>
                      <a:pt x="286" y="2533"/>
                      <a:pt x="337" y="2278"/>
                    </a:cubicBezTo>
                    <a:cubicBezTo>
                      <a:pt x="344" y="2245"/>
                      <a:pt x="319" y="2228"/>
                      <a:pt x="292" y="2228"/>
                    </a:cubicBezTo>
                    <a:cubicBezTo>
                      <a:pt x="269" y="2228"/>
                      <a:pt x="244" y="2242"/>
                      <a:pt x="238" y="2270"/>
                    </a:cubicBezTo>
                    <a:cubicBezTo>
                      <a:pt x="54" y="3182"/>
                      <a:pt x="0" y="4117"/>
                      <a:pt x="82" y="5044"/>
                    </a:cubicBezTo>
                    <a:cubicBezTo>
                      <a:pt x="105" y="5301"/>
                      <a:pt x="138" y="5559"/>
                      <a:pt x="182" y="5817"/>
                    </a:cubicBezTo>
                    <a:cubicBezTo>
                      <a:pt x="166" y="5950"/>
                      <a:pt x="156" y="6083"/>
                      <a:pt x="148" y="6216"/>
                    </a:cubicBezTo>
                    <a:cubicBezTo>
                      <a:pt x="123" y="6943"/>
                      <a:pt x="250" y="7666"/>
                      <a:pt x="526" y="8338"/>
                    </a:cubicBezTo>
                    <a:cubicBezTo>
                      <a:pt x="800" y="8999"/>
                      <a:pt x="1221" y="9602"/>
                      <a:pt x="1778" y="10054"/>
                    </a:cubicBezTo>
                    <a:cubicBezTo>
                      <a:pt x="1849" y="10110"/>
                      <a:pt x="1923" y="10164"/>
                      <a:pt x="1997" y="10217"/>
                    </a:cubicBezTo>
                    <a:cubicBezTo>
                      <a:pt x="2007" y="10224"/>
                      <a:pt x="2017" y="10227"/>
                      <a:pt x="2026" y="10227"/>
                    </a:cubicBezTo>
                    <a:cubicBezTo>
                      <a:pt x="2068" y="10227"/>
                      <a:pt x="2103" y="10172"/>
                      <a:pt x="2061" y="10141"/>
                    </a:cubicBezTo>
                    <a:cubicBezTo>
                      <a:pt x="1479" y="9735"/>
                      <a:pt x="1022" y="9168"/>
                      <a:pt x="718" y="8529"/>
                    </a:cubicBezTo>
                    <a:cubicBezTo>
                      <a:pt x="411" y="7881"/>
                      <a:pt x="250" y="7173"/>
                      <a:pt x="245" y="6458"/>
                    </a:cubicBezTo>
                    <a:cubicBezTo>
                      <a:pt x="243" y="6251"/>
                      <a:pt x="253" y="6045"/>
                      <a:pt x="276" y="5838"/>
                    </a:cubicBezTo>
                    <a:cubicBezTo>
                      <a:pt x="705" y="5031"/>
                      <a:pt x="1280" y="4306"/>
                      <a:pt x="1966" y="3703"/>
                    </a:cubicBezTo>
                    <a:cubicBezTo>
                      <a:pt x="2005" y="3669"/>
                      <a:pt x="1973" y="3613"/>
                      <a:pt x="1934" y="3613"/>
                    </a:cubicBezTo>
                    <a:cubicBezTo>
                      <a:pt x="1924" y="3613"/>
                      <a:pt x="1913" y="3617"/>
                      <a:pt x="1903" y="3626"/>
                    </a:cubicBezTo>
                    <a:cubicBezTo>
                      <a:pt x="1356" y="4106"/>
                      <a:pt x="881" y="4661"/>
                      <a:pt x="491" y="5273"/>
                    </a:cubicBezTo>
                    <a:cubicBezTo>
                      <a:pt x="427" y="5370"/>
                      <a:pt x="368" y="5473"/>
                      <a:pt x="312" y="5575"/>
                    </a:cubicBezTo>
                    <a:cubicBezTo>
                      <a:pt x="401" y="5041"/>
                      <a:pt x="557" y="4523"/>
                      <a:pt x="779" y="4032"/>
                    </a:cubicBezTo>
                    <a:cubicBezTo>
                      <a:pt x="868" y="3833"/>
                      <a:pt x="965" y="3642"/>
                      <a:pt x="1073" y="3453"/>
                    </a:cubicBezTo>
                    <a:cubicBezTo>
                      <a:pt x="1749" y="2845"/>
                      <a:pt x="2528" y="2362"/>
                      <a:pt x="3374" y="2028"/>
                    </a:cubicBezTo>
                    <a:cubicBezTo>
                      <a:pt x="3428" y="2007"/>
                      <a:pt x="3406" y="1932"/>
                      <a:pt x="3359" y="1932"/>
                    </a:cubicBezTo>
                    <a:cubicBezTo>
                      <a:pt x="3353" y="1932"/>
                      <a:pt x="3347" y="1933"/>
                      <a:pt x="3340" y="1936"/>
                    </a:cubicBezTo>
                    <a:cubicBezTo>
                      <a:pt x="2664" y="2201"/>
                      <a:pt x="2028" y="2561"/>
                      <a:pt x="1453" y="3006"/>
                    </a:cubicBezTo>
                    <a:cubicBezTo>
                      <a:pt x="1379" y="3065"/>
                      <a:pt x="1305" y="3126"/>
                      <a:pt x="1231" y="3187"/>
                    </a:cubicBezTo>
                    <a:cubicBezTo>
                      <a:pt x="1520" y="2727"/>
                      <a:pt x="1852" y="2293"/>
                      <a:pt x="2219" y="1890"/>
                    </a:cubicBezTo>
                    <a:cubicBezTo>
                      <a:pt x="2725" y="1336"/>
                      <a:pt x="3450" y="736"/>
                      <a:pt x="4216" y="253"/>
                    </a:cubicBezTo>
                    <a:cubicBezTo>
                      <a:pt x="4306" y="197"/>
                      <a:pt x="4398" y="143"/>
                      <a:pt x="4489" y="92"/>
                    </a:cubicBezTo>
                    <a:cubicBezTo>
                      <a:pt x="4539" y="62"/>
                      <a:pt x="4505" y="1"/>
                      <a:pt x="4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55" name="Google Shape;1855;p29"/>
            <p:cNvGrpSpPr/>
            <p:nvPr/>
          </p:nvGrpSpPr>
          <p:grpSpPr>
            <a:xfrm flipH="1" rot="3154787">
              <a:off x="6917600" y="4266699"/>
              <a:ext cx="661028" cy="1212594"/>
              <a:chOff x="9427650" y="2266125"/>
              <a:chExt cx="679773" cy="1247184"/>
            </a:xfrm>
          </p:grpSpPr>
          <p:grpSp>
            <p:nvGrpSpPr>
              <p:cNvPr id="1856" name="Google Shape;1856;p29"/>
              <p:cNvGrpSpPr/>
              <p:nvPr/>
            </p:nvGrpSpPr>
            <p:grpSpPr>
              <a:xfrm>
                <a:off x="9427650" y="2266125"/>
                <a:ext cx="679773" cy="609666"/>
                <a:chOff x="9427650" y="2266125"/>
                <a:chExt cx="679773" cy="609666"/>
              </a:xfrm>
            </p:grpSpPr>
            <p:sp>
              <p:nvSpPr>
                <p:cNvPr id="1857" name="Google Shape;1857;p29"/>
                <p:cNvSpPr/>
                <p:nvPr/>
              </p:nvSpPr>
              <p:spPr>
                <a:xfrm>
                  <a:off x="9868899" y="2266125"/>
                  <a:ext cx="238523" cy="163697"/>
                </a:xfrm>
                <a:custGeom>
                  <a:rect b="b" l="l" r="r" t="t"/>
                  <a:pathLst>
                    <a:path extrusionOk="0" h="1422" w="2072">
                      <a:moveTo>
                        <a:pt x="1149" y="0"/>
                      </a:moveTo>
                      <a:cubicBezTo>
                        <a:pt x="1056" y="0"/>
                        <a:pt x="956" y="23"/>
                        <a:pt x="854" y="74"/>
                      </a:cubicBezTo>
                      <a:lnTo>
                        <a:pt x="838" y="81"/>
                      </a:lnTo>
                      <a:cubicBezTo>
                        <a:pt x="366" y="326"/>
                        <a:pt x="49" y="796"/>
                        <a:pt x="1" y="1327"/>
                      </a:cubicBezTo>
                      <a:cubicBezTo>
                        <a:pt x="230" y="1383"/>
                        <a:pt x="456" y="1421"/>
                        <a:pt x="677" y="1421"/>
                      </a:cubicBezTo>
                      <a:cubicBezTo>
                        <a:pt x="928" y="1421"/>
                        <a:pt x="1174" y="1372"/>
                        <a:pt x="1410" y="1246"/>
                      </a:cubicBezTo>
                      <a:cubicBezTo>
                        <a:pt x="1423" y="1238"/>
                        <a:pt x="1436" y="1233"/>
                        <a:pt x="1446" y="1225"/>
                      </a:cubicBezTo>
                      <a:cubicBezTo>
                        <a:pt x="2071" y="875"/>
                        <a:pt x="1731" y="0"/>
                        <a:pt x="11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8" name="Google Shape;1858;p29"/>
                <p:cNvSpPr/>
                <p:nvPr/>
              </p:nvSpPr>
              <p:spPr>
                <a:xfrm>
                  <a:off x="9636130" y="2292142"/>
                  <a:ext cx="201110" cy="205945"/>
                </a:xfrm>
                <a:custGeom>
                  <a:rect b="b" l="l" r="r" t="t"/>
                  <a:pathLst>
                    <a:path extrusionOk="0" h="1789" w="1747">
                      <a:moveTo>
                        <a:pt x="859" y="0"/>
                      </a:moveTo>
                      <a:cubicBezTo>
                        <a:pt x="678" y="0"/>
                        <a:pt x="495" y="82"/>
                        <a:pt x="358" y="277"/>
                      </a:cubicBezTo>
                      <a:lnTo>
                        <a:pt x="350" y="289"/>
                      </a:lnTo>
                      <a:cubicBezTo>
                        <a:pt x="51" y="734"/>
                        <a:pt x="0" y="1298"/>
                        <a:pt x="212" y="1788"/>
                      </a:cubicBezTo>
                      <a:cubicBezTo>
                        <a:pt x="697" y="1655"/>
                        <a:pt x="1134" y="1459"/>
                        <a:pt x="1410" y="1038"/>
                      </a:cubicBezTo>
                      <a:cubicBezTo>
                        <a:pt x="1418" y="1025"/>
                        <a:pt x="1425" y="1015"/>
                        <a:pt x="1433" y="1004"/>
                      </a:cubicBezTo>
                      <a:cubicBezTo>
                        <a:pt x="1746" y="502"/>
                        <a:pt x="1309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9" name="Google Shape;1859;p29"/>
                <p:cNvSpPr/>
                <p:nvPr/>
              </p:nvSpPr>
              <p:spPr>
                <a:xfrm>
                  <a:off x="9716367" y="2511443"/>
                  <a:ext cx="249690" cy="154718"/>
                </a:xfrm>
                <a:custGeom>
                  <a:rect b="b" l="l" r="r" t="t"/>
                  <a:pathLst>
                    <a:path extrusionOk="0" h="1344" w="2169">
                      <a:moveTo>
                        <a:pt x="1273" y="0"/>
                      </a:moveTo>
                      <a:cubicBezTo>
                        <a:pt x="1216" y="0"/>
                        <a:pt x="1156" y="8"/>
                        <a:pt x="1093" y="24"/>
                      </a:cubicBezTo>
                      <a:lnTo>
                        <a:pt x="1078" y="26"/>
                      </a:lnTo>
                      <a:cubicBezTo>
                        <a:pt x="565" y="172"/>
                        <a:pt x="159" y="565"/>
                        <a:pt x="0" y="1076"/>
                      </a:cubicBezTo>
                      <a:cubicBezTo>
                        <a:pt x="327" y="1231"/>
                        <a:pt x="654" y="1343"/>
                        <a:pt x="991" y="1343"/>
                      </a:cubicBezTo>
                      <a:cubicBezTo>
                        <a:pt x="1125" y="1343"/>
                        <a:pt x="1262" y="1325"/>
                        <a:pt x="1400" y="1285"/>
                      </a:cubicBezTo>
                      <a:lnTo>
                        <a:pt x="1441" y="1272"/>
                      </a:lnTo>
                      <a:cubicBezTo>
                        <a:pt x="2168" y="1044"/>
                        <a:pt x="1943" y="0"/>
                        <a:pt x="1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0" name="Google Shape;1860;p29"/>
                <p:cNvSpPr/>
                <p:nvPr/>
              </p:nvSpPr>
              <p:spPr>
                <a:xfrm>
                  <a:off x="9427650" y="2540107"/>
                  <a:ext cx="172101" cy="223098"/>
                </a:xfrm>
                <a:custGeom>
                  <a:rect b="b" l="l" r="r" t="t"/>
                  <a:pathLst>
                    <a:path extrusionOk="0" h="1938" w="1495">
                      <a:moveTo>
                        <a:pt x="732" y="1"/>
                      </a:moveTo>
                      <a:cubicBezTo>
                        <a:pt x="475" y="1"/>
                        <a:pt x="223" y="142"/>
                        <a:pt x="134" y="467"/>
                      </a:cubicBezTo>
                      <a:lnTo>
                        <a:pt x="129" y="482"/>
                      </a:lnTo>
                      <a:cubicBezTo>
                        <a:pt x="1" y="1000"/>
                        <a:pt x="141" y="1549"/>
                        <a:pt x="506" y="1938"/>
                      </a:cubicBezTo>
                      <a:cubicBezTo>
                        <a:pt x="920" y="1649"/>
                        <a:pt x="1262" y="1317"/>
                        <a:pt x="1380" y="827"/>
                      </a:cubicBezTo>
                      <a:cubicBezTo>
                        <a:pt x="1385" y="814"/>
                        <a:pt x="1387" y="799"/>
                        <a:pt x="1390" y="786"/>
                      </a:cubicBezTo>
                      <a:cubicBezTo>
                        <a:pt x="1495" y="305"/>
                        <a:pt x="1109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1" name="Google Shape;1861;p29"/>
                <p:cNvSpPr/>
                <p:nvPr/>
              </p:nvSpPr>
              <p:spPr>
                <a:xfrm>
                  <a:off x="9582600" y="2703000"/>
                  <a:ext cx="228854" cy="172791"/>
                </a:xfrm>
                <a:custGeom>
                  <a:rect b="b" l="l" r="r" t="t"/>
                  <a:pathLst>
                    <a:path extrusionOk="0" h="1501" w="1988">
                      <a:moveTo>
                        <a:pt x="1057" y="1"/>
                      </a:moveTo>
                      <a:cubicBezTo>
                        <a:pt x="940" y="1"/>
                        <a:pt x="817" y="37"/>
                        <a:pt x="695" y="119"/>
                      </a:cubicBezTo>
                      <a:lnTo>
                        <a:pt x="682" y="129"/>
                      </a:lnTo>
                      <a:cubicBezTo>
                        <a:pt x="248" y="438"/>
                        <a:pt x="1" y="946"/>
                        <a:pt x="24" y="1480"/>
                      </a:cubicBezTo>
                      <a:cubicBezTo>
                        <a:pt x="147" y="1493"/>
                        <a:pt x="268" y="1500"/>
                        <a:pt x="388" y="1500"/>
                      </a:cubicBezTo>
                      <a:cubicBezTo>
                        <a:pt x="756" y="1500"/>
                        <a:pt x="1102" y="1428"/>
                        <a:pt x="1413" y="1204"/>
                      </a:cubicBezTo>
                      <a:lnTo>
                        <a:pt x="1443" y="1179"/>
                      </a:lnTo>
                      <a:cubicBezTo>
                        <a:pt x="1987" y="765"/>
                        <a:pt x="159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862" name="Google Shape;1862;p29"/>
              <p:cNvSpPr/>
              <p:nvPr/>
            </p:nvSpPr>
            <p:spPr>
              <a:xfrm>
                <a:off x="9473582" y="2336002"/>
                <a:ext cx="522518" cy="1177307"/>
              </a:xfrm>
              <a:custGeom>
                <a:rect b="b" l="l" r="r" t="t"/>
                <a:pathLst>
                  <a:path extrusionOk="0" h="10227" w="4539">
                    <a:moveTo>
                      <a:pt x="4461" y="1"/>
                    </a:moveTo>
                    <a:cubicBezTo>
                      <a:pt x="4453" y="1"/>
                      <a:pt x="4444" y="3"/>
                      <a:pt x="4436" y="8"/>
                    </a:cubicBezTo>
                    <a:cubicBezTo>
                      <a:pt x="3672" y="445"/>
                      <a:pt x="2970" y="983"/>
                      <a:pt x="2352" y="1609"/>
                    </a:cubicBezTo>
                    <a:cubicBezTo>
                      <a:pt x="1887" y="2076"/>
                      <a:pt x="1476" y="2597"/>
                      <a:pt x="1131" y="3159"/>
                    </a:cubicBezTo>
                    <a:cubicBezTo>
                      <a:pt x="1300" y="2347"/>
                      <a:pt x="1573" y="1558"/>
                      <a:pt x="1946" y="817"/>
                    </a:cubicBezTo>
                    <a:cubicBezTo>
                      <a:pt x="2064" y="585"/>
                      <a:pt x="2189" y="358"/>
                      <a:pt x="2324" y="136"/>
                    </a:cubicBezTo>
                    <a:cubicBezTo>
                      <a:pt x="2346" y="100"/>
                      <a:pt x="2314" y="68"/>
                      <a:pt x="2280" y="68"/>
                    </a:cubicBezTo>
                    <a:cubicBezTo>
                      <a:pt x="2263" y="68"/>
                      <a:pt x="2246" y="76"/>
                      <a:pt x="2235" y="95"/>
                    </a:cubicBezTo>
                    <a:cubicBezTo>
                      <a:pt x="1752" y="889"/>
                      <a:pt x="1384" y="1749"/>
                      <a:pt x="1147" y="2651"/>
                    </a:cubicBezTo>
                    <a:cubicBezTo>
                      <a:pt x="1080" y="2906"/>
                      <a:pt x="1022" y="3164"/>
                      <a:pt x="976" y="3422"/>
                    </a:cubicBezTo>
                    <a:cubicBezTo>
                      <a:pt x="976" y="3425"/>
                      <a:pt x="976" y="3425"/>
                      <a:pt x="976" y="3425"/>
                    </a:cubicBezTo>
                    <a:cubicBezTo>
                      <a:pt x="920" y="3529"/>
                      <a:pt x="863" y="3634"/>
                      <a:pt x="812" y="3739"/>
                    </a:cubicBezTo>
                    <a:cubicBezTo>
                      <a:pt x="536" y="4285"/>
                      <a:pt x="342" y="4870"/>
                      <a:pt x="233" y="5470"/>
                    </a:cubicBezTo>
                    <a:cubicBezTo>
                      <a:pt x="123" y="4668"/>
                      <a:pt x="115" y="3854"/>
                      <a:pt x="212" y="3047"/>
                    </a:cubicBezTo>
                    <a:cubicBezTo>
                      <a:pt x="243" y="2789"/>
                      <a:pt x="286" y="2533"/>
                      <a:pt x="337" y="2278"/>
                    </a:cubicBezTo>
                    <a:cubicBezTo>
                      <a:pt x="344" y="2245"/>
                      <a:pt x="319" y="2228"/>
                      <a:pt x="292" y="2228"/>
                    </a:cubicBezTo>
                    <a:cubicBezTo>
                      <a:pt x="269" y="2228"/>
                      <a:pt x="244" y="2242"/>
                      <a:pt x="238" y="2270"/>
                    </a:cubicBezTo>
                    <a:cubicBezTo>
                      <a:pt x="54" y="3182"/>
                      <a:pt x="0" y="4117"/>
                      <a:pt x="82" y="5044"/>
                    </a:cubicBezTo>
                    <a:cubicBezTo>
                      <a:pt x="105" y="5301"/>
                      <a:pt x="138" y="5559"/>
                      <a:pt x="182" y="5817"/>
                    </a:cubicBezTo>
                    <a:cubicBezTo>
                      <a:pt x="166" y="5950"/>
                      <a:pt x="156" y="6083"/>
                      <a:pt x="148" y="6216"/>
                    </a:cubicBezTo>
                    <a:cubicBezTo>
                      <a:pt x="123" y="6943"/>
                      <a:pt x="250" y="7666"/>
                      <a:pt x="526" y="8338"/>
                    </a:cubicBezTo>
                    <a:cubicBezTo>
                      <a:pt x="800" y="8999"/>
                      <a:pt x="1221" y="9602"/>
                      <a:pt x="1778" y="10054"/>
                    </a:cubicBezTo>
                    <a:cubicBezTo>
                      <a:pt x="1849" y="10110"/>
                      <a:pt x="1923" y="10164"/>
                      <a:pt x="1997" y="10217"/>
                    </a:cubicBezTo>
                    <a:cubicBezTo>
                      <a:pt x="2007" y="10224"/>
                      <a:pt x="2017" y="10227"/>
                      <a:pt x="2026" y="10227"/>
                    </a:cubicBezTo>
                    <a:cubicBezTo>
                      <a:pt x="2068" y="10227"/>
                      <a:pt x="2103" y="10172"/>
                      <a:pt x="2061" y="10141"/>
                    </a:cubicBezTo>
                    <a:cubicBezTo>
                      <a:pt x="1479" y="9735"/>
                      <a:pt x="1022" y="9168"/>
                      <a:pt x="718" y="8529"/>
                    </a:cubicBezTo>
                    <a:cubicBezTo>
                      <a:pt x="411" y="7881"/>
                      <a:pt x="250" y="7173"/>
                      <a:pt x="245" y="6458"/>
                    </a:cubicBezTo>
                    <a:cubicBezTo>
                      <a:pt x="243" y="6251"/>
                      <a:pt x="253" y="6045"/>
                      <a:pt x="276" y="5838"/>
                    </a:cubicBezTo>
                    <a:cubicBezTo>
                      <a:pt x="705" y="5031"/>
                      <a:pt x="1280" y="4306"/>
                      <a:pt x="1966" y="3703"/>
                    </a:cubicBezTo>
                    <a:cubicBezTo>
                      <a:pt x="2005" y="3669"/>
                      <a:pt x="1973" y="3613"/>
                      <a:pt x="1934" y="3613"/>
                    </a:cubicBezTo>
                    <a:cubicBezTo>
                      <a:pt x="1924" y="3613"/>
                      <a:pt x="1913" y="3617"/>
                      <a:pt x="1903" y="3626"/>
                    </a:cubicBezTo>
                    <a:cubicBezTo>
                      <a:pt x="1356" y="4106"/>
                      <a:pt x="881" y="4661"/>
                      <a:pt x="491" y="5273"/>
                    </a:cubicBezTo>
                    <a:cubicBezTo>
                      <a:pt x="427" y="5370"/>
                      <a:pt x="368" y="5473"/>
                      <a:pt x="312" y="5575"/>
                    </a:cubicBezTo>
                    <a:cubicBezTo>
                      <a:pt x="401" y="5041"/>
                      <a:pt x="557" y="4523"/>
                      <a:pt x="779" y="4032"/>
                    </a:cubicBezTo>
                    <a:cubicBezTo>
                      <a:pt x="868" y="3833"/>
                      <a:pt x="965" y="3642"/>
                      <a:pt x="1073" y="3453"/>
                    </a:cubicBezTo>
                    <a:cubicBezTo>
                      <a:pt x="1749" y="2845"/>
                      <a:pt x="2528" y="2362"/>
                      <a:pt x="3374" y="2028"/>
                    </a:cubicBezTo>
                    <a:cubicBezTo>
                      <a:pt x="3428" y="2007"/>
                      <a:pt x="3406" y="1932"/>
                      <a:pt x="3359" y="1932"/>
                    </a:cubicBezTo>
                    <a:cubicBezTo>
                      <a:pt x="3353" y="1932"/>
                      <a:pt x="3347" y="1933"/>
                      <a:pt x="3340" y="1936"/>
                    </a:cubicBezTo>
                    <a:cubicBezTo>
                      <a:pt x="2664" y="2201"/>
                      <a:pt x="2028" y="2561"/>
                      <a:pt x="1453" y="3006"/>
                    </a:cubicBezTo>
                    <a:cubicBezTo>
                      <a:pt x="1379" y="3065"/>
                      <a:pt x="1305" y="3126"/>
                      <a:pt x="1231" y="3187"/>
                    </a:cubicBezTo>
                    <a:cubicBezTo>
                      <a:pt x="1520" y="2727"/>
                      <a:pt x="1852" y="2293"/>
                      <a:pt x="2219" y="1890"/>
                    </a:cubicBezTo>
                    <a:cubicBezTo>
                      <a:pt x="2725" y="1336"/>
                      <a:pt x="3450" y="736"/>
                      <a:pt x="4216" y="253"/>
                    </a:cubicBezTo>
                    <a:cubicBezTo>
                      <a:pt x="4306" y="197"/>
                      <a:pt x="4398" y="143"/>
                      <a:pt x="4489" y="92"/>
                    </a:cubicBezTo>
                    <a:cubicBezTo>
                      <a:pt x="4539" y="62"/>
                      <a:pt x="4505" y="1"/>
                      <a:pt x="4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3" name="Google Shape;1863;p29"/>
          <p:cNvGrpSpPr/>
          <p:nvPr/>
        </p:nvGrpSpPr>
        <p:grpSpPr>
          <a:xfrm>
            <a:off x="157550" y="420375"/>
            <a:ext cx="8593922" cy="2952675"/>
            <a:chOff x="157550" y="420375"/>
            <a:chExt cx="8593922" cy="2952675"/>
          </a:xfrm>
        </p:grpSpPr>
        <p:sp>
          <p:nvSpPr>
            <p:cNvPr id="1864" name="Google Shape;1864;p29"/>
            <p:cNvSpPr/>
            <p:nvPr/>
          </p:nvSpPr>
          <p:spPr>
            <a:xfrm>
              <a:off x="157550" y="3284125"/>
              <a:ext cx="270575" cy="88925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5" name="Google Shape;1865;p29"/>
            <p:cNvSpPr/>
            <p:nvPr/>
          </p:nvSpPr>
          <p:spPr>
            <a:xfrm>
              <a:off x="7847200" y="420375"/>
              <a:ext cx="904272" cy="297046"/>
            </a:xfrm>
            <a:custGeom>
              <a:rect b="b" l="l" r="r" t="t"/>
              <a:pathLst>
                <a:path extrusionOk="0" h="14068" w="42821">
                  <a:moveTo>
                    <a:pt x="18947" y="0"/>
                  </a:moveTo>
                  <a:cubicBezTo>
                    <a:pt x="13026" y="0"/>
                    <a:pt x="7975" y="3708"/>
                    <a:pt x="5978" y="8925"/>
                  </a:cubicBezTo>
                  <a:cubicBezTo>
                    <a:pt x="5660" y="8865"/>
                    <a:pt x="5345" y="8837"/>
                    <a:pt x="5035" y="8837"/>
                  </a:cubicBezTo>
                  <a:cubicBezTo>
                    <a:pt x="2313" y="8837"/>
                    <a:pt x="1" y="11051"/>
                    <a:pt x="10" y="13889"/>
                  </a:cubicBezTo>
                  <a:cubicBezTo>
                    <a:pt x="10" y="13951"/>
                    <a:pt x="18" y="14009"/>
                    <a:pt x="20" y="14068"/>
                  </a:cubicBezTo>
                  <a:lnTo>
                    <a:pt x="42816" y="14068"/>
                  </a:lnTo>
                  <a:cubicBezTo>
                    <a:pt x="42816" y="14009"/>
                    <a:pt x="42821" y="13948"/>
                    <a:pt x="42821" y="13889"/>
                  </a:cubicBezTo>
                  <a:cubicBezTo>
                    <a:pt x="42821" y="9569"/>
                    <a:pt x="39320" y="6068"/>
                    <a:pt x="34999" y="6068"/>
                  </a:cubicBezTo>
                  <a:cubicBezTo>
                    <a:pt x="33623" y="6068"/>
                    <a:pt x="32267" y="6430"/>
                    <a:pt x="31077" y="7125"/>
                  </a:cubicBezTo>
                  <a:cubicBezTo>
                    <a:pt x="28702" y="2876"/>
                    <a:pt x="24162" y="0"/>
                    <a:pt x="189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866" name="Shape 1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7" name="Google Shape;1867;p30"/>
          <p:cNvGrpSpPr/>
          <p:nvPr/>
        </p:nvGrpSpPr>
        <p:grpSpPr>
          <a:xfrm>
            <a:off x="1824487" y="3455384"/>
            <a:ext cx="3357712" cy="1398688"/>
            <a:chOff x="1824487" y="3455384"/>
            <a:chExt cx="3357712" cy="1398688"/>
          </a:xfrm>
        </p:grpSpPr>
        <p:grpSp>
          <p:nvGrpSpPr>
            <p:cNvPr id="1868" name="Google Shape;1868;p30"/>
            <p:cNvGrpSpPr/>
            <p:nvPr/>
          </p:nvGrpSpPr>
          <p:grpSpPr>
            <a:xfrm>
              <a:off x="4502438" y="4016096"/>
              <a:ext cx="679761" cy="837976"/>
              <a:chOff x="-2163212" y="2818438"/>
              <a:chExt cx="386250" cy="476150"/>
            </a:xfrm>
          </p:grpSpPr>
          <p:sp>
            <p:nvSpPr>
              <p:cNvPr id="1869" name="Google Shape;1869;p30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30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30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30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30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30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30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6" name="Google Shape;1876;p30"/>
            <p:cNvGrpSpPr/>
            <p:nvPr/>
          </p:nvGrpSpPr>
          <p:grpSpPr>
            <a:xfrm>
              <a:off x="1824487" y="3455384"/>
              <a:ext cx="1222521" cy="1050445"/>
              <a:chOff x="9035688" y="845200"/>
              <a:chExt cx="1053625" cy="905400"/>
            </a:xfrm>
          </p:grpSpPr>
          <p:sp>
            <p:nvSpPr>
              <p:cNvPr id="1877" name="Google Shape;1877;p30"/>
              <p:cNvSpPr/>
              <p:nvPr/>
            </p:nvSpPr>
            <p:spPr>
              <a:xfrm>
                <a:off x="9329213" y="1391150"/>
                <a:ext cx="518800" cy="359450"/>
              </a:xfrm>
              <a:custGeom>
                <a:rect b="b" l="l" r="r" t="t"/>
                <a:pathLst>
                  <a:path extrusionOk="0" h="14378" w="20752">
                    <a:moveTo>
                      <a:pt x="19858" y="1"/>
                    </a:moveTo>
                    <a:cubicBezTo>
                      <a:pt x="19569" y="1"/>
                      <a:pt x="19289" y="158"/>
                      <a:pt x="19196" y="521"/>
                    </a:cubicBezTo>
                    <a:cubicBezTo>
                      <a:pt x="18782" y="2153"/>
                      <a:pt x="18320" y="4122"/>
                      <a:pt x="16793" y="5090"/>
                    </a:cubicBezTo>
                    <a:cubicBezTo>
                      <a:pt x="15999" y="5593"/>
                      <a:pt x="14990" y="5723"/>
                      <a:pt x="14084" y="5897"/>
                    </a:cubicBezTo>
                    <a:cubicBezTo>
                      <a:pt x="13982" y="5915"/>
                      <a:pt x="13879" y="5935"/>
                      <a:pt x="13777" y="5950"/>
                    </a:cubicBezTo>
                    <a:cubicBezTo>
                      <a:pt x="13713" y="5963"/>
                      <a:pt x="13652" y="5971"/>
                      <a:pt x="13588" y="5981"/>
                    </a:cubicBezTo>
                    <a:cubicBezTo>
                      <a:pt x="13550" y="5989"/>
                      <a:pt x="13512" y="5994"/>
                      <a:pt x="13473" y="5999"/>
                    </a:cubicBezTo>
                    <a:cubicBezTo>
                      <a:pt x="13392" y="6012"/>
                      <a:pt x="13310" y="6024"/>
                      <a:pt x="13226" y="6035"/>
                    </a:cubicBezTo>
                    <a:cubicBezTo>
                      <a:pt x="13210" y="6037"/>
                      <a:pt x="13192" y="6040"/>
                      <a:pt x="13175" y="6042"/>
                    </a:cubicBezTo>
                    <a:cubicBezTo>
                      <a:pt x="13083" y="6053"/>
                      <a:pt x="12988" y="6063"/>
                      <a:pt x="12896" y="6073"/>
                    </a:cubicBezTo>
                    <a:lnTo>
                      <a:pt x="12876" y="6075"/>
                    </a:lnTo>
                    <a:cubicBezTo>
                      <a:pt x="12776" y="6086"/>
                      <a:pt x="12679" y="6093"/>
                      <a:pt x="12580" y="6101"/>
                    </a:cubicBezTo>
                    <a:lnTo>
                      <a:pt x="12577" y="6101"/>
                    </a:lnTo>
                    <a:cubicBezTo>
                      <a:pt x="12362" y="6117"/>
                      <a:pt x="12147" y="6126"/>
                      <a:pt x="11931" y="6126"/>
                    </a:cubicBezTo>
                    <a:cubicBezTo>
                      <a:pt x="11843" y="6126"/>
                      <a:pt x="11754" y="6124"/>
                      <a:pt x="11665" y="6121"/>
                    </a:cubicBezTo>
                    <a:cubicBezTo>
                      <a:pt x="11609" y="6121"/>
                      <a:pt x="11551" y="6119"/>
                      <a:pt x="11492" y="6116"/>
                    </a:cubicBezTo>
                    <a:cubicBezTo>
                      <a:pt x="11456" y="4709"/>
                      <a:pt x="11385" y="3305"/>
                      <a:pt x="11272" y="1900"/>
                    </a:cubicBezTo>
                    <a:cubicBezTo>
                      <a:pt x="11242" y="1505"/>
                      <a:pt x="10958" y="1165"/>
                      <a:pt x="10539" y="1165"/>
                    </a:cubicBezTo>
                    <a:cubicBezTo>
                      <a:pt x="10166" y="1165"/>
                      <a:pt x="9773" y="1502"/>
                      <a:pt x="9804" y="1900"/>
                    </a:cubicBezTo>
                    <a:cubicBezTo>
                      <a:pt x="9962" y="3882"/>
                      <a:pt x="10044" y="5869"/>
                      <a:pt x="10046" y="7858"/>
                    </a:cubicBezTo>
                    <a:lnTo>
                      <a:pt x="9934" y="7858"/>
                    </a:lnTo>
                    <a:cubicBezTo>
                      <a:pt x="9816" y="7859"/>
                      <a:pt x="9697" y="7860"/>
                      <a:pt x="9579" y="7860"/>
                    </a:cubicBezTo>
                    <a:cubicBezTo>
                      <a:pt x="9256" y="7860"/>
                      <a:pt x="8933" y="7855"/>
                      <a:pt x="8611" y="7848"/>
                    </a:cubicBezTo>
                    <a:cubicBezTo>
                      <a:pt x="8576" y="7848"/>
                      <a:pt x="8542" y="7843"/>
                      <a:pt x="8509" y="7843"/>
                    </a:cubicBezTo>
                    <a:cubicBezTo>
                      <a:pt x="8323" y="7837"/>
                      <a:pt x="8136" y="7830"/>
                      <a:pt x="7950" y="7820"/>
                    </a:cubicBezTo>
                    <a:cubicBezTo>
                      <a:pt x="7725" y="7809"/>
                      <a:pt x="7503" y="7797"/>
                      <a:pt x="7278" y="7779"/>
                    </a:cubicBezTo>
                    <a:cubicBezTo>
                      <a:pt x="6295" y="7710"/>
                      <a:pt x="5261" y="7648"/>
                      <a:pt x="4314" y="7357"/>
                    </a:cubicBezTo>
                    <a:cubicBezTo>
                      <a:pt x="2730" y="6872"/>
                      <a:pt x="2082" y="5187"/>
                      <a:pt x="1553" y="3775"/>
                    </a:cubicBezTo>
                    <a:cubicBezTo>
                      <a:pt x="1438" y="3464"/>
                      <a:pt x="1170" y="3236"/>
                      <a:pt x="849" y="3236"/>
                    </a:cubicBezTo>
                    <a:cubicBezTo>
                      <a:pt x="785" y="3236"/>
                      <a:pt x="719" y="3245"/>
                      <a:pt x="652" y="3264"/>
                    </a:cubicBezTo>
                    <a:cubicBezTo>
                      <a:pt x="294" y="3361"/>
                      <a:pt x="1" y="3793"/>
                      <a:pt x="141" y="4165"/>
                    </a:cubicBezTo>
                    <a:cubicBezTo>
                      <a:pt x="815" y="5973"/>
                      <a:pt x="1645" y="7878"/>
                      <a:pt x="3560" y="8644"/>
                    </a:cubicBezTo>
                    <a:cubicBezTo>
                      <a:pt x="4607" y="9063"/>
                      <a:pt x="5815" y="9127"/>
                      <a:pt x="6929" y="9219"/>
                    </a:cubicBezTo>
                    <a:cubicBezTo>
                      <a:pt x="7056" y="9232"/>
                      <a:pt x="7181" y="9242"/>
                      <a:pt x="7309" y="9250"/>
                    </a:cubicBezTo>
                    <a:cubicBezTo>
                      <a:pt x="7375" y="9255"/>
                      <a:pt x="7442" y="9260"/>
                      <a:pt x="7511" y="9262"/>
                    </a:cubicBezTo>
                    <a:cubicBezTo>
                      <a:pt x="7569" y="9267"/>
                      <a:pt x="7628" y="9270"/>
                      <a:pt x="7687" y="9275"/>
                    </a:cubicBezTo>
                    <a:cubicBezTo>
                      <a:pt x="7776" y="9280"/>
                      <a:pt x="7868" y="9283"/>
                      <a:pt x="7960" y="9288"/>
                    </a:cubicBezTo>
                    <a:lnTo>
                      <a:pt x="8062" y="9293"/>
                    </a:lnTo>
                    <a:cubicBezTo>
                      <a:pt x="8170" y="9298"/>
                      <a:pt x="8279" y="9303"/>
                      <a:pt x="8387" y="9306"/>
                    </a:cubicBezTo>
                    <a:lnTo>
                      <a:pt x="8435" y="9308"/>
                    </a:lnTo>
                    <a:cubicBezTo>
                      <a:pt x="8555" y="9313"/>
                      <a:pt x="8675" y="9316"/>
                      <a:pt x="8795" y="9319"/>
                    </a:cubicBezTo>
                    <a:lnTo>
                      <a:pt x="8811" y="9319"/>
                    </a:lnTo>
                    <a:cubicBezTo>
                      <a:pt x="9058" y="9325"/>
                      <a:pt x="9305" y="9328"/>
                      <a:pt x="9553" y="9328"/>
                    </a:cubicBezTo>
                    <a:cubicBezTo>
                      <a:pt x="9714" y="9328"/>
                      <a:pt x="9875" y="9327"/>
                      <a:pt x="10036" y="9324"/>
                    </a:cubicBezTo>
                    <a:lnTo>
                      <a:pt x="10036" y="9324"/>
                    </a:lnTo>
                    <a:cubicBezTo>
                      <a:pt x="10011" y="10766"/>
                      <a:pt x="9944" y="12204"/>
                      <a:pt x="9837" y="13644"/>
                    </a:cubicBezTo>
                    <a:cubicBezTo>
                      <a:pt x="9809" y="14040"/>
                      <a:pt x="10197" y="14377"/>
                      <a:pt x="10573" y="14377"/>
                    </a:cubicBezTo>
                    <a:cubicBezTo>
                      <a:pt x="10994" y="14377"/>
                      <a:pt x="11275" y="14040"/>
                      <a:pt x="11305" y="13644"/>
                    </a:cubicBezTo>
                    <a:cubicBezTo>
                      <a:pt x="11456" y="11627"/>
                      <a:pt x="11525" y="9607"/>
                      <a:pt x="11515" y="7585"/>
                    </a:cubicBezTo>
                    <a:lnTo>
                      <a:pt x="11515" y="7585"/>
                    </a:lnTo>
                    <a:cubicBezTo>
                      <a:pt x="11566" y="7587"/>
                      <a:pt x="11617" y="7590"/>
                      <a:pt x="11668" y="7590"/>
                    </a:cubicBezTo>
                    <a:lnTo>
                      <a:pt x="11770" y="7590"/>
                    </a:lnTo>
                    <a:cubicBezTo>
                      <a:pt x="11816" y="7590"/>
                      <a:pt x="11862" y="7591"/>
                      <a:pt x="11907" y="7591"/>
                    </a:cubicBezTo>
                    <a:cubicBezTo>
                      <a:pt x="11930" y="7591"/>
                      <a:pt x="11952" y="7591"/>
                      <a:pt x="11974" y="7590"/>
                    </a:cubicBezTo>
                    <a:cubicBezTo>
                      <a:pt x="12031" y="7590"/>
                      <a:pt x="12084" y="7590"/>
                      <a:pt x="12140" y="7587"/>
                    </a:cubicBezTo>
                    <a:cubicBezTo>
                      <a:pt x="12209" y="7587"/>
                      <a:pt x="12278" y="7585"/>
                      <a:pt x="12345" y="7582"/>
                    </a:cubicBezTo>
                    <a:cubicBezTo>
                      <a:pt x="12401" y="7580"/>
                      <a:pt x="12457" y="7574"/>
                      <a:pt x="12511" y="7572"/>
                    </a:cubicBezTo>
                    <a:cubicBezTo>
                      <a:pt x="12580" y="7567"/>
                      <a:pt x="12646" y="7564"/>
                      <a:pt x="12715" y="7559"/>
                    </a:cubicBezTo>
                    <a:cubicBezTo>
                      <a:pt x="12771" y="7554"/>
                      <a:pt x="12827" y="7549"/>
                      <a:pt x="12883" y="7544"/>
                    </a:cubicBezTo>
                    <a:cubicBezTo>
                      <a:pt x="12950" y="7536"/>
                      <a:pt x="13016" y="7531"/>
                      <a:pt x="13083" y="7523"/>
                    </a:cubicBezTo>
                    <a:cubicBezTo>
                      <a:pt x="13141" y="7516"/>
                      <a:pt x="13200" y="7508"/>
                      <a:pt x="13259" y="7503"/>
                    </a:cubicBezTo>
                    <a:cubicBezTo>
                      <a:pt x="13318" y="7495"/>
                      <a:pt x="13387" y="7488"/>
                      <a:pt x="13450" y="7477"/>
                    </a:cubicBezTo>
                    <a:cubicBezTo>
                      <a:pt x="13514" y="7470"/>
                      <a:pt x="13578" y="7460"/>
                      <a:pt x="13642" y="7449"/>
                    </a:cubicBezTo>
                    <a:cubicBezTo>
                      <a:pt x="13701" y="7442"/>
                      <a:pt x="13759" y="7434"/>
                      <a:pt x="13816" y="7424"/>
                    </a:cubicBezTo>
                    <a:cubicBezTo>
                      <a:pt x="13892" y="7411"/>
                      <a:pt x="13966" y="7398"/>
                      <a:pt x="14040" y="7385"/>
                    </a:cubicBezTo>
                    <a:lnTo>
                      <a:pt x="14181" y="7362"/>
                    </a:lnTo>
                    <a:cubicBezTo>
                      <a:pt x="14303" y="7342"/>
                      <a:pt x="14423" y="7319"/>
                      <a:pt x="14546" y="7294"/>
                    </a:cubicBezTo>
                    <a:cubicBezTo>
                      <a:pt x="15598" y="7092"/>
                      <a:pt x="16724" y="6903"/>
                      <a:pt x="17631" y="6290"/>
                    </a:cubicBezTo>
                    <a:cubicBezTo>
                      <a:pt x="19449" y="5062"/>
                      <a:pt x="20097" y="2929"/>
                      <a:pt x="20613" y="910"/>
                    </a:cubicBezTo>
                    <a:cubicBezTo>
                      <a:pt x="20752" y="361"/>
                      <a:pt x="20295" y="1"/>
                      <a:pt x="19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30"/>
              <p:cNvSpPr/>
              <p:nvPr/>
            </p:nvSpPr>
            <p:spPr>
              <a:xfrm>
                <a:off x="9693688" y="1097275"/>
                <a:ext cx="395625" cy="369925"/>
              </a:xfrm>
              <a:custGeom>
                <a:rect b="b" l="l" r="r" t="t"/>
                <a:pathLst>
                  <a:path extrusionOk="0" h="14797" w="15825">
                    <a:moveTo>
                      <a:pt x="7926" y="0"/>
                    </a:moveTo>
                    <a:cubicBezTo>
                      <a:pt x="6300" y="0"/>
                      <a:pt x="4664" y="546"/>
                      <a:pt x="3315" y="1676"/>
                    </a:cubicBezTo>
                    <a:cubicBezTo>
                      <a:pt x="3225" y="1751"/>
                      <a:pt x="3154" y="1814"/>
                      <a:pt x="3103" y="1868"/>
                    </a:cubicBezTo>
                    <a:cubicBezTo>
                      <a:pt x="294" y="4713"/>
                      <a:pt x="0" y="7644"/>
                      <a:pt x="1328" y="10550"/>
                    </a:cubicBezTo>
                    <a:cubicBezTo>
                      <a:pt x="1571" y="11084"/>
                      <a:pt x="2342" y="12900"/>
                      <a:pt x="4400" y="13982"/>
                    </a:cubicBezTo>
                    <a:cubicBezTo>
                      <a:pt x="5517" y="14569"/>
                      <a:pt x="6699" y="14797"/>
                      <a:pt x="7834" y="14797"/>
                    </a:cubicBezTo>
                    <a:cubicBezTo>
                      <a:pt x="10361" y="14797"/>
                      <a:pt x="12653" y="13669"/>
                      <a:pt x="13473" y="12874"/>
                    </a:cubicBezTo>
                    <a:cubicBezTo>
                      <a:pt x="15166" y="11235"/>
                      <a:pt x="15825" y="9531"/>
                      <a:pt x="15766" y="7836"/>
                    </a:cubicBezTo>
                    <a:cubicBezTo>
                      <a:pt x="15707" y="6181"/>
                      <a:pt x="14987" y="4531"/>
                      <a:pt x="13759" y="2905"/>
                    </a:cubicBezTo>
                    <a:cubicBezTo>
                      <a:pt x="12319" y="1002"/>
                      <a:pt x="10131" y="0"/>
                      <a:pt x="79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30"/>
              <p:cNvSpPr/>
              <p:nvPr/>
            </p:nvSpPr>
            <p:spPr>
              <a:xfrm>
                <a:off x="9245588" y="845200"/>
                <a:ext cx="675200" cy="631275"/>
              </a:xfrm>
              <a:custGeom>
                <a:rect b="b" l="l" r="r" t="t"/>
                <a:pathLst>
                  <a:path extrusionOk="0" h="25251" w="27008">
                    <a:moveTo>
                      <a:pt x="13525" y="0"/>
                    </a:moveTo>
                    <a:cubicBezTo>
                      <a:pt x="10750" y="0"/>
                      <a:pt x="7960" y="931"/>
                      <a:pt x="5657" y="2860"/>
                    </a:cubicBezTo>
                    <a:cubicBezTo>
                      <a:pt x="5506" y="2988"/>
                      <a:pt x="5383" y="3098"/>
                      <a:pt x="5294" y="3187"/>
                    </a:cubicBezTo>
                    <a:cubicBezTo>
                      <a:pt x="501" y="8041"/>
                      <a:pt x="0" y="13046"/>
                      <a:pt x="2266" y="18003"/>
                    </a:cubicBezTo>
                    <a:cubicBezTo>
                      <a:pt x="2682" y="18915"/>
                      <a:pt x="3997" y="22015"/>
                      <a:pt x="7511" y="23861"/>
                    </a:cubicBezTo>
                    <a:cubicBezTo>
                      <a:pt x="9416" y="24862"/>
                      <a:pt x="11432" y="25250"/>
                      <a:pt x="13367" y="25250"/>
                    </a:cubicBezTo>
                    <a:cubicBezTo>
                      <a:pt x="17680" y="25250"/>
                      <a:pt x="21593" y="23324"/>
                      <a:pt x="22993" y="21969"/>
                    </a:cubicBezTo>
                    <a:cubicBezTo>
                      <a:pt x="25881" y="19175"/>
                      <a:pt x="27007" y="16267"/>
                      <a:pt x="26905" y="13373"/>
                    </a:cubicBezTo>
                    <a:cubicBezTo>
                      <a:pt x="26808" y="10552"/>
                      <a:pt x="25577" y="7735"/>
                      <a:pt x="23481" y="4962"/>
                    </a:cubicBezTo>
                    <a:cubicBezTo>
                      <a:pt x="21023" y="1711"/>
                      <a:pt x="17288" y="0"/>
                      <a:pt x="13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30"/>
              <p:cNvSpPr/>
              <p:nvPr/>
            </p:nvSpPr>
            <p:spPr>
              <a:xfrm>
                <a:off x="9035688" y="1111600"/>
                <a:ext cx="483025" cy="451650"/>
              </a:xfrm>
              <a:custGeom>
                <a:rect b="b" l="l" r="r" t="t"/>
                <a:pathLst>
                  <a:path extrusionOk="0" h="18066" w="19321">
                    <a:moveTo>
                      <a:pt x="9676" y="1"/>
                    </a:moveTo>
                    <a:cubicBezTo>
                      <a:pt x="7690" y="1"/>
                      <a:pt x="5694" y="666"/>
                      <a:pt x="4045" y="2046"/>
                    </a:cubicBezTo>
                    <a:cubicBezTo>
                      <a:pt x="3938" y="2138"/>
                      <a:pt x="3851" y="2217"/>
                      <a:pt x="3787" y="2281"/>
                    </a:cubicBezTo>
                    <a:cubicBezTo>
                      <a:pt x="358" y="5754"/>
                      <a:pt x="0" y="9334"/>
                      <a:pt x="1619" y="12881"/>
                    </a:cubicBezTo>
                    <a:cubicBezTo>
                      <a:pt x="1918" y="13532"/>
                      <a:pt x="2858" y="15748"/>
                      <a:pt x="5370" y="17071"/>
                    </a:cubicBezTo>
                    <a:cubicBezTo>
                      <a:pt x="6734" y="17788"/>
                      <a:pt x="8176" y="18065"/>
                      <a:pt x="9561" y="18065"/>
                    </a:cubicBezTo>
                    <a:cubicBezTo>
                      <a:pt x="12647" y="18065"/>
                      <a:pt x="15447" y="16686"/>
                      <a:pt x="16448" y="15715"/>
                    </a:cubicBezTo>
                    <a:cubicBezTo>
                      <a:pt x="18514" y="13716"/>
                      <a:pt x="19321" y="11637"/>
                      <a:pt x="19247" y="9566"/>
                    </a:cubicBezTo>
                    <a:cubicBezTo>
                      <a:pt x="19178" y="7546"/>
                      <a:pt x="18297" y="5531"/>
                      <a:pt x="16798" y="3547"/>
                    </a:cubicBezTo>
                    <a:cubicBezTo>
                      <a:pt x="15040" y="1224"/>
                      <a:pt x="12368" y="1"/>
                      <a:pt x="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81" name="Google Shape;1881;p30"/>
          <p:cNvGrpSpPr/>
          <p:nvPr/>
        </p:nvGrpSpPr>
        <p:grpSpPr>
          <a:xfrm>
            <a:off x="169981" y="3348516"/>
            <a:ext cx="1563616" cy="1416592"/>
            <a:chOff x="214432" y="3188225"/>
            <a:chExt cx="1642281" cy="1487861"/>
          </a:xfrm>
        </p:grpSpPr>
        <p:grpSp>
          <p:nvGrpSpPr>
            <p:cNvPr id="1882" name="Google Shape;1882;p30"/>
            <p:cNvGrpSpPr/>
            <p:nvPr/>
          </p:nvGrpSpPr>
          <p:grpSpPr>
            <a:xfrm>
              <a:off x="1367349" y="3622252"/>
              <a:ext cx="489364" cy="1019926"/>
              <a:chOff x="14841961" y="2053767"/>
              <a:chExt cx="443787" cy="1019926"/>
            </a:xfrm>
          </p:grpSpPr>
          <p:sp>
            <p:nvSpPr>
              <p:cNvPr id="1883" name="Google Shape;1883;p30"/>
              <p:cNvSpPr/>
              <p:nvPr/>
            </p:nvSpPr>
            <p:spPr>
              <a:xfrm>
                <a:off x="15063901" y="2252942"/>
                <a:ext cx="58250" cy="820752"/>
              </a:xfrm>
              <a:custGeom>
                <a:rect b="b" l="l" r="r" t="t"/>
                <a:pathLst>
                  <a:path extrusionOk="0" h="8905" w="632">
                    <a:moveTo>
                      <a:pt x="218" y="0"/>
                    </a:moveTo>
                    <a:lnTo>
                      <a:pt x="1" y="8904"/>
                    </a:lnTo>
                    <a:lnTo>
                      <a:pt x="631" y="8904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30"/>
              <p:cNvSpPr/>
              <p:nvPr/>
            </p:nvSpPr>
            <p:spPr>
              <a:xfrm>
                <a:off x="14841961" y="2174783"/>
                <a:ext cx="256871" cy="85992"/>
              </a:xfrm>
              <a:custGeom>
                <a:rect b="b" l="l" r="r" t="t"/>
                <a:pathLst>
                  <a:path extrusionOk="0" h="933" w="2787">
                    <a:moveTo>
                      <a:pt x="1" y="0"/>
                    </a:moveTo>
                    <a:lnTo>
                      <a:pt x="2615" y="932"/>
                    </a:lnTo>
                    <a:lnTo>
                      <a:pt x="2787" y="7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30"/>
              <p:cNvSpPr/>
              <p:nvPr/>
            </p:nvSpPr>
            <p:spPr>
              <a:xfrm>
                <a:off x="15093579" y="2053767"/>
                <a:ext cx="192169" cy="188851"/>
              </a:xfrm>
              <a:custGeom>
                <a:rect b="b" l="l" r="r" t="t"/>
                <a:pathLst>
                  <a:path extrusionOk="0" h="2049" w="2085">
                    <a:moveTo>
                      <a:pt x="2084" y="1"/>
                    </a:moveTo>
                    <a:lnTo>
                      <a:pt x="0" y="1798"/>
                    </a:lnTo>
                    <a:lnTo>
                      <a:pt x="57" y="2049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30"/>
              <p:cNvSpPr/>
              <p:nvPr/>
            </p:nvSpPr>
            <p:spPr>
              <a:xfrm>
                <a:off x="15098740" y="2242527"/>
                <a:ext cx="69955" cy="256133"/>
              </a:xfrm>
              <a:custGeom>
                <a:rect b="b" l="l" r="r" t="t"/>
                <a:pathLst>
                  <a:path extrusionOk="0" h="2779" w="759">
                    <a:moveTo>
                      <a:pt x="1" y="1"/>
                    </a:moveTo>
                    <a:lnTo>
                      <a:pt x="759" y="2779"/>
                    </a:lnTo>
                    <a:lnTo>
                      <a:pt x="759" y="2779"/>
                    </a:lnTo>
                    <a:lnTo>
                      <a:pt x="248" y="1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87" name="Google Shape;1887;p30"/>
            <p:cNvGrpSpPr/>
            <p:nvPr/>
          </p:nvGrpSpPr>
          <p:grpSpPr>
            <a:xfrm>
              <a:off x="790886" y="3188225"/>
              <a:ext cx="576232" cy="1487861"/>
              <a:chOff x="14506563" y="1593850"/>
              <a:chExt cx="576232" cy="1487861"/>
            </a:xfrm>
          </p:grpSpPr>
          <p:sp>
            <p:nvSpPr>
              <p:cNvPr id="1888" name="Google Shape;1888;p30"/>
              <p:cNvSpPr/>
              <p:nvPr/>
            </p:nvSpPr>
            <p:spPr>
              <a:xfrm>
                <a:off x="14666658" y="1919202"/>
                <a:ext cx="82398" cy="1162509"/>
              </a:xfrm>
              <a:custGeom>
                <a:rect b="b" l="l" r="r" t="t"/>
                <a:pathLst>
                  <a:path extrusionOk="0" h="12613" w="894">
                    <a:moveTo>
                      <a:pt x="309" y="0"/>
                    </a:moveTo>
                    <a:lnTo>
                      <a:pt x="0" y="12612"/>
                    </a:lnTo>
                    <a:lnTo>
                      <a:pt x="894" y="12612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30"/>
              <p:cNvSpPr/>
              <p:nvPr/>
            </p:nvSpPr>
            <p:spPr>
              <a:xfrm>
                <a:off x="14506563" y="1593850"/>
                <a:ext cx="200649" cy="321849"/>
              </a:xfrm>
              <a:custGeom>
                <a:rect b="b" l="l" r="r" t="t"/>
                <a:pathLst>
                  <a:path extrusionOk="0" h="3492" w="2177">
                    <a:moveTo>
                      <a:pt x="1" y="1"/>
                    </a:moveTo>
                    <a:lnTo>
                      <a:pt x="1809" y="3492"/>
                    </a:lnTo>
                    <a:lnTo>
                      <a:pt x="2176" y="34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30"/>
              <p:cNvSpPr/>
              <p:nvPr/>
            </p:nvSpPr>
            <p:spPr>
              <a:xfrm>
                <a:off x="14707120" y="1882888"/>
                <a:ext cx="375675" cy="29033"/>
              </a:xfrm>
              <a:custGeom>
                <a:rect b="b" l="l" r="r" t="t"/>
                <a:pathLst>
                  <a:path extrusionOk="0" h="315" w="4076">
                    <a:moveTo>
                      <a:pt x="184" y="1"/>
                    </a:moveTo>
                    <a:lnTo>
                      <a:pt x="0" y="315"/>
                    </a:lnTo>
                    <a:lnTo>
                      <a:pt x="4076" y="157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30"/>
              <p:cNvSpPr/>
              <p:nvPr/>
            </p:nvSpPr>
            <p:spPr>
              <a:xfrm>
                <a:off x="14532001" y="1911829"/>
                <a:ext cx="188851" cy="332909"/>
              </a:xfrm>
              <a:custGeom>
                <a:rect b="b" l="l" r="r" t="t"/>
                <a:pathLst>
                  <a:path extrusionOk="0" h="3612" w="2049">
                    <a:moveTo>
                      <a:pt x="1900" y="1"/>
                    </a:moveTo>
                    <a:lnTo>
                      <a:pt x="1" y="3612"/>
                    </a:lnTo>
                    <a:lnTo>
                      <a:pt x="2049" y="358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2" name="Google Shape;1892;p30"/>
            <p:cNvGrpSpPr/>
            <p:nvPr/>
          </p:nvGrpSpPr>
          <p:grpSpPr>
            <a:xfrm>
              <a:off x="214432" y="3188888"/>
              <a:ext cx="576222" cy="1486521"/>
              <a:chOff x="15772118" y="2460964"/>
              <a:chExt cx="238069" cy="614112"/>
            </a:xfrm>
          </p:grpSpPr>
          <p:sp>
            <p:nvSpPr>
              <p:cNvPr id="1893" name="Google Shape;1893;p30"/>
              <p:cNvSpPr/>
              <p:nvPr/>
            </p:nvSpPr>
            <p:spPr>
              <a:xfrm>
                <a:off x="15838202" y="2595345"/>
                <a:ext cx="34010" cy="479732"/>
              </a:xfrm>
              <a:custGeom>
                <a:rect b="b" l="l" r="r" t="t"/>
                <a:pathLst>
                  <a:path extrusionOk="0" h="5205" w="369">
                    <a:moveTo>
                      <a:pt x="129" y="1"/>
                    </a:moveTo>
                    <a:lnTo>
                      <a:pt x="1" y="5205"/>
                    </a:lnTo>
                    <a:lnTo>
                      <a:pt x="369" y="520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30"/>
              <p:cNvSpPr/>
              <p:nvPr/>
            </p:nvSpPr>
            <p:spPr>
              <a:xfrm>
                <a:off x="15772118" y="2460964"/>
                <a:ext cx="82951" cy="133090"/>
              </a:xfrm>
              <a:custGeom>
                <a:rect b="b" l="l" r="r" t="t"/>
                <a:pathLst>
                  <a:path extrusionOk="0" h="1444" w="900">
                    <a:moveTo>
                      <a:pt x="0" y="0"/>
                    </a:moveTo>
                    <a:lnTo>
                      <a:pt x="746" y="1443"/>
                    </a:lnTo>
                    <a:lnTo>
                      <a:pt x="899" y="14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30"/>
              <p:cNvSpPr/>
              <p:nvPr/>
            </p:nvSpPr>
            <p:spPr>
              <a:xfrm>
                <a:off x="15854977" y="2580322"/>
                <a:ext cx="155210" cy="12074"/>
              </a:xfrm>
              <a:custGeom>
                <a:rect b="b" l="l" r="r" t="t"/>
                <a:pathLst>
                  <a:path extrusionOk="0" h="131" w="1684">
                    <a:moveTo>
                      <a:pt x="74" y="0"/>
                    </a:moveTo>
                    <a:lnTo>
                      <a:pt x="0" y="130"/>
                    </a:lnTo>
                    <a:lnTo>
                      <a:pt x="1683" y="66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30"/>
              <p:cNvSpPr/>
              <p:nvPr/>
            </p:nvSpPr>
            <p:spPr>
              <a:xfrm>
                <a:off x="15782441" y="2592303"/>
                <a:ext cx="78250" cy="137514"/>
              </a:xfrm>
              <a:custGeom>
                <a:rect b="b" l="l" r="r" t="t"/>
                <a:pathLst>
                  <a:path extrusionOk="0" h="1492" w="849">
                    <a:moveTo>
                      <a:pt x="787" y="0"/>
                    </a:moveTo>
                    <a:lnTo>
                      <a:pt x="1" y="1492"/>
                    </a:lnTo>
                    <a:lnTo>
                      <a:pt x="848" y="148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97" name="Google Shape;1897;p30"/>
          <p:cNvGrpSpPr/>
          <p:nvPr/>
        </p:nvGrpSpPr>
        <p:grpSpPr>
          <a:xfrm>
            <a:off x="6390131" y="3533272"/>
            <a:ext cx="2239334" cy="1231827"/>
            <a:chOff x="2059138" y="4015363"/>
            <a:chExt cx="1004997" cy="552810"/>
          </a:xfrm>
        </p:grpSpPr>
        <p:sp>
          <p:nvSpPr>
            <p:cNvPr id="1898" name="Google Shape;1898;p30"/>
            <p:cNvSpPr/>
            <p:nvPr/>
          </p:nvSpPr>
          <p:spPr>
            <a:xfrm>
              <a:off x="2287143" y="4075175"/>
              <a:ext cx="630493" cy="185505"/>
            </a:xfrm>
            <a:custGeom>
              <a:rect b="b" l="l" r="r" t="t"/>
              <a:pathLst>
                <a:path extrusionOk="0" h="1650" w="5608">
                  <a:moveTo>
                    <a:pt x="0" y="0"/>
                  </a:moveTo>
                  <a:lnTo>
                    <a:pt x="2015" y="1650"/>
                  </a:lnTo>
                  <a:lnTo>
                    <a:pt x="5608" y="1650"/>
                  </a:lnTo>
                  <a:lnTo>
                    <a:pt x="35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9" name="Google Shape;1899;p30"/>
            <p:cNvSpPr/>
            <p:nvPr/>
          </p:nvSpPr>
          <p:spPr>
            <a:xfrm>
              <a:off x="2454437" y="4267203"/>
              <a:ext cx="422503" cy="300968"/>
            </a:xfrm>
            <a:custGeom>
              <a:rect b="b" l="l" r="r" t="t"/>
              <a:pathLst>
                <a:path extrusionOk="0" h="2677" w="3758">
                  <a:moveTo>
                    <a:pt x="6" y="0"/>
                  </a:moveTo>
                  <a:lnTo>
                    <a:pt x="1" y="2677"/>
                  </a:lnTo>
                  <a:lnTo>
                    <a:pt x="3757" y="2677"/>
                  </a:lnTo>
                  <a:lnTo>
                    <a:pt x="37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0" name="Google Shape;1900;p30"/>
            <p:cNvSpPr/>
            <p:nvPr/>
          </p:nvSpPr>
          <p:spPr>
            <a:xfrm>
              <a:off x="2091292" y="4082258"/>
              <a:ext cx="420142" cy="485912"/>
            </a:xfrm>
            <a:custGeom>
              <a:rect b="b" l="l" r="r" t="t"/>
              <a:pathLst>
                <a:path extrusionOk="0" h="4322" w="3737">
                  <a:moveTo>
                    <a:pt x="1722" y="1"/>
                  </a:moveTo>
                  <a:lnTo>
                    <a:pt x="1" y="1684"/>
                  </a:lnTo>
                  <a:lnTo>
                    <a:pt x="1" y="4322"/>
                  </a:lnTo>
                  <a:lnTo>
                    <a:pt x="3731" y="4322"/>
                  </a:lnTo>
                  <a:lnTo>
                    <a:pt x="3729" y="1671"/>
                  </a:lnTo>
                  <a:lnTo>
                    <a:pt x="3736" y="1651"/>
                  </a:lnTo>
                  <a:lnTo>
                    <a:pt x="17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1" name="Google Shape;1901;p30"/>
            <p:cNvSpPr/>
            <p:nvPr/>
          </p:nvSpPr>
          <p:spPr>
            <a:xfrm>
              <a:off x="2498959" y="4260907"/>
              <a:ext cx="419017" cy="10681"/>
            </a:xfrm>
            <a:custGeom>
              <a:rect b="b" l="l" r="r" t="t"/>
              <a:pathLst>
                <a:path extrusionOk="0" h="95" w="3727">
                  <a:moveTo>
                    <a:pt x="139" y="0"/>
                  </a:moveTo>
                  <a:lnTo>
                    <a:pt x="1" y="95"/>
                  </a:lnTo>
                  <a:lnTo>
                    <a:pt x="3591" y="95"/>
                  </a:lnTo>
                  <a:lnTo>
                    <a:pt x="37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2" name="Google Shape;1902;p30"/>
            <p:cNvSpPr/>
            <p:nvPr/>
          </p:nvSpPr>
          <p:spPr>
            <a:xfrm>
              <a:off x="2059138" y="4075175"/>
              <a:ext cx="455444" cy="196411"/>
            </a:xfrm>
            <a:custGeom>
              <a:rect b="b" l="l" r="r" t="t"/>
              <a:pathLst>
                <a:path extrusionOk="0" h="1747" w="4051">
                  <a:moveTo>
                    <a:pt x="2028" y="0"/>
                  </a:moveTo>
                  <a:lnTo>
                    <a:pt x="1" y="1660"/>
                  </a:lnTo>
                  <a:lnTo>
                    <a:pt x="123" y="1747"/>
                  </a:lnTo>
                  <a:lnTo>
                    <a:pt x="2033" y="192"/>
                  </a:lnTo>
                  <a:lnTo>
                    <a:pt x="3913" y="1747"/>
                  </a:lnTo>
                  <a:lnTo>
                    <a:pt x="4051" y="165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3" name="Google Shape;1903;p30"/>
            <p:cNvSpPr/>
            <p:nvPr/>
          </p:nvSpPr>
          <p:spPr>
            <a:xfrm>
              <a:off x="2072966" y="4096648"/>
              <a:ext cx="225754" cy="174937"/>
            </a:xfrm>
            <a:custGeom>
              <a:rect b="b" l="l" r="r" t="t"/>
              <a:pathLst>
                <a:path extrusionOk="0" h="1556" w="2008">
                  <a:moveTo>
                    <a:pt x="1910" y="1"/>
                  </a:moveTo>
                  <a:lnTo>
                    <a:pt x="0" y="1556"/>
                  </a:lnTo>
                  <a:lnTo>
                    <a:pt x="164" y="1556"/>
                  </a:lnTo>
                  <a:lnTo>
                    <a:pt x="2007" y="80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4" name="Google Shape;1904;p30"/>
            <p:cNvSpPr/>
            <p:nvPr/>
          </p:nvSpPr>
          <p:spPr>
            <a:xfrm>
              <a:off x="2596547" y="4400431"/>
              <a:ext cx="176961" cy="167742"/>
            </a:xfrm>
            <a:custGeom>
              <a:rect b="b" l="l" r="r" t="t"/>
              <a:pathLst>
                <a:path extrusionOk="0" h="1492" w="1574">
                  <a:moveTo>
                    <a:pt x="1" y="0"/>
                  </a:moveTo>
                  <a:lnTo>
                    <a:pt x="1" y="1492"/>
                  </a:lnTo>
                  <a:lnTo>
                    <a:pt x="1574" y="1492"/>
                  </a:lnTo>
                  <a:lnTo>
                    <a:pt x="15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5" name="Google Shape;1905;p30"/>
            <p:cNvSpPr/>
            <p:nvPr/>
          </p:nvSpPr>
          <p:spPr>
            <a:xfrm>
              <a:off x="2773397" y="4400431"/>
              <a:ext cx="281181" cy="167742"/>
            </a:xfrm>
            <a:custGeom>
              <a:rect b="b" l="l" r="r" t="t"/>
              <a:pathLst>
                <a:path extrusionOk="0" h="1492" w="2501">
                  <a:moveTo>
                    <a:pt x="1" y="0"/>
                  </a:moveTo>
                  <a:lnTo>
                    <a:pt x="1" y="1492"/>
                  </a:lnTo>
                  <a:lnTo>
                    <a:pt x="2501" y="1492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6" name="Google Shape;1906;p30"/>
            <p:cNvSpPr/>
            <p:nvPr/>
          </p:nvSpPr>
          <p:spPr>
            <a:xfrm>
              <a:off x="2596884" y="4379969"/>
              <a:ext cx="166618" cy="20574"/>
            </a:xfrm>
            <a:custGeom>
              <a:rect b="b" l="l" r="r" t="t"/>
              <a:pathLst>
                <a:path extrusionOk="0" h="183" w="1482">
                  <a:moveTo>
                    <a:pt x="0" y="1"/>
                  </a:moveTo>
                  <a:lnTo>
                    <a:pt x="0" y="182"/>
                  </a:lnTo>
                  <a:lnTo>
                    <a:pt x="1482" y="182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7" name="Google Shape;1907;p30"/>
            <p:cNvSpPr/>
            <p:nvPr/>
          </p:nvSpPr>
          <p:spPr>
            <a:xfrm>
              <a:off x="2760805" y="4379969"/>
              <a:ext cx="303329" cy="20574"/>
            </a:xfrm>
            <a:custGeom>
              <a:rect b="b" l="l" r="r" t="t"/>
              <a:pathLst>
                <a:path extrusionOk="0" h="183" w="2698">
                  <a:moveTo>
                    <a:pt x="1" y="1"/>
                  </a:moveTo>
                  <a:lnTo>
                    <a:pt x="1" y="182"/>
                  </a:lnTo>
                  <a:lnTo>
                    <a:pt x="2697" y="182"/>
                  </a:lnTo>
                  <a:lnTo>
                    <a:pt x="26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8" name="Google Shape;1908;p30"/>
            <p:cNvSpPr/>
            <p:nvPr/>
          </p:nvSpPr>
          <p:spPr>
            <a:xfrm>
              <a:off x="2580244" y="4017724"/>
              <a:ext cx="59249" cy="176061"/>
            </a:xfrm>
            <a:custGeom>
              <a:rect b="b" l="l" r="r" t="t"/>
              <a:pathLst>
                <a:path extrusionOk="0" h="1566" w="527">
                  <a:moveTo>
                    <a:pt x="0" y="0"/>
                  </a:moveTo>
                  <a:lnTo>
                    <a:pt x="0" y="1566"/>
                  </a:lnTo>
                  <a:lnTo>
                    <a:pt x="526" y="1566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9" name="Google Shape;1909;p30"/>
            <p:cNvSpPr/>
            <p:nvPr/>
          </p:nvSpPr>
          <p:spPr>
            <a:xfrm>
              <a:off x="2529652" y="4017724"/>
              <a:ext cx="53291" cy="176399"/>
            </a:xfrm>
            <a:custGeom>
              <a:rect b="b" l="l" r="r" t="t"/>
              <a:pathLst>
                <a:path extrusionOk="0" h="1569" w="474">
                  <a:moveTo>
                    <a:pt x="473" y="0"/>
                  </a:moveTo>
                  <a:lnTo>
                    <a:pt x="1" y="3"/>
                  </a:lnTo>
                  <a:lnTo>
                    <a:pt x="1" y="1170"/>
                  </a:lnTo>
                  <a:lnTo>
                    <a:pt x="461" y="1568"/>
                  </a:lnTo>
                  <a:lnTo>
                    <a:pt x="473" y="1568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0" name="Google Shape;1910;p30"/>
            <p:cNvSpPr/>
            <p:nvPr/>
          </p:nvSpPr>
          <p:spPr>
            <a:xfrm>
              <a:off x="2520770" y="4015363"/>
              <a:ext cx="57563" cy="15403"/>
            </a:xfrm>
            <a:custGeom>
              <a:rect b="b" l="l" r="r" t="t"/>
              <a:pathLst>
                <a:path extrusionOk="0" h="137" w="512">
                  <a:moveTo>
                    <a:pt x="1" y="1"/>
                  </a:moveTo>
                  <a:lnTo>
                    <a:pt x="1" y="136"/>
                  </a:lnTo>
                  <a:lnTo>
                    <a:pt x="511" y="136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1" name="Google Shape;1911;p30"/>
            <p:cNvSpPr/>
            <p:nvPr/>
          </p:nvSpPr>
          <p:spPr>
            <a:xfrm>
              <a:off x="2575635" y="4015363"/>
              <a:ext cx="70492" cy="15403"/>
            </a:xfrm>
            <a:custGeom>
              <a:rect b="b" l="l" r="r" t="t"/>
              <a:pathLst>
                <a:path extrusionOk="0" h="137" w="627">
                  <a:moveTo>
                    <a:pt x="0" y="1"/>
                  </a:moveTo>
                  <a:lnTo>
                    <a:pt x="0" y="136"/>
                  </a:lnTo>
                  <a:lnTo>
                    <a:pt x="626" y="136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2" name="Google Shape;1912;p30"/>
            <p:cNvSpPr/>
            <p:nvPr/>
          </p:nvSpPr>
          <p:spPr>
            <a:xfrm>
              <a:off x="2583055" y="4030653"/>
              <a:ext cx="56439" cy="6633"/>
            </a:xfrm>
            <a:custGeom>
              <a:rect b="b" l="l" r="r" t="t"/>
              <a:pathLst>
                <a:path extrusionOk="0" h="59" w="502">
                  <a:moveTo>
                    <a:pt x="1" y="0"/>
                  </a:moveTo>
                  <a:lnTo>
                    <a:pt x="1" y="59"/>
                  </a:lnTo>
                  <a:lnTo>
                    <a:pt x="501" y="5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3" name="Google Shape;1913;p30"/>
            <p:cNvSpPr/>
            <p:nvPr/>
          </p:nvSpPr>
          <p:spPr>
            <a:xfrm>
              <a:off x="2529989" y="4030653"/>
              <a:ext cx="52953" cy="6633"/>
            </a:xfrm>
            <a:custGeom>
              <a:rect b="b" l="l" r="r" t="t"/>
              <a:pathLst>
                <a:path extrusionOk="0" h="59" w="471">
                  <a:moveTo>
                    <a:pt x="0" y="0"/>
                  </a:moveTo>
                  <a:lnTo>
                    <a:pt x="0" y="59"/>
                  </a:lnTo>
                  <a:lnTo>
                    <a:pt x="470" y="59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4" name="Google Shape;1914;p30"/>
            <p:cNvSpPr/>
            <p:nvPr/>
          </p:nvSpPr>
          <p:spPr>
            <a:xfrm>
              <a:off x="2248355" y="4390087"/>
              <a:ext cx="91966" cy="177748"/>
            </a:xfrm>
            <a:custGeom>
              <a:rect b="b" l="l" r="r" t="t"/>
              <a:pathLst>
                <a:path extrusionOk="0" h="1581" w="818">
                  <a:moveTo>
                    <a:pt x="0" y="0"/>
                  </a:moveTo>
                  <a:lnTo>
                    <a:pt x="0" y="1581"/>
                  </a:lnTo>
                  <a:lnTo>
                    <a:pt x="818" y="1581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5" name="Google Shape;1915;p30"/>
            <p:cNvSpPr/>
            <p:nvPr/>
          </p:nvSpPr>
          <p:spPr>
            <a:xfrm>
              <a:off x="2233964" y="4380306"/>
              <a:ext cx="106694" cy="11355"/>
            </a:xfrm>
            <a:custGeom>
              <a:rect b="b" l="l" r="r" t="t"/>
              <a:pathLst>
                <a:path extrusionOk="0" h="101" w="949">
                  <a:moveTo>
                    <a:pt x="1" y="1"/>
                  </a:moveTo>
                  <a:lnTo>
                    <a:pt x="141" y="100"/>
                  </a:lnTo>
                  <a:lnTo>
                    <a:pt x="948" y="100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6" name="Google Shape;1916;p30"/>
            <p:cNvSpPr/>
            <p:nvPr/>
          </p:nvSpPr>
          <p:spPr>
            <a:xfrm>
              <a:off x="2233964" y="4380306"/>
              <a:ext cx="15965" cy="187529"/>
            </a:xfrm>
            <a:custGeom>
              <a:rect b="b" l="l" r="r" t="t"/>
              <a:pathLst>
                <a:path extrusionOk="0" h="1668" w="142">
                  <a:moveTo>
                    <a:pt x="1" y="1"/>
                  </a:moveTo>
                  <a:lnTo>
                    <a:pt x="1" y="1668"/>
                  </a:lnTo>
                  <a:lnTo>
                    <a:pt x="141" y="1668"/>
                  </a:lnTo>
                  <a:lnTo>
                    <a:pt x="141" y="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7" name="Google Shape;1917;p30"/>
            <p:cNvSpPr/>
            <p:nvPr/>
          </p:nvSpPr>
          <p:spPr>
            <a:xfrm>
              <a:off x="2128956" y="4386040"/>
              <a:ext cx="62397" cy="145144"/>
            </a:xfrm>
            <a:custGeom>
              <a:rect b="b" l="l" r="r" t="t"/>
              <a:pathLst>
                <a:path extrusionOk="0" h="1291" w="555">
                  <a:moveTo>
                    <a:pt x="0" y="1"/>
                  </a:moveTo>
                  <a:lnTo>
                    <a:pt x="0" y="1290"/>
                  </a:lnTo>
                  <a:lnTo>
                    <a:pt x="554" y="1290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8" name="Google Shape;1918;p30"/>
            <p:cNvSpPr/>
            <p:nvPr/>
          </p:nvSpPr>
          <p:spPr>
            <a:xfrm>
              <a:off x="2119399" y="4379407"/>
              <a:ext cx="71954" cy="7870"/>
            </a:xfrm>
            <a:custGeom>
              <a:rect b="b" l="l" r="r" t="t"/>
              <a:pathLst>
                <a:path extrusionOk="0" h="70" w="640">
                  <a:moveTo>
                    <a:pt x="1" y="1"/>
                  </a:moveTo>
                  <a:lnTo>
                    <a:pt x="95" y="70"/>
                  </a:lnTo>
                  <a:lnTo>
                    <a:pt x="639" y="70"/>
                  </a:lnTo>
                  <a:lnTo>
                    <a:pt x="639" y="3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9" name="Google Shape;1919;p30"/>
            <p:cNvSpPr/>
            <p:nvPr/>
          </p:nvSpPr>
          <p:spPr>
            <a:xfrm>
              <a:off x="2119399" y="4379407"/>
              <a:ext cx="10793" cy="151777"/>
            </a:xfrm>
            <a:custGeom>
              <a:rect b="b" l="l" r="r" t="t"/>
              <a:pathLst>
                <a:path extrusionOk="0" h="1350" w="96">
                  <a:moveTo>
                    <a:pt x="1" y="1"/>
                  </a:moveTo>
                  <a:lnTo>
                    <a:pt x="1" y="1349"/>
                  </a:lnTo>
                  <a:lnTo>
                    <a:pt x="95" y="1349"/>
                  </a:lnTo>
                  <a:lnTo>
                    <a:pt x="95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0" name="Google Shape;1920;p30"/>
            <p:cNvSpPr/>
            <p:nvPr/>
          </p:nvSpPr>
          <p:spPr>
            <a:xfrm>
              <a:off x="2392151" y="4386040"/>
              <a:ext cx="62172" cy="145144"/>
            </a:xfrm>
            <a:custGeom>
              <a:rect b="b" l="l" r="r" t="t"/>
              <a:pathLst>
                <a:path extrusionOk="0" h="1291" w="553">
                  <a:moveTo>
                    <a:pt x="1" y="1"/>
                  </a:moveTo>
                  <a:lnTo>
                    <a:pt x="1" y="1290"/>
                  </a:lnTo>
                  <a:lnTo>
                    <a:pt x="552" y="129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1" name="Google Shape;1921;p30"/>
            <p:cNvSpPr/>
            <p:nvPr/>
          </p:nvSpPr>
          <p:spPr>
            <a:xfrm>
              <a:off x="2382370" y="4379407"/>
              <a:ext cx="72178" cy="7870"/>
            </a:xfrm>
            <a:custGeom>
              <a:rect b="b" l="l" r="r" t="t"/>
              <a:pathLst>
                <a:path extrusionOk="0" h="70" w="642">
                  <a:moveTo>
                    <a:pt x="1" y="1"/>
                  </a:moveTo>
                  <a:lnTo>
                    <a:pt x="98" y="70"/>
                  </a:lnTo>
                  <a:lnTo>
                    <a:pt x="639" y="70"/>
                  </a:lnTo>
                  <a:lnTo>
                    <a:pt x="642" y="3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2" name="Google Shape;1922;p30"/>
            <p:cNvSpPr/>
            <p:nvPr/>
          </p:nvSpPr>
          <p:spPr>
            <a:xfrm>
              <a:off x="2382370" y="4379407"/>
              <a:ext cx="11018" cy="151777"/>
            </a:xfrm>
            <a:custGeom>
              <a:rect b="b" l="l" r="r" t="t"/>
              <a:pathLst>
                <a:path extrusionOk="0" h="1350" w="98">
                  <a:moveTo>
                    <a:pt x="1" y="1"/>
                  </a:moveTo>
                  <a:lnTo>
                    <a:pt x="1" y="1349"/>
                  </a:lnTo>
                  <a:lnTo>
                    <a:pt x="98" y="1349"/>
                  </a:lnTo>
                  <a:lnTo>
                    <a:pt x="98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3" name="Google Shape;1923;p30"/>
            <p:cNvSpPr/>
            <p:nvPr/>
          </p:nvSpPr>
          <p:spPr>
            <a:xfrm>
              <a:off x="2810161" y="4454959"/>
              <a:ext cx="206867" cy="44072"/>
            </a:xfrm>
            <a:custGeom>
              <a:rect b="b" l="l" r="r" t="t"/>
              <a:pathLst>
                <a:path extrusionOk="0" h="392" w="1840">
                  <a:moveTo>
                    <a:pt x="1" y="0"/>
                  </a:moveTo>
                  <a:lnTo>
                    <a:pt x="1" y="391"/>
                  </a:lnTo>
                  <a:lnTo>
                    <a:pt x="1839" y="391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4" name="Google Shape;1924;p30"/>
            <p:cNvSpPr/>
            <p:nvPr/>
          </p:nvSpPr>
          <p:spPr>
            <a:xfrm>
              <a:off x="2810161" y="4448101"/>
              <a:ext cx="216311" cy="7870"/>
            </a:xfrm>
            <a:custGeom>
              <a:rect b="b" l="l" r="r" t="t"/>
              <a:pathLst>
                <a:path extrusionOk="0" h="70" w="1924">
                  <a:moveTo>
                    <a:pt x="1" y="0"/>
                  </a:moveTo>
                  <a:lnTo>
                    <a:pt x="1" y="3"/>
                  </a:lnTo>
                  <a:lnTo>
                    <a:pt x="1" y="69"/>
                  </a:lnTo>
                  <a:lnTo>
                    <a:pt x="1829" y="69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5" name="Google Shape;1925;p30"/>
            <p:cNvSpPr/>
            <p:nvPr/>
          </p:nvSpPr>
          <p:spPr>
            <a:xfrm>
              <a:off x="2763391" y="4306216"/>
              <a:ext cx="62172" cy="44296"/>
            </a:xfrm>
            <a:custGeom>
              <a:rect b="b" l="l" r="r" t="t"/>
              <a:pathLst>
                <a:path extrusionOk="0" h="394" w="553">
                  <a:moveTo>
                    <a:pt x="1" y="1"/>
                  </a:moveTo>
                  <a:lnTo>
                    <a:pt x="1" y="394"/>
                  </a:lnTo>
                  <a:lnTo>
                    <a:pt x="552" y="394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6" name="Google Shape;1926;p30"/>
            <p:cNvSpPr/>
            <p:nvPr/>
          </p:nvSpPr>
          <p:spPr>
            <a:xfrm>
              <a:off x="2763391" y="4299582"/>
              <a:ext cx="71841" cy="7870"/>
            </a:xfrm>
            <a:custGeom>
              <a:rect b="b" l="l" r="r" t="t"/>
              <a:pathLst>
                <a:path extrusionOk="0" h="70" w="639">
                  <a:moveTo>
                    <a:pt x="1" y="1"/>
                  </a:moveTo>
                  <a:lnTo>
                    <a:pt x="1" y="4"/>
                  </a:lnTo>
                  <a:lnTo>
                    <a:pt x="1" y="70"/>
                  </a:lnTo>
                  <a:lnTo>
                    <a:pt x="544" y="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7" name="Google Shape;1927;p30"/>
            <p:cNvSpPr/>
            <p:nvPr/>
          </p:nvSpPr>
          <p:spPr>
            <a:xfrm>
              <a:off x="2824552" y="4299582"/>
              <a:ext cx="10681" cy="50930"/>
            </a:xfrm>
            <a:custGeom>
              <a:rect b="b" l="l" r="r" t="t"/>
              <a:pathLst>
                <a:path extrusionOk="0" h="453" w="95">
                  <a:moveTo>
                    <a:pt x="95" y="1"/>
                  </a:moveTo>
                  <a:lnTo>
                    <a:pt x="0" y="67"/>
                  </a:lnTo>
                  <a:lnTo>
                    <a:pt x="0" y="453"/>
                  </a:lnTo>
                  <a:lnTo>
                    <a:pt x="95" y="453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8" name="Google Shape;1928;p30"/>
            <p:cNvSpPr/>
            <p:nvPr/>
          </p:nvSpPr>
          <p:spPr>
            <a:xfrm>
              <a:off x="2594635" y="4306216"/>
              <a:ext cx="62060" cy="44296"/>
            </a:xfrm>
            <a:custGeom>
              <a:rect b="b" l="l" r="r" t="t"/>
              <a:pathLst>
                <a:path extrusionOk="0" h="394" w="552">
                  <a:moveTo>
                    <a:pt x="0" y="1"/>
                  </a:moveTo>
                  <a:lnTo>
                    <a:pt x="0" y="394"/>
                  </a:lnTo>
                  <a:lnTo>
                    <a:pt x="552" y="394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9" name="Google Shape;1929;p30"/>
            <p:cNvSpPr/>
            <p:nvPr/>
          </p:nvSpPr>
          <p:spPr>
            <a:xfrm>
              <a:off x="2594635" y="4299582"/>
              <a:ext cx="71841" cy="7870"/>
            </a:xfrm>
            <a:custGeom>
              <a:rect b="b" l="l" r="r" t="t"/>
              <a:pathLst>
                <a:path extrusionOk="0" h="70" w="639">
                  <a:moveTo>
                    <a:pt x="0" y="1"/>
                  </a:moveTo>
                  <a:lnTo>
                    <a:pt x="0" y="4"/>
                  </a:lnTo>
                  <a:lnTo>
                    <a:pt x="0" y="70"/>
                  </a:lnTo>
                  <a:lnTo>
                    <a:pt x="544" y="70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0" name="Google Shape;1930;p30"/>
            <p:cNvSpPr/>
            <p:nvPr/>
          </p:nvSpPr>
          <p:spPr>
            <a:xfrm>
              <a:off x="2655684" y="4299582"/>
              <a:ext cx="10793" cy="50930"/>
            </a:xfrm>
            <a:custGeom>
              <a:rect b="b" l="l" r="r" t="t"/>
              <a:pathLst>
                <a:path extrusionOk="0" h="453" w="96">
                  <a:moveTo>
                    <a:pt x="95" y="1"/>
                  </a:moveTo>
                  <a:lnTo>
                    <a:pt x="1" y="67"/>
                  </a:lnTo>
                  <a:lnTo>
                    <a:pt x="1" y="453"/>
                  </a:lnTo>
                  <a:lnTo>
                    <a:pt x="95" y="453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1" name="Google Shape;1931;p30"/>
          <p:cNvGrpSpPr/>
          <p:nvPr/>
        </p:nvGrpSpPr>
        <p:grpSpPr>
          <a:xfrm>
            <a:off x="39" y="4457698"/>
            <a:ext cx="9144011" cy="686227"/>
            <a:chOff x="39" y="4457698"/>
            <a:chExt cx="9144011" cy="686227"/>
          </a:xfrm>
        </p:grpSpPr>
        <p:sp>
          <p:nvSpPr>
            <p:cNvPr id="1932" name="Google Shape;1932;p30"/>
            <p:cNvSpPr/>
            <p:nvPr/>
          </p:nvSpPr>
          <p:spPr>
            <a:xfrm flipH="1">
              <a:off x="39" y="4457698"/>
              <a:ext cx="9143936" cy="685976"/>
            </a:xfrm>
            <a:custGeom>
              <a:rect b="b" l="l" r="r" t="t"/>
              <a:pathLst>
                <a:path extrusionOk="0" h="14538" w="105900">
                  <a:moveTo>
                    <a:pt x="80359" y="0"/>
                  </a:moveTo>
                  <a:cubicBezTo>
                    <a:pt x="79859" y="0"/>
                    <a:pt x="79416" y="13"/>
                    <a:pt x="79051" y="38"/>
                  </a:cubicBezTo>
                  <a:cubicBezTo>
                    <a:pt x="73620" y="419"/>
                    <a:pt x="72302" y="2058"/>
                    <a:pt x="66965" y="3348"/>
                  </a:cubicBezTo>
                  <a:cubicBezTo>
                    <a:pt x="57261" y="5724"/>
                    <a:pt x="47766" y="7362"/>
                    <a:pt x="37969" y="7362"/>
                  </a:cubicBezTo>
                  <a:cubicBezTo>
                    <a:pt x="34070" y="7362"/>
                    <a:pt x="30123" y="7103"/>
                    <a:pt x="26095" y="6527"/>
                  </a:cubicBezTo>
                  <a:cubicBezTo>
                    <a:pt x="23694" y="6165"/>
                    <a:pt x="21292" y="6002"/>
                    <a:pt x="18879" y="6002"/>
                  </a:cubicBezTo>
                  <a:cubicBezTo>
                    <a:pt x="16472" y="6002"/>
                    <a:pt x="14054" y="6165"/>
                    <a:pt x="11616" y="6453"/>
                  </a:cubicBezTo>
                  <a:cubicBezTo>
                    <a:pt x="7977" y="6815"/>
                    <a:pt x="4665" y="7755"/>
                    <a:pt x="942" y="8332"/>
                  </a:cubicBezTo>
                  <a:cubicBezTo>
                    <a:pt x="669" y="8384"/>
                    <a:pt x="390" y="8410"/>
                    <a:pt x="110" y="8410"/>
                  </a:cubicBezTo>
                  <a:cubicBezTo>
                    <a:pt x="73" y="8410"/>
                    <a:pt x="37" y="8410"/>
                    <a:pt x="0" y="8409"/>
                  </a:cubicBezTo>
                  <a:lnTo>
                    <a:pt x="0" y="10393"/>
                  </a:lnTo>
                  <a:cubicBezTo>
                    <a:pt x="2037" y="10426"/>
                    <a:pt x="4080" y="10553"/>
                    <a:pt x="6140" y="10553"/>
                  </a:cubicBezTo>
                  <a:cubicBezTo>
                    <a:pt x="6915" y="10553"/>
                    <a:pt x="7692" y="10535"/>
                    <a:pt x="8473" y="10488"/>
                  </a:cubicBezTo>
                  <a:cubicBezTo>
                    <a:pt x="10879" y="10343"/>
                    <a:pt x="13157" y="9618"/>
                    <a:pt x="15533" y="9618"/>
                  </a:cubicBezTo>
                  <a:cubicBezTo>
                    <a:pt x="15852" y="9618"/>
                    <a:pt x="16173" y="9631"/>
                    <a:pt x="16496" y="9660"/>
                  </a:cubicBezTo>
                  <a:cubicBezTo>
                    <a:pt x="17903" y="9744"/>
                    <a:pt x="19147" y="10406"/>
                    <a:pt x="20551" y="10735"/>
                  </a:cubicBezTo>
                  <a:cubicBezTo>
                    <a:pt x="21047" y="10901"/>
                    <a:pt x="21460" y="10819"/>
                    <a:pt x="21958" y="10901"/>
                  </a:cubicBezTo>
                  <a:cubicBezTo>
                    <a:pt x="26034" y="12083"/>
                    <a:pt x="30111" y="12675"/>
                    <a:pt x="34247" y="12675"/>
                  </a:cubicBezTo>
                  <a:cubicBezTo>
                    <a:pt x="35904" y="12675"/>
                    <a:pt x="37569" y="12580"/>
                    <a:pt x="39249" y="12390"/>
                  </a:cubicBezTo>
                  <a:cubicBezTo>
                    <a:pt x="41897" y="12061"/>
                    <a:pt x="44379" y="11895"/>
                    <a:pt x="47027" y="11813"/>
                  </a:cubicBezTo>
                  <a:cubicBezTo>
                    <a:pt x="47770" y="11813"/>
                    <a:pt x="48597" y="11647"/>
                    <a:pt x="49343" y="11563"/>
                  </a:cubicBezTo>
                  <a:cubicBezTo>
                    <a:pt x="50494" y="11515"/>
                    <a:pt x="51632" y="11488"/>
                    <a:pt x="52763" y="11488"/>
                  </a:cubicBezTo>
                  <a:cubicBezTo>
                    <a:pt x="55534" y="11488"/>
                    <a:pt x="58271" y="11649"/>
                    <a:pt x="61092" y="12061"/>
                  </a:cubicBezTo>
                  <a:cubicBezTo>
                    <a:pt x="66559" y="12873"/>
                    <a:pt x="71766" y="13621"/>
                    <a:pt x="77238" y="14538"/>
                  </a:cubicBezTo>
                  <a:lnTo>
                    <a:pt x="105900" y="14538"/>
                  </a:lnTo>
                  <a:lnTo>
                    <a:pt x="105900" y="4839"/>
                  </a:lnTo>
                  <a:cubicBezTo>
                    <a:pt x="100813" y="3726"/>
                    <a:pt x="95785" y="2336"/>
                    <a:pt x="90777" y="1026"/>
                  </a:cubicBezTo>
                  <a:cubicBezTo>
                    <a:pt x="88603" y="458"/>
                    <a:pt x="83425" y="0"/>
                    <a:pt x="80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3" name="Google Shape;1933;p30"/>
            <p:cNvSpPr/>
            <p:nvPr/>
          </p:nvSpPr>
          <p:spPr>
            <a:xfrm flipH="1">
              <a:off x="111" y="4561625"/>
              <a:ext cx="9143939" cy="582300"/>
            </a:xfrm>
            <a:custGeom>
              <a:rect b="b" l="l" r="r" t="t"/>
              <a:pathLst>
                <a:path extrusionOk="0" h="4924" w="77239">
                  <a:moveTo>
                    <a:pt x="15535" y="1"/>
                  </a:moveTo>
                  <a:cubicBezTo>
                    <a:pt x="13157" y="1"/>
                    <a:pt x="10879" y="726"/>
                    <a:pt x="8473" y="871"/>
                  </a:cubicBezTo>
                  <a:cubicBezTo>
                    <a:pt x="7699" y="917"/>
                    <a:pt x="6929" y="934"/>
                    <a:pt x="6161" y="934"/>
                  </a:cubicBezTo>
                  <a:cubicBezTo>
                    <a:pt x="4094" y="934"/>
                    <a:pt x="2044" y="808"/>
                    <a:pt x="0" y="776"/>
                  </a:cubicBezTo>
                  <a:lnTo>
                    <a:pt x="0" y="4923"/>
                  </a:lnTo>
                  <a:lnTo>
                    <a:pt x="77238" y="4923"/>
                  </a:lnTo>
                  <a:cubicBezTo>
                    <a:pt x="71766" y="4006"/>
                    <a:pt x="66562" y="3258"/>
                    <a:pt x="61092" y="2446"/>
                  </a:cubicBezTo>
                  <a:cubicBezTo>
                    <a:pt x="58269" y="2033"/>
                    <a:pt x="55532" y="1871"/>
                    <a:pt x="52760" y="1871"/>
                  </a:cubicBezTo>
                  <a:cubicBezTo>
                    <a:pt x="51629" y="1871"/>
                    <a:pt x="50493" y="1898"/>
                    <a:pt x="49343" y="1946"/>
                  </a:cubicBezTo>
                  <a:cubicBezTo>
                    <a:pt x="48597" y="2030"/>
                    <a:pt x="47770" y="2196"/>
                    <a:pt x="47027" y="2196"/>
                  </a:cubicBezTo>
                  <a:cubicBezTo>
                    <a:pt x="44379" y="2278"/>
                    <a:pt x="41897" y="2444"/>
                    <a:pt x="39249" y="2773"/>
                  </a:cubicBezTo>
                  <a:cubicBezTo>
                    <a:pt x="37569" y="2963"/>
                    <a:pt x="35904" y="3058"/>
                    <a:pt x="34247" y="3058"/>
                  </a:cubicBezTo>
                  <a:cubicBezTo>
                    <a:pt x="30111" y="3058"/>
                    <a:pt x="26034" y="2466"/>
                    <a:pt x="21958" y="1284"/>
                  </a:cubicBezTo>
                  <a:cubicBezTo>
                    <a:pt x="21460" y="1202"/>
                    <a:pt x="21047" y="1284"/>
                    <a:pt x="20551" y="1121"/>
                  </a:cubicBezTo>
                  <a:cubicBezTo>
                    <a:pt x="19144" y="789"/>
                    <a:pt x="17903" y="127"/>
                    <a:pt x="16499" y="43"/>
                  </a:cubicBezTo>
                  <a:cubicBezTo>
                    <a:pt x="16175" y="14"/>
                    <a:pt x="15854" y="1"/>
                    <a:pt x="15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34" name="Google Shape;1934;p30"/>
          <p:cNvGrpSpPr/>
          <p:nvPr/>
        </p:nvGrpSpPr>
        <p:grpSpPr>
          <a:xfrm flipH="1" rot="-351370">
            <a:off x="5512174" y="4178028"/>
            <a:ext cx="678897" cy="1245577"/>
            <a:chOff x="9427650" y="2266125"/>
            <a:chExt cx="679773" cy="1247184"/>
          </a:xfrm>
        </p:grpSpPr>
        <p:grpSp>
          <p:nvGrpSpPr>
            <p:cNvPr id="1935" name="Google Shape;1935;p30"/>
            <p:cNvGrpSpPr/>
            <p:nvPr/>
          </p:nvGrpSpPr>
          <p:grpSpPr>
            <a:xfrm>
              <a:off x="9427650" y="2266125"/>
              <a:ext cx="679773" cy="609666"/>
              <a:chOff x="9427650" y="2266125"/>
              <a:chExt cx="679773" cy="609666"/>
            </a:xfrm>
          </p:grpSpPr>
          <p:sp>
            <p:nvSpPr>
              <p:cNvPr id="1936" name="Google Shape;1936;p30"/>
              <p:cNvSpPr/>
              <p:nvPr/>
            </p:nvSpPr>
            <p:spPr>
              <a:xfrm>
                <a:off x="9868899" y="2266125"/>
                <a:ext cx="238523" cy="163697"/>
              </a:xfrm>
              <a:custGeom>
                <a:rect b="b" l="l" r="r" t="t"/>
                <a:pathLst>
                  <a:path extrusionOk="0" h="1422" w="2072">
                    <a:moveTo>
                      <a:pt x="1149" y="0"/>
                    </a:moveTo>
                    <a:cubicBezTo>
                      <a:pt x="1056" y="0"/>
                      <a:pt x="956" y="23"/>
                      <a:pt x="854" y="74"/>
                    </a:cubicBezTo>
                    <a:lnTo>
                      <a:pt x="838" y="81"/>
                    </a:lnTo>
                    <a:cubicBezTo>
                      <a:pt x="366" y="326"/>
                      <a:pt x="49" y="796"/>
                      <a:pt x="1" y="1327"/>
                    </a:cubicBezTo>
                    <a:cubicBezTo>
                      <a:pt x="230" y="1383"/>
                      <a:pt x="456" y="1421"/>
                      <a:pt x="677" y="1421"/>
                    </a:cubicBezTo>
                    <a:cubicBezTo>
                      <a:pt x="928" y="1421"/>
                      <a:pt x="1174" y="1372"/>
                      <a:pt x="1410" y="1246"/>
                    </a:cubicBezTo>
                    <a:cubicBezTo>
                      <a:pt x="1423" y="1238"/>
                      <a:pt x="1436" y="1233"/>
                      <a:pt x="1446" y="1225"/>
                    </a:cubicBezTo>
                    <a:cubicBezTo>
                      <a:pt x="2071" y="875"/>
                      <a:pt x="1731" y="0"/>
                      <a:pt x="1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30"/>
              <p:cNvSpPr/>
              <p:nvPr/>
            </p:nvSpPr>
            <p:spPr>
              <a:xfrm>
                <a:off x="9636130" y="2292142"/>
                <a:ext cx="201110" cy="205945"/>
              </a:xfrm>
              <a:custGeom>
                <a:rect b="b" l="l" r="r" t="t"/>
                <a:pathLst>
                  <a:path extrusionOk="0" h="1789" w="1747">
                    <a:moveTo>
                      <a:pt x="859" y="0"/>
                    </a:moveTo>
                    <a:cubicBezTo>
                      <a:pt x="678" y="0"/>
                      <a:pt x="495" y="82"/>
                      <a:pt x="358" y="277"/>
                    </a:cubicBezTo>
                    <a:lnTo>
                      <a:pt x="350" y="289"/>
                    </a:lnTo>
                    <a:cubicBezTo>
                      <a:pt x="51" y="734"/>
                      <a:pt x="0" y="1298"/>
                      <a:pt x="212" y="1788"/>
                    </a:cubicBezTo>
                    <a:cubicBezTo>
                      <a:pt x="697" y="1655"/>
                      <a:pt x="1134" y="1459"/>
                      <a:pt x="1410" y="1038"/>
                    </a:cubicBezTo>
                    <a:cubicBezTo>
                      <a:pt x="1418" y="1025"/>
                      <a:pt x="1425" y="1015"/>
                      <a:pt x="1433" y="1004"/>
                    </a:cubicBezTo>
                    <a:cubicBezTo>
                      <a:pt x="1746" y="502"/>
                      <a:pt x="1309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30"/>
              <p:cNvSpPr/>
              <p:nvPr/>
            </p:nvSpPr>
            <p:spPr>
              <a:xfrm>
                <a:off x="9716367" y="2511443"/>
                <a:ext cx="249690" cy="154718"/>
              </a:xfrm>
              <a:custGeom>
                <a:rect b="b" l="l" r="r" t="t"/>
                <a:pathLst>
                  <a:path extrusionOk="0" h="1344" w="2169">
                    <a:moveTo>
                      <a:pt x="1273" y="0"/>
                    </a:moveTo>
                    <a:cubicBezTo>
                      <a:pt x="1216" y="0"/>
                      <a:pt x="1156" y="8"/>
                      <a:pt x="1093" y="24"/>
                    </a:cubicBezTo>
                    <a:lnTo>
                      <a:pt x="1078" y="26"/>
                    </a:lnTo>
                    <a:cubicBezTo>
                      <a:pt x="565" y="172"/>
                      <a:pt x="159" y="565"/>
                      <a:pt x="0" y="1076"/>
                    </a:cubicBezTo>
                    <a:cubicBezTo>
                      <a:pt x="327" y="1231"/>
                      <a:pt x="654" y="1343"/>
                      <a:pt x="991" y="1343"/>
                    </a:cubicBezTo>
                    <a:cubicBezTo>
                      <a:pt x="1125" y="1343"/>
                      <a:pt x="1262" y="1325"/>
                      <a:pt x="1400" y="1285"/>
                    </a:cubicBezTo>
                    <a:lnTo>
                      <a:pt x="1441" y="1272"/>
                    </a:lnTo>
                    <a:cubicBezTo>
                      <a:pt x="2168" y="1044"/>
                      <a:pt x="1943" y="0"/>
                      <a:pt x="12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30"/>
              <p:cNvSpPr/>
              <p:nvPr/>
            </p:nvSpPr>
            <p:spPr>
              <a:xfrm>
                <a:off x="9427650" y="2540107"/>
                <a:ext cx="172101" cy="223098"/>
              </a:xfrm>
              <a:custGeom>
                <a:rect b="b" l="l" r="r" t="t"/>
                <a:pathLst>
                  <a:path extrusionOk="0" h="1938" w="1495">
                    <a:moveTo>
                      <a:pt x="732" y="1"/>
                    </a:moveTo>
                    <a:cubicBezTo>
                      <a:pt x="475" y="1"/>
                      <a:pt x="223" y="142"/>
                      <a:pt x="134" y="467"/>
                    </a:cubicBezTo>
                    <a:lnTo>
                      <a:pt x="129" y="482"/>
                    </a:lnTo>
                    <a:cubicBezTo>
                      <a:pt x="1" y="1000"/>
                      <a:pt x="141" y="1549"/>
                      <a:pt x="506" y="1938"/>
                    </a:cubicBezTo>
                    <a:cubicBezTo>
                      <a:pt x="920" y="1649"/>
                      <a:pt x="1262" y="1317"/>
                      <a:pt x="1380" y="827"/>
                    </a:cubicBezTo>
                    <a:cubicBezTo>
                      <a:pt x="1385" y="814"/>
                      <a:pt x="1387" y="799"/>
                      <a:pt x="1390" y="786"/>
                    </a:cubicBezTo>
                    <a:cubicBezTo>
                      <a:pt x="1495" y="305"/>
                      <a:pt x="1109" y="1"/>
                      <a:pt x="7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30"/>
              <p:cNvSpPr/>
              <p:nvPr/>
            </p:nvSpPr>
            <p:spPr>
              <a:xfrm>
                <a:off x="9582600" y="2703000"/>
                <a:ext cx="228854" cy="172791"/>
              </a:xfrm>
              <a:custGeom>
                <a:rect b="b" l="l" r="r" t="t"/>
                <a:pathLst>
                  <a:path extrusionOk="0" h="1501" w="1988">
                    <a:moveTo>
                      <a:pt x="1057" y="1"/>
                    </a:moveTo>
                    <a:cubicBezTo>
                      <a:pt x="940" y="1"/>
                      <a:pt x="817" y="37"/>
                      <a:pt x="695" y="119"/>
                    </a:cubicBezTo>
                    <a:lnTo>
                      <a:pt x="682" y="129"/>
                    </a:lnTo>
                    <a:cubicBezTo>
                      <a:pt x="248" y="438"/>
                      <a:pt x="1" y="946"/>
                      <a:pt x="24" y="1480"/>
                    </a:cubicBezTo>
                    <a:cubicBezTo>
                      <a:pt x="147" y="1493"/>
                      <a:pt x="268" y="1500"/>
                      <a:pt x="388" y="1500"/>
                    </a:cubicBezTo>
                    <a:cubicBezTo>
                      <a:pt x="756" y="1500"/>
                      <a:pt x="1102" y="1428"/>
                      <a:pt x="1413" y="1204"/>
                    </a:cubicBezTo>
                    <a:lnTo>
                      <a:pt x="1443" y="1179"/>
                    </a:lnTo>
                    <a:cubicBezTo>
                      <a:pt x="1987" y="765"/>
                      <a:pt x="1595" y="1"/>
                      <a:pt x="10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41" name="Google Shape;1941;p30"/>
            <p:cNvSpPr/>
            <p:nvPr/>
          </p:nvSpPr>
          <p:spPr>
            <a:xfrm>
              <a:off x="9473582" y="2336002"/>
              <a:ext cx="522518" cy="1177307"/>
            </a:xfrm>
            <a:custGeom>
              <a:rect b="b" l="l" r="r" t="t"/>
              <a:pathLst>
                <a:path extrusionOk="0" h="10227" w="4539">
                  <a:moveTo>
                    <a:pt x="4461" y="1"/>
                  </a:moveTo>
                  <a:cubicBezTo>
                    <a:pt x="4453" y="1"/>
                    <a:pt x="4444" y="3"/>
                    <a:pt x="4436" y="8"/>
                  </a:cubicBezTo>
                  <a:cubicBezTo>
                    <a:pt x="3672" y="445"/>
                    <a:pt x="2970" y="983"/>
                    <a:pt x="2352" y="1609"/>
                  </a:cubicBezTo>
                  <a:cubicBezTo>
                    <a:pt x="1887" y="2076"/>
                    <a:pt x="1476" y="2597"/>
                    <a:pt x="1131" y="3159"/>
                  </a:cubicBezTo>
                  <a:cubicBezTo>
                    <a:pt x="1300" y="2347"/>
                    <a:pt x="1573" y="1558"/>
                    <a:pt x="1946" y="817"/>
                  </a:cubicBezTo>
                  <a:cubicBezTo>
                    <a:pt x="2064" y="585"/>
                    <a:pt x="2189" y="358"/>
                    <a:pt x="2324" y="136"/>
                  </a:cubicBezTo>
                  <a:cubicBezTo>
                    <a:pt x="2346" y="100"/>
                    <a:pt x="2314" y="68"/>
                    <a:pt x="2280" y="68"/>
                  </a:cubicBezTo>
                  <a:cubicBezTo>
                    <a:pt x="2263" y="68"/>
                    <a:pt x="2246" y="76"/>
                    <a:pt x="2235" y="95"/>
                  </a:cubicBezTo>
                  <a:cubicBezTo>
                    <a:pt x="1752" y="889"/>
                    <a:pt x="1384" y="1749"/>
                    <a:pt x="1147" y="2651"/>
                  </a:cubicBezTo>
                  <a:cubicBezTo>
                    <a:pt x="1080" y="2906"/>
                    <a:pt x="1022" y="3164"/>
                    <a:pt x="976" y="3422"/>
                  </a:cubicBezTo>
                  <a:cubicBezTo>
                    <a:pt x="976" y="3425"/>
                    <a:pt x="976" y="3425"/>
                    <a:pt x="976" y="3425"/>
                  </a:cubicBezTo>
                  <a:cubicBezTo>
                    <a:pt x="920" y="3529"/>
                    <a:pt x="863" y="3634"/>
                    <a:pt x="812" y="3739"/>
                  </a:cubicBezTo>
                  <a:cubicBezTo>
                    <a:pt x="536" y="4285"/>
                    <a:pt x="342" y="4870"/>
                    <a:pt x="233" y="5470"/>
                  </a:cubicBezTo>
                  <a:cubicBezTo>
                    <a:pt x="123" y="4668"/>
                    <a:pt x="115" y="3854"/>
                    <a:pt x="212" y="3047"/>
                  </a:cubicBezTo>
                  <a:cubicBezTo>
                    <a:pt x="243" y="2789"/>
                    <a:pt x="286" y="2533"/>
                    <a:pt x="337" y="2278"/>
                  </a:cubicBezTo>
                  <a:cubicBezTo>
                    <a:pt x="344" y="2245"/>
                    <a:pt x="319" y="2228"/>
                    <a:pt x="292" y="2228"/>
                  </a:cubicBezTo>
                  <a:cubicBezTo>
                    <a:pt x="269" y="2228"/>
                    <a:pt x="244" y="2242"/>
                    <a:pt x="238" y="2270"/>
                  </a:cubicBezTo>
                  <a:cubicBezTo>
                    <a:pt x="54" y="3182"/>
                    <a:pt x="0" y="4117"/>
                    <a:pt x="82" y="5044"/>
                  </a:cubicBezTo>
                  <a:cubicBezTo>
                    <a:pt x="105" y="5301"/>
                    <a:pt x="138" y="5559"/>
                    <a:pt x="182" y="5817"/>
                  </a:cubicBezTo>
                  <a:cubicBezTo>
                    <a:pt x="166" y="5950"/>
                    <a:pt x="156" y="6083"/>
                    <a:pt x="148" y="6216"/>
                  </a:cubicBezTo>
                  <a:cubicBezTo>
                    <a:pt x="123" y="6943"/>
                    <a:pt x="250" y="7666"/>
                    <a:pt x="526" y="8338"/>
                  </a:cubicBezTo>
                  <a:cubicBezTo>
                    <a:pt x="800" y="8999"/>
                    <a:pt x="1221" y="9602"/>
                    <a:pt x="1778" y="10054"/>
                  </a:cubicBezTo>
                  <a:cubicBezTo>
                    <a:pt x="1849" y="10110"/>
                    <a:pt x="1923" y="10164"/>
                    <a:pt x="1997" y="10217"/>
                  </a:cubicBezTo>
                  <a:cubicBezTo>
                    <a:pt x="2007" y="10224"/>
                    <a:pt x="2017" y="10227"/>
                    <a:pt x="2026" y="10227"/>
                  </a:cubicBezTo>
                  <a:cubicBezTo>
                    <a:pt x="2068" y="10227"/>
                    <a:pt x="2103" y="10172"/>
                    <a:pt x="2061" y="10141"/>
                  </a:cubicBezTo>
                  <a:cubicBezTo>
                    <a:pt x="1479" y="9735"/>
                    <a:pt x="1022" y="9168"/>
                    <a:pt x="718" y="8529"/>
                  </a:cubicBezTo>
                  <a:cubicBezTo>
                    <a:pt x="411" y="7881"/>
                    <a:pt x="250" y="7173"/>
                    <a:pt x="245" y="6458"/>
                  </a:cubicBezTo>
                  <a:cubicBezTo>
                    <a:pt x="243" y="6251"/>
                    <a:pt x="253" y="6045"/>
                    <a:pt x="276" y="5838"/>
                  </a:cubicBezTo>
                  <a:cubicBezTo>
                    <a:pt x="705" y="5031"/>
                    <a:pt x="1280" y="4306"/>
                    <a:pt x="1966" y="3703"/>
                  </a:cubicBezTo>
                  <a:cubicBezTo>
                    <a:pt x="2005" y="3669"/>
                    <a:pt x="1973" y="3613"/>
                    <a:pt x="1934" y="3613"/>
                  </a:cubicBezTo>
                  <a:cubicBezTo>
                    <a:pt x="1924" y="3613"/>
                    <a:pt x="1913" y="3617"/>
                    <a:pt x="1903" y="3626"/>
                  </a:cubicBezTo>
                  <a:cubicBezTo>
                    <a:pt x="1356" y="4106"/>
                    <a:pt x="881" y="4661"/>
                    <a:pt x="491" y="5273"/>
                  </a:cubicBezTo>
                  <a:cubicBezTo>
                    <a:pt x="427" y="5370"/>
                    <a:pt x="368" y="5473"/>
                    <a:pt x="312" y="5575"/>
                  </a:cubicBezTo>
                  <a:cubicBezTo>
                    <a:pt x="401" y="5041"/>
                    <a:pt x="557" y="4523"/>
                    <a:pt x="779" y="4032"/>
                  </a:cubicBezTo>
                  <a:cubicBezTo>
                    <a:pt x="868" y="3833"/>
                    <a:pt x="965" y="3642"/>
                    <a:pt x="1073" y="3453"/>
                  </a:cubicBezTo>
                  <a:cubicBezTo>
                    <a:pt x="1749" y="2845"/>
                    <a:pt x="2528" y="2362"/>
                    <a:pt x="3374" y="2028"/>
                  </a:cubicBezTo>
                  <a:cubicBezTo>
                    <a:pt x="3428" y="2007"/>
                    <a:pt x="3406" y="1932"/>
                    <a:pt x="3359" y="1932"/>
                  </a:cubicBezTo>
                  <a:cubicBezTo>
                    <a:pt x="3353" y="1932"/>
                    <a:pt x="3347" y="1933"/>
                    <a:pt x="3340" y="1936"/>
                  </a:cubicBezTo>
                  <a:cubicBezTo>
                    <a:pt x="2664" y="2201"/>
                    <a:pt x="2028" y="2561"/>
                    <a:pt x="1453" y="3006"/>
                  </a:cubicBezTo>
                  <a:cubicBezTo>
                    <a:pt x="1379" y="3065"/>
                    <a:pt x="1305" y="3126"/>
                    <a:pt x="1231" y="3187"/>
                  </a:cubicBezTo>
                  <a:cubicBezTo>
                    <a:pt x="1520" y="2727"/>
                    <a:pt x="1852" y="2293"/>
                    <a:pt x="2219" y="1890"/>
                  </a:cubicBezTo>
                  <a:cubicBezTo>
                    <a:pt x="2725" y="1336"/>
                    <a:pt x="3450" y="736"/>
                    <a:pt x="4216" y="253"/>
                  </a:cubicBezTo>
                  <a:cubicBezTo>
                    <a:pt x="4306" y="197"/>
                    <a:pt x="4398" y="143"/>
                    <a:pt x="4489" y="92"/>
                  </a:cubicBezTo>
                  <a:cubicBezTo>
                    <a:pt x="4539" y="62"/>
                    <a:pt x="4505" y="1"/>
                    <a:pt x="4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2" name="Google Shape;1942;p30"/>
          <p:cNvGrpSpPr/>
          <p:nvPr/>
        </p:nvGrpSpPr>
        <p:grpSpPr>
          <a:xfrm>
            <a:off x="2346422" y="4430810"/>
            <a:ext cx="7055898" cy="888495"/>
            <a:chOff x="2346422" y="4430810"/>
            <a:chExt cx="7055898" cy="888495"/>
          </a:xfrm>
        </p:grpSpPr>
        <p:grpSp>
          <p:nvGrpSpPr>
            <p:cNvPr id="1943" name="Google Shape;1943;p30"/>
            <p:cNvGrpSpPr/>
            <p:nvPr/>
          </p:nvGrpSpPr>
          <p:grpSpPr>
            <a:xfrm>
              <a:off x="2346422" y="4430810"/>
              <a:ext cx="2347268" cy="861495"/>
              <a:chOff x="7392100" y="4635774"/>
              <a:chExt cx="1650565" cy="605748"/>
            </a:xfrm>
          </p:grpSpPr>
          <p:sp>
            <p:nvSpPr>
              <p:cNvPr id="1944" name="Google Shape;1944;p30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45" name="Google Shape;1945;p30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1946" name="Google Shape;1946;p30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7" name="Google Shape;1947;p30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8" name="Google Shape;1948;p30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49" name="Google Shape;1949;p30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0" name="Google Shape;1950;p30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951" name="Google Shape;1951;p30"/>
            <p:cNvGrpSpPr/>
            <p:nvPr/>
          </p:nvGrpSpPr>
          <p:grpSpPr>
            <a:xfrm>
              <a:off x="8259331" y="4737010"/>
              <a:ext cx="1142989" cy="582295"/>
              <a:chOff x="7392100" y="4636038"/>
              <a:chExt cx="1188509" cy="605485"/>
            </a:xfrm>
          </p:grpSpPr>
          <p:sp>
            <p:nvSpPr>
              <p:cNvPr id="1952" name="Google Shape;1952;p30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53" name="Google Shape;1953;p30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1954" name="Google Shape;1954;p30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5" name="Google Shape;1955;p30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56" name="Google Shape;1956;p30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957" name="Google Shape;1957;p30"/>
          <p:cNvGrpSpPr/>
          <p:nvPr/>
        </p:nvGrpSpPr>
        <p:grpSpPr>
          <a:xfrm>
            <a:off x="413025" y="381163"/>
            <a:ext cx="8457800" cy="2162486"/>
            <a:chOff x="413025" y="381163"/>
            <a:chExt cx="8457800" cy="2162486"/>
          </a:xfrm>
        </p:grpSpPr>
        <p:sp>
          <p:nvSpPr>
            <p:cNvPr id="1958" name="Google Shape;1958;p30"/>
            <p:cNvSpPr/>
            <p:nvPr/>
          </p:nvSpPr>
          <p:spPr>
            <a:xfrm>
              <a:off x="7727825" y="381163"/>
              <a:ext cx="1143000" cy="375475"/>
            </a:xfrm>
            <a:custGeom>
              <a:rect b="b" l="l" r="r" t="t"/>
              <a:pathLst>
                <a:path extrusionOk="0" h="14068" w="42821">
                  <a:moveTo>
                    <a:pt x="18947" y="0"/>
                  </a:moveTo>
                  <a:cubicBezTo>
                    <a:pt x="13026" y="0"/>
                    <a:pt x="7975" y="3708"/>
                    <a:pt x="5978" y="8925"/>
                  </a:cubicBezTo>
                  <a:cubicBezTo>
                    <a:pt x="5660" y="8865"/>
                    <a:pt x="5345" y="8837"/>
                    <a:pt x="5035" y="8837"/>
                  </a:cubicBezTo>
                  <a:cubicBezTo>
                    <a:pt x="2313" y="8837"/>
                    <a:pt x="1" y="11051"/>
                    <a:pt x="10" y="13889"/>
                  </a:cubicBezTo>
                  <a:cubicBezTo>
                    <a:pt x="10" y="13951"/>
                    <a:pt x="18" y="14009"/>
                    <a:pt x="20" y="14068"/>
                  </a:cubicBezTo>
                  <a:lnTo>
                    <a:pt x="42816" y="14068"/>
                  </a:lnTo>
                  <a:cubicBezTo>
                    <a:pt x="42816" y="14009"/>
                    <a:pt x="42821" y="13948"/>
                    <a:pt x="42821" y="13889"/>
                  </a:cubicBezTo>
                  <a:cubicBezTo>
                    <a:pt x="42821" y="9569"/>
                    <a:pt x="39320" y="6068"/>
                    <a:pt x="34999" y="6068"/>
                  </a:cubicBezTo>
                  <a:cubicBezTo>
                    <a:pt x="33623" y="6068"/>
                    <a:pt x="32267" y="6430"/>
                    <a:pt x="31077" y="7125"/>
                  </a:cubicBezTo>
                  <a:cubicBezTo>
                    <a:pt x="28702" y="2876"/>
                    <a:pt x="24162" y="0"/>
                    <a:pt x="189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30"/>
            <p:cNvSpPr/>
            <p:nvPr/>
          </p:nvSpPr>
          <p:spPr>
            <a:xfrm>
              <a:off x="413025" y="2324645"/>
              <a:ext cx="666616" cy="219004"/>
            </a:xfrm>
            <a:custGeom>
              <a:rect b="b" l="l" r="r" t="t"/>
              <a:pathLst>
                <a:path extrusionOk="0" h="14068" w="42821">
                  <a:moveTo>
                    <a:pt x="18947" y="0"/>
                  </a:moveTo>
                  <a:cubicBezTo>
                    <a:pt x="13026" y="0"/>
                    <a:pt x="7975" y="3708"/>
                    <a:pt x="5978" y="8925"/>
                  </a:cubicBezTo>
                  <a:cubicBezTo>
                    <a:pt x="5660" y="8865"/>
                    <a:pt x="5345" y="8837"/>
                    <a:pt x="5035" y="8837"/>
                  </a:cubicBezTo>
                  <a:cubicBezTo>
                    <a:pt x="2313" y="8837"/>
                    <a:pt x="1" y="11051"/>
                    <a:pt x="10" y="13889"/>
                  </a:cubicBezTo>
                  <a:cubicBezTo>
                    <a:pt x="10" y="13951"/>
                    <a:pt x="18" y="14009"/>
                    <a:pt x="20" y="14068"/>
                  </a:cubicBezTo>
                  <a:lnTo>
                    <a:pt x="42816" y="14068"/>
                  </a:lnTo>
                  <a:cubicBezTo>
                    <a:pt x="42816" y="14009"/>
                    <a:pt x="42821" y="13948"/>
                    <a:pt x="42821" y="13889"/>
                  </a:cubicBezTo>
                  <a:cubicBezTo>
                    <a:pt x="42821" y="9569"/>
                    <a:pt x="39320" y="6068"/>
                    <a:pt x="34999" y="6068"/>
                  </a:cubicBezTo>
                  <a:cubicBezTo>
                    <a:pt x="33623" y="6068"/>
                    <a:pt x="32267" y="6430"/>
                    <a:pt x="31077" y="7125"/>
                  </a:cubicBezTo>
                  <a:cubicBezTo>
                    <a:pt x="28702" y="2876"/>
                    <a:pt x="24162" y="0"/>
                    <a:pt x="189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0" name="Google Shape;110;p4"/>
          <p:cNvSpPr txBox="1"/>
          <p:nvPr>
            <p:ph idx="1" type="body"/>
          </p:nvPr>
        </p:nvSpPr>
        <p:spPr>
          <a:xfrm>
            <a:off x="720000" y="1184100"/>
            <a:ext cx="3909000" cy="19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113" name="Google Shape;113;p5"/>
          <p:cNvSpPr txBox="1"/>
          <p:nvPr>
            <p:ph idx="1" type="subTitle"/>
          </p:nvPr>
        </p:nvSpPr>
        <p:spPr>
          <a:xfrm>
            <a:off x="4314458" y="3542975"/>
            <a:ext cx="286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4" name="Google Shape;114;p5"/>
          <p:cNvSpPr txBox="1"/>
          <p:nvPr>
            <p:ph idx="2" type="subTitle"/>
          </p:nvPr>
        </p:nvSpPr>
        <p:spPr>
          <a:xfrm>
            <a:off x="720258" y="3542975"/>
            <a:ext cx="286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5" name="Google Shape;115;p5"/>
          <p:cNvSpPr txBox="1"/>
          <p:nvPr>
            <p:ph idx="3" type="subTitle"/>
          </p:nvPr>
        </p:nvSpPr>
        <p:spPr>
          <a:xfrm>
            <a:off x="4314447" y="2970275"/>
            <a:ext cx="2867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16" name="Google Shape;116;p5"/>
          <p:cNvSpPr txBox="1"/>
          <p:nvPr>
            <p:ph idx="4" type="subTitle"/>
          </p:nvPr>
        </p:nvSpPr>
        <p:spPr>
          <a:xfrm>
            <a:off x="720000" y="2970275"/>
            <a:ext cx="2867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b="1" sz="2400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117" name="Google Shape;117;p5"/>
          <p:cNvGrpSpPr/>
          <p:nvPr/>
        </p:nvGrpSpPr>
        <p:grpSpPr>
          <a:xfrm>
            <a:off x="1484024" y="4481676"/>
            <a:ext cx="409309" cy="504624"/>
            <a:chOff x="-2163212" y="2818438"/>
            <a:chExt cx="386250" cy="476150"/>
          </a:xfrm>
        </p:grpSpPr>
        <p:sp>
          <p:nvSpPr>
            <p:cNvPr id="118" name="Google Shape;118;p5"/>
            <p:cNvSpPr/>
            <p:nvPr/>
          </p:nvSpPr>
          <p:spPr>
            <a:xfrm>
              <a:off x="-1986437" y="3145363"/>
              <a:ext cx="44825" cy="149225"/>
            </a:xfrm>
            <a:custGeom>
              <a:rect b="b" l="l" r="r" t="t"/>
              <a:pathLst>
                <a:path extrusionOk="0" h="5969" w="1793">
                  <a:moveTo>
                    <a:pt x="766" y="1"/>
                  </a:moveTo>
                  <a:cubicBezTo>
                    <a:pt x="396" y="1"/>
                    <a:pt x="0" y="208"/>
                    <a:pt x="33" y="453"/>
                  </a:cubicBezTo>
                  <a:cubicBezTo>
                    <a:pt x="192" y="1671"/>
                    <a:pt x="273" y="2896"/>
                    <a:pt x="276" y="4125"/>
                  </a:cubicBezTo>
                  <a:cubicBezTo>
                    <a:pt x="255" y="4125"/>
                    <a:pt x="225" y="5034"/>
                    <a:pt x="181" y="5968"/>
                  </a:cubicBezTo>
                  <a:lnTo>
                    <a:pt x="1688" y="5968"/>
                  </a:lnTo>
                  <a:cubicBezTo>
                    <a:pt x="1729" y="5299"/>
                    <a:pt x="1747" y="4628"/>
                    <a:pt x="1742" y="3956"/>
                  </a:cubicBezTo>
                  <a:lnTo>
                    <a:pt x="1742" y="3956"/>
                  </a:lnTo>
                  <a:cubicBezTo>
                    <a:pt x="1742" y="3956"/>
                    <a:pt x="1742" y="3956"/>
                    <a:pt x="1742" y="3956"/>
                  </a:cubicBezTo>
                  <a:cubicBezTo>
                    <a:pt x="1793" y="3956"/>
                    <a:pt x="1780" y="3055"/>
                    <a:pt x="1721" y="3052"/>
                  </a:cubicBezTo>
                  <a:cubicBezTo>
                    <a:pt x="1685" y="2184"/>
                    <a:pt x="1614" y="1318"/>
                    <a:pt x="1502" y="453"/>
                  </a:cubicBezTo>
                  <a:cubicBezTo>
                    <a:pt x="1468" y="210"/>
                    <a:pt x="1187" y="1"/>
                    <a:pt x="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5"/>
            <p:cNvSpPr/>
            <p:nvPr/>
          </p:nvSpPr>
          <p:spPr>
            <a:xfrm>
              <a:off x="-1986387" y="3145363"/>
              <a:ext cx="44775" cy="149225"/>
            </a:xfrm>
            <a:custGeom>
              <a:rect b="b" l="l" r="r" t="t"/>
              <a:pathLst>
                <a:path extrusionOk="0" h="5969" w="1791">
                  <a:moveTo>
                    <a:pt x="767" y="1"/>
                  </a:moveTo>
                  <a:cubicBezTo>
                    <a:pt x="394" y="1"/>
                    <a:pt x="1" y="208"/>
                    <a:pt x="31" y="453"/>
                  </a:cubicBezTo>
                  <a:cubicBezTo>
                    <a:pt x="190" y="1671"/>
                    <a:pt x="271" y="2896"/>
                    <a:pt x="274" y="4125"/>
                  </a:cubicBezTo>
                  <a:cubicBezTo>
                    <a:pt x="238" y="4125"/>
                    <a:pt x="230" y="5029"/>
                    <a:pt x="264" y="5029"/>
                  </a:cubicBezTo>
                  <a:cubicBezTo>
                    <a:pt x="253" y="5343"/>
                    <a:pt x="238" y="5657"/>
                    <a:pt x="220" y="5968"/>
                  </a:cubicBezTo>
                  <a:lnTo>
                    <a:pt x="1689" y="5968"/>
                  </a:lnTo>
                  <a:cubicBezTo>
                    <a:pt x="1727" y="5299"/>
                    <a:pt x="1745" y="4628"/>
                    <a:pt x="1740" y="3956"/>
                  </a:cubicBezTo>
                  <a:lnTo>
                    <a:pt x="1740" y="3956"/>
                  </a:lnTo>
                  <a:cubicBezTo>
                    <a:pt x="1740" y="3956"/>
                    <a:pt x="1740" y="3956"/>
                    <a:pt x="1740" y="3956"/>
                  </a:cubicBezTo>
                  <a:cubicBezTo>
                    <a:pt x="1791" y="3956"/>
                    <a:pt x="1778" y="3052"/>
                    <a:pt x="1719" y="3052"/>
                  </a:cubicBezTo>
                  <a:cubicBezTo>
                    <a:pt x="1686" y="2184"/>
                    <a:pt x="1612" y="1318"/>
                    <a:pt x="1500" y="453"/>
                  </a:cubicBezTo>
                  <a:cubicBezTo>
                    <a:pt x="1469" y="210"/>
                    <a:pt x="11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5"/>
            <p:cNvSpPr/>
            <p:nvPr/>
          </p:nvSpPr>
          <p:spPr>
            <a:xfrm>
              <a:off x="-1986387" y="3145363"/>
              <a:ext cx="44775" cy="149225"/>
            </a:xfrm>
            <a:custGeom>
              <a:rect b="b" l="l" r="r" t="t"/>
              <a:pathLst>
                <a:path extrusionOk="0" h="5969" w="1791">
                  <a:moveTo>
                    <a:pt x="767" y="1"/>
                  </a:moveTo>
                  <a:cubicBezTo>
                    <a:pt x="394" y="1"/>
                    <a:pt x="1" y="208"/>
                    <a:pt x="31" y="453"/>
                  </a:cubicBezTo>
                  <a:cubicBezTo>
                    <a:pt x="190" y="1671"/>
                    <a:pt x="271" y="2896"/>
                    <a:pt x="274" y="4125"/>
                  </a:cubicBezTo>
                  <a:cubicBezTo>
                    <a:pt x="238" y="4125"/>
                    <a:pt x="230" y="5029"/>
                    <a:pt x="264" y="5029"/>
                  </a:cubicBezTo>
                  <a:cubicBezTo>
                    <a:pt x="253" y="5343"/>
                    <a:pt x="238" y="5657"/>
                    <a:pt x="220" y="5968"/>
                  </a:cubicBezTo>
                  <a:lnTo>
                    <a:pt x="1689" y="5968"/>
                  </a:lnTo>
                  <a:cubicBezTo>
                    <a:pt x="1727" y="5299"/>
                    <a:pt x="1745" y="4628"/>
                    <a:pt x="1740" y="3956"/>
                  </a:cubicBezTo>
                  <a:lnTo>
                    <a:pt x="1740" y="3956"/>
                  </a:lnTo>
                  <a:cubicBezTo>
                    <a:pt x="1740" y="3956"/>
                    <a:pt x="1740" y="3956"/>
                    <a:pt x="1740" y="3956"/>
                  </a:cubicBezTo>
                  <a:cubicBezTo>
                    <a:pt x="1791" y="3956"/>
                    <a:pt x="1778" y="3052"/>
                    <a:pt x="1719" y="3052"/>
                  </a:cubicBezTo>
                  <a:cubicBezTo>
                    <a:pt x="1686" y="2184"/>
                    <a:pt x="1612" y="1318"/>
                    <a:pt x="1500" y="453"/>
                  </a:cubicBezTo>
                  <a:cubicBezTo>
                    <a:pt x="1469" y="210"/>
                    <a:pt x="11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5"/>
            <p:cNvSpPr/>
            <p:nvPr/>
          </p:nvSpPr>
          <p:spPr>
            <a:xfrm>
              <a:off x="-2163212" y="2818438"/>
              <a:ext cx="386250" cy="361200"/>
            </a:xfrm>
            <a:custGeom>
              <a:rect b="b" l="l" r="r" t="t"/>
              <a:pathLst>
                <a:path extrusionOk="0" h="14448" w="15450">
                  <a:moveTo>
                    <a:pt x="7738" y="0"/>
                  </a:moveTo>
                  <a:cubicBezTo>
                    <a:pt x="6150" y="0"/>
                    <a:pt x="4554" y="533"/>
                    <a:pt x="3236" y="1638"/>
                  </a:cubicBezTo>
                  <a:cubicBezTo>
                    <a:pt x="3149" y="1709"/>
                    <a:pt x="3077" y="1773"/>
                    <a:pt x="3029" y="1824"/>
                  </a:cubicBezTo>
                  <a:cubicBezTo>
                    <a:pt x="286" y="4600"/>
                    <a:pt x="0" y="7462"/>
                    <a:pt x="1295" y="10299"/>
                  </a:cubicBezTo>
                  <a:cubicBezTo>
                    <a:pt x="1535" y="10820"/>
                    <a:pt x="2286" y="12595"/>
                    <a:pt x="4295" y="13652"/>
                  </a:cubicBezTo>
                  <a:cubicBezTo>
                    <a:pt x="5386" y="14226"/>
                    <a:pt x="6540" y="14448"/>
                    <a:pt x="7647" y="14448"/>
                  </a:cubicBezTo>
                  <a:cubicBezTo>
                    <a:pt x="10115" y="14448"/>
                    <a:pt x="12353" y="13345"/>
                    <a:pt x="13154" y="12570"/>
                  </a:cubicBezTo>
                  <a:cubicBezTo>
                    <a:pt x="14806" y="10974"/>
                    <a:pt x="15449" y="9309"/>
                    <a:pt x="15391" y="7654"/>
                  </a:cubicBezTo>
                  <a:cubicBezTo>
                    <a:pt x="15337" y="6037"/>
                    <a:pt x="14632" y="4426"/>
                    <a:pt x="13432" y="2838"/>
                  </a:cubicBezTo>
                  <a:cubicBezTo>
                    <a:pt x="12026" y="979"/>
                    <a:pt x="9890" y="0"/>
                    <a:pt x="7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5"/>
            <p:cNvSpPr/>
            <p:nvPr/>
          </p:nvSpPr>
          <p:spPr>
            <a:xfrm>
              <a:off x="-2108312" y="3033463"/>
              <a:ext cx="328525" cy="146200"/>
            </a:xfrm>
            <a:custGeom>
              <a:rect b="b" l="l" r="r" t="t"/>
              <a:pathLst>
                <a:path extrusionOk="0" h="5848" w="13141">
                  <a:moveTo>
                    <a:pt x="13141" y="0"/>
                  </a:moveTo>
                  <a:cubicBezTo>
                    <a:pt x="9129" y="1203"/>
                    <a:pt x="4783" y="2316"/>
                    <a:pt x="0" y="3264"/>
                  </a:cubicBezTo>
                  <a:cubicBezTo>
                    <a:pt x="560" y="4007"/>
                    <a:pt x="1277" y="4617"/>
                    <a:pt x="2099" y="5051"/>
                  </a:cubicBezTo>
                  <a:cubicBezTo>
                    <a:pt x="3191" y="5625"/>
                    <a:pt x="4346" y="5847"/>
                    <a:pt x="5454" y="5847"/>
                  </a:cubicBezTo>
                  <a:cubicBezTo>
                    <a:pt x="7921" y="5847"/>
                    <a:pt x="10158" y="4746"/>
                    <a:pt x="10958" y="3971"/>
                  </a:cubicBezTo>
                  <a:cubicBezTo>
                    <a:pt x="12296" y="2676"/>
                    <a:pt x="12962" y="1341"/>
                    <a:pt x="13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5"/>
            <p:cNvSpPr/>
            <p:nvPr/>
          </p:nvSpPr>
          <p:spPr>
            <a:xfrm>
              <a:off x="-2140687" y="2923538"/>
              <a:ext cx="358350" cy="152325"/>
            </a:xfrm>
            <a:custGeom>
              <a:rect b="b" l="l" r="r" t="t"/>
              <a:pathLst>
                <a:path extrusionOk="0" h="6093" w="14334">
                  <a:moveTo>
                    <a:pt x="13427" y="0"/>
                  </a:moveTo>
                  <a:cubicBezTo>
                    <a:pt x="9901" y="1800"/>
                    <a:pt x="5029" y="3452"/>
                    <a:pt x="1" y="5077"/>
                  </a:cubicBezTo>
                  <a:cubicBezTo>
                    <a:pt x="110" y="5421"/>
                    <a:pt x="241" y="5761"/>
                    <a:pt x="394" y="6093"/>
                  </a:cubicBezTo>
                  <a:cubicBezTo>
                    <a:pt x="5108" y="5077"/>
                    <a:pt x="9760" y="3800"/>
                    <a:pt x="14334" y="2270"/>
                  </a:cubicBezTo>
                  <a:cubicBezTo>
                    <a:pt x="14163" y="1509"/>
                    <a:pt x="13854" y="753"/>
                    <a:pt x="13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5"/>
            <p:cNvSpPr/>
            <p:nvPr/>
          </p:nvSpPr>
          <p:spPr>
            <a:xfrm>
              <a:off x="-2150062" y="2823463"/>
              <a:ext cx="300125" cy="176125"/>
            </a:xfrm>
            <a:custGeom>
              <a:rect b="b" l="l" r="r" t="t"/>
              <a:pathLst>
                <a:path extrusionOk="0" h="7045" w="12005">
                  <a:moveTo>
                    <a:pt x="7376" y="1"/>
                  </a:moveTo>
                  <a:cubicBezTo>
                    <a:pt x="6095" y="1"/>
                    <a:pt x="4805" y="367"/>
                    <a:pt x="3700" y="1115"/>
                  </a:cubicBezTo>
                  <a:cubicBezTo>
                    <a:pt x="3133" y="1498"/>
                    <a:pt x="2687" y="1817"/>
                    <a:pt x="2503" y="1993"/>
                  </a:cubicBezTo>
                  <a:cubicBezTo>
                    <a:pt x="743" y="3653"/>
                    <a:pt x="0" y="5346"/>
                    <a:pt x="31" y="7044"/>
                  </a:cubicBezTo>
                  <a:cubicBezTo>
                    <a:pt x="5107" y="5451"/>
                    <a:pt x="9604" y="3783"/>
                    <a:pt x="12005" y="1929"/>
                  </a:cubicBezTo>
                  <a:lnTo>
                    <a:pt x="11971" y="1896"/>
                  </a:lnTo>
                  <a:cubicBezTo>
                    <a:pt x="10756" y="645"/>
                    <a:pt x="9074" y="1"/>
                    <a:pt x="7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Google Shape;125;p5"/>
          <p:cNvGrpSpPr/>
          <p:nvPr/>
        </p:nvGrpSpPr>
        <p:grpSpPr>
          <a:xfrm>
            <a:off x="217985" y="4115672"/>
            <a:ext cx="910294" cy="900751"/>
            <a:chOff x="3203100" y="3155925"/>
            <a:chExt cx="1503625" cy="1487861"/>
          </a:xfrm>
        </p:grpSpPr>
        <p:sp>
          <p:nvSpPr>
            <p:cNvPr id="126" name="Google Shape;126;p5"/>
            <p:cNvSpPr/>
            <p:nvPr/>
          </p:nvSpPr>
          <p:spPr>
            <a:xfrm>
              <a:off x="4178696" y="3946817"/>
              <a:ext cx="49033" cy="689874"/>
            </a:xfrm>
            <a:custGeom>
              <a:rect b="b" l="l" r="r" t="t"/>
              <a:pathLst>
                <a:path extrusionOk="0" h="7485" w="532">
                  <a:moveTo>
                    <a:pt x="184" y="0"/>
                  </a:moveTo>
                  <a:lnTo>
                    <a:pt x="0" y="7485"/>
                  </a:lnTo>
                  <a:lnTo>
                    <a:pt x="531" y="7485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5"/>
            <p:cNvSpPr/>
            <p:nvPr/>
          </p:nvSpPr>
          <p:spPr>
            <a:xfrm>
              <a:off x="4203120" y="3878797"/>
              <a:ext cx="209405" cy="77697"/>
            </a:xfrm>
            <a:custGeom>
              <a:rect b="b" l="l" r="r" t="t"/>
              <a:pathLst>
                <a:path extrusionOk="0" h="843" w="2272">
                  <a:moveTo>
                    <a:pt x="2271" y="0"/>
                  </a:moveTo>
                  <a:lnTo>
                    <a:pt x="21" y="623"/>
                  </a:lnTo>
                  <a:lnTo>
                    <a:pt x="1" y="843"/>
                  </a:lnTo>
                  <a:lnTo>
                    <a:pt x="1" y="843"/>
                  </a:lnTo>
                  <a:lnTo>
                    <a:pt x="2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5"/>
            <p:cNvSpPr/>
            <p:nvPr/>
          </p:nvSpPr>
          <p:spPr>
            <a:xfrm>
              <a:off x="4165700" y="3956402"/>
              <a:ext cx="52167" cy="220188"/>
            </a:xfrm>
            <a:custGeom>
              <a:rect b="b" l="l" r="r" t="t"/>
              <a:pathLst>
                <a:path extrusionOk="0" h="2389" w="566">
                  <a:moveTo>
                    <a:pt x="407" y="1"/>
                  </a:moveTo>
                  <a:lnTo>
                    <a:pt x="1" y="2388"/>
                  </a:lnTo>
                  <a:lnTo>
                    <a:pt x="565" y="14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5"/>
            <p:cNvSpPr/>
            <p:nvPr/>
          </p:nvSpPr>
          <p:spPr>
            <a:xfrm>
              <a:off x="4031135" y="3814003"/>
              <a:ext cx="172077" cy="146270"/>
            </a:xfrm>
            <a:custGeom>
              <a:rect b="b" l="l" r="r" t="t"/>
              <a:pathLst>
                <a:path extrusionOk="0" h="1587" w="1867">
                  <a:moveTo>
                    <a:pt x="0" y="1"/>
                  </a:moveTo>
                  <a:lnTo>
                    <a:pt x="1642" y="1587"/>
                  </a:lnTo>
                  <a:lnTo>
                    <a:pt x="1867" y="15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5"/>
            <p:cNvSpPr/>
            <p:nvPr/>
          </p:nvSpPr>
          <p:spPr>
            <a:xfrm>
              <a:off x="3760439" y="3815017"/>
              <a:ext cx="58250" cy="820752"/>
            </a:xfrm>
            <a:custGeom>
              <a:rect b="b" l="l" r="r" t="t"/>
              <a:pathLst>
                <a:path extrusionOk="0" h="8905" w="632">
                  <a:moveTo>
                    <a:pt x="218" y="0"/>
                  </a:moveTo>
                  <a:lnTo>
                    <a:pt x="1" y="8904"/>
                  </a:lnTo>
                  <a:lnTo>
                    <a:pt x="631" y="8904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5"/>
            <p:cNvSpPr/>
            <p:nvPr/>
          </p:nvSpPr>
          <p:spPr>
            <a:xfrm>
              <a:off x="3538499" y="3736858"/>
              <a:ext cx="256871" cy="85992"/>
            </a:xfrm>
            <a:custGeom>
              <a:rect b="b" l="l" r="r" t="t"/>
              <a:pathLst>
                <a:path extrusionOk="0" h="933" w="2787">
                  <a:moveTo>
                    <a:pt x="1" y="0"/>
                  </a:moveTo>
                  <a:lnTo>
                    <a:pt x="2615" y="932"/>
                  </a:lnTo>
                  <a:lnTo>
                    <a:pt x="2787" y="7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5"/>
            <p:cNvSpPr/>
            <p:nvPr/>
          </p:nvSpPr>
          <p:spPr>
            <a:xfrm>
              <a:off x="3790117" y="3615842"/>
              <a:ext cx="192169" cy="188851"/>
            </a:xfrm>
            <a:custGeom>
              <a:rect b="b" l="l" r="r" t="t"/>
              <a:pathLst>
                <a:path extrusionOk="0" h="2049" w="2085">
                  <a:moveTo>
                    <a:pt x="2084" y="1"/>
                  </a:moveTo>
                  <a:lnTo>
                    <a:pt x="0" y="1798"/>
                  </a:lnTo>
                  <a:lnTo>
                    <a:pt x="57" y="2049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5"/>
            <p:cNvSpPr/>
            <p:nvPr/>
          </p:nvSpPr>
          <p:spPr>
            <a:xfrm>
              <a:off x="3795278" y="3804602"/>
              <a:ext cx="69955" cy="256133"/>
            </a:xfrm>
            <a:custGeom>
              <a:rect b="b" l="l" r="r" t="t"/>
              <a:pathLst>
                <a:path extrusionOk="0" h="2779" w="759">
                  <a:moveTo>
                    <a:pt x="1" y="1"/>
                  </a:moveTo>
                  <a:lnTo>
                    <a:pt x="759" y="2779"/>
                  </a:lnTo>
                  <a:lnTo>
                    <a:pt x="759" y="2779"/>
                  </a:lnTo>
                  <a:lnTo>
                    <a:pt x="248" y="1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5"/>
            <p:cNvSpPr/>
            <p:nvPr/>
          </p:nvSpPr>
          <p:spPr>
            <a:xfrm>
              <a:off x="3363195" y="3481277"/>
              <a:ext cx="82398" cy="1162509"/>
            </a:xfrm>
            <a:custGeom>
              <a:rect b="b" l="l" r="r" t="t"/>
              <a:pathLst>
                <a:path extrusionOk="0" h="12613" w="894">
                  <a:moveTo>
                    <a:pt x="309" y="0"/>
                  </a:moveTo>
                  <a:lnTo>
                    <a:pt x="0" y="12612"/>
                  </a:lnTo>
                  <a:lnTo>
                    <a:pt x="894" y="12612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5"/>
            <p:cNvSpPr/>
            <p:nvPr/>
          </p:nvSpPr>
          <p:spPr>
            <a:xfrm>
              <a:off x="3203100" y="3155925"/>
              <a:ext cx="200649" cy="321849"/>
            </a:xfrm>
            <a:custGeom>
              <a:rect b="b" l="l" r="r" t="t"/>
              <a:pathLst>
                <a:path extrusionOk="0" h="3492" w="2177">
                  <a:moveTo>
                    <a:pt x="1" y="1"/>
                  </a:moveTo>
                  <a:lnTo>
                    <a:pt x="1809" y="3492"/>
                  </a:lnTo>
                  <a:lnTo>
                    <a:pt x="2176" y="3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3403657" y="3444963"/>
              <a:ext cx="375675" cy="29033"/>
            </a:xfrm>
            <a:custGeom>
              <a:rect b="b" l="l" r="r" t="t"/>
              <a:pathLst>
                <a:path extrusionOk="0" h="315" w="4076">
                  <a:moveTo>
                    <a:pt x="184" y="1"/>
                  </a:moveTo>
                  <a:lnTo>
                    <a:pt x="0" y="315"/>
                  </a:lnTo>
                  <a:lnTo>
                    <a:pt x="4076" y="157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3228538" y="3473904"/>
              <a:ext cx="188851" cy="332909"/>
            </a:xfrm>
            <a:custGeom>
              <a:rect b="b" l="l" r="r" t="t"/>
              <a:pathLst>
                <a:path extrusionOk="0" h="3612" w="2049">
                  <a:moveTo>
                    <a:pt x="1900" y="1"/>
                  </a:moveTo>
                  <a:lnTo>
                    <a:pt x="1" y="3612"/>
                  </a:lnTo>
                  <a:lnTo>
                    <a:pt x="2049" y="358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5"/>
            <p:cNvSpPr/>
            <p:nvPr/>
          </p:nvSpPr>
          <p:spPr>
            <a:xfrm>
              <a:off x="4534740" y="4157420"/>
              <a:ext cx="34010" cy="479732"/>
            </a:xfrm>
            <a:custGeom>
              <a:rect b="b" l="l" r="r" t="t"/>
              <a:pathLst>
                <a:path extrusionOk="0" h="5205" w="369">
                  <a:moveTo>
                    <a:pt x="129" y="1"/>
                  </a:moveTo>
                  <a:lnTo>
                    <a:pt x="1" y="5205"/>
                  </a:lnTo>
                  <a:lnTo>
                    <a:pt x="369" y="5205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5"/>
            <p:cNvSpPr/>
            <p:nvPr/>
          </p:nvSpPr>
          <p:spPr>
            <a:xfrm>
              <a:off x="4468656" y="4023039"/>
              <a:ext cx="82951" cy="133090"/>
            </a:xfrm>
            <a:custGeom>
              <a:rect b="b" l="l" r="r" t="t"/>
              <a:pathLst>
                <a:path extrusionOk="0" h="1444" w="900">
                  <a:moveTo>
                    <a:pt x="0" y="0"/>
                  </a:moveTo>
                  <a:lnTo>
                    <a:pt x="746" y="1443"/>
                  </a:lnTo>
                  <a:lnTo>
                    <a:pt x="899" y="1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4551514" y="4142397"/>
              <a:ext cx="155210" cy="12074"/>
            </a:xfrm>
            <a:custGeom>
              <a:rect b="b" l="l" r="r" t="t"/>
              <a:pathLst>
                <a:path extrusionOk="0" h="131" w="1684">
                  <a:moveTo>
                    <a:pt x="74" y="0"/>
                  </a:moveTo>
                  <a:lnTo>
                    <a:pt x="0" y="130"/>
                  </a:lnTo>
                  <a:lnTo>
                    <a:pt x="1683" y="6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4478978" y="4154378"/>
              <a:ext cx="78250" cy="137514"/>
            </a:xfrm>
            <a:custGeom>
              <a:rect b="b" l="l" r="r" t="t"/>
              <a:pathLst>
                <a:path extrusionOk="0" h="1492" w="849">
                  <a:moveTo>
                    <a:pt x="787" y="0"/>
                  </a:moveTo>
                  <a:lnTo>
                    <a:pt x="1" y="1492"/>
                  </a:lnTo>
                  <a:lnTo>
                    <a:pt x="848" y="14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2" name="Google Shape;142;p5"/>
          <p:cNvGrpSpPr/>
          <p:nvPr/>
        </p:nvGrpSpPr>
        <p:grpSpPr>
          <a:xfrm>
            <a:off x="0" y="4324467"/>
            <a:ext cx="9144100" cy="819023"/>
            <a:chOff x="0" y="4064003"/>
            <a:chExt cx="9144100" cy="1079508"/>
          </a:xfrm>
        </p:grpSpPr>
        <p:sp>
          <p:nvSpPr>
            <p:cNvPr id="143" name="Google Shape;143;p5"/>
            <p:cNvSpPr/>
            <p:nvPr/>
          </p:nvSpPr>
          <p:spPr>
            <a:xfrm flipH="1">
              <a:off x="52" y="4806952"/>
              <a:ext cx="9144048" cy="336559"/>
            </a:xfrm>
            <a:custGeom>
              <a:rect b="b" l="l" r="r" t="t"/>
              <a:pathLst>
                <a:path extrusionOk="0" h="13792" w="45059">
                  <a:moveTo>
                    <a:pt x="45059" y="0"/>
                  </a:moveTo>
                  <a:cubicBezTo>
                    <a:pt x="43488" y="293"/>
                    <a:pt x="41929" y="646"/>
                    <a:pt x="40383" y="1074"/>
                  </a:cubicBezTo>
                  <a:cubicBezTo>
                    <a:pt x="37720" y="1810"/>
                    <a:pt x="35091" y="2761"/>
                    <a:pt x="32595" y="3960"/>
                  </a:cubicBezTo>
                  <a:cubicBezTo>
                    <a:pt x="29937" y="5238"/>
                    <a:pt x="27692" y="7301"/>
                    <a:pt x="24816" y="8092"/>
                  </a:cubicBezTo>
                  <a:cubicBezTo>
                    <a:pt x="23370" y="8491"/>
                    <a:pt x="21831" y="8600"/>
                    <a:pt x="20304" y="8600"/>
                  </a:cubicBezTo>
                  <a:cubicBezTo>
                    <a:pt x="19301" y="8600"/>
                    <a:pt x="18303" y="8553"/>
                    <a:pt x="17338" y="8509"/>
                  </a:cubicBezTo>
                  <a:cubicBezTo>
                    <a:pt x="16953" y="8490"/>
                    <a:pt x="16573" y="8474"/>
                    <a:pt x="16201" y="8460"/>
                  </a:cubicBezTo>
                  <a:cubicBezTo>
                    <a:pt x="15993" y="8452"/>
                    <a:pt x="15785" y="8448"/>
                    <a:pt x="15577" y="8448"/>
                  </a:cubicBezTo>
                  <a:cubicBezTo>
                    <a:pt x="13042" y="8448"/>
                    <a:pt x="10498" y="8999"/>
                    <a:pt x="8109" y="9859"/>
                  </a:cubicBezTo>
                  <a:cubicBezTo>
                    <a:pt x="5243" y="10892"/>
                    <a:pt x="2646" y="12398"/>
                    <a:pt x="0" y="13791"/>
                  </a:cubicBezTo>
                  <a:lnTo>
                    <a:pt x="45059" y="13791"/>
                  </a:lnTo>
                  <a:lnTo>
                    <a:pt x="450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 flipH="1">
              <a:off x="0" y="4064003"/>
              <a:ext cx="9144010" cy="1079487"/>
            </a:xfrm>
            <a:custGeom>
              <a:rect b="b" l="l" r="r" t="t"/>
              <a:pathLst>
                <a:path extrusionOk="0" h="12284" w="56075">
                  <a:moveTo>
                    <a:pt x="1" y="1"/>
                  </a:moveTo>
                  <a:lnTo>
                    <a:pt x="1" y="12284"/>
                  </a:lnTo>
                  <a:lnTo>
                    <a:pt x="56075" y="12284"/>
                  </a:lnTo>
                  <a:cubicBezTo>
                    <a:pt x="54083" y="11615"/>
                    <a:pt x="52124" y="10895"/>
                    <a:pt x="49965" y="10400"/>
                  </a:cubicBezTo>
                  <a:cubicBezTo>
                    <a:pt x="48165" y="9987"/>
                    <a:pt x="46249" y="9724"/>
                    <a:pt x="44340" y="9724"/>
                  </a:cubicBezTo>
                  <a:cubicBezTo>
                    <a:pt x="44182" y="9724"/>
                    <a:pt x="44024" y="9725"/>
                    <a:pt x="43867" y="9729"/>
                  </a:cubicBezTo>
                  <a:cubicBezTo>
                    <a:pt x="43586" y="9734"/>
                    <a:pt x="43299" y="9743"/>
                    <a:pt x="43011" y="9752"/>
                  </a:cubicBezTo>
                  <a:cubicBezTo>
                    <a:pt x="42285" y="9773"/>
                    <a:pt x="41532" y="9796"/>
                    <a:pt x="40775" y="9796"/>
                  </a:cubicBezTo>
                  <a:cubicBezTo>
                    <a:pt x="39624" y="9796"/>
                    <a:pt x="38465" y="9743"/>
                    <a:pt x="37375" y="9552"/>
                  </a:cubicBezTo>
                  <a:cubicBezTo>
                    <a:pt x="35208" y="9174"/>
                    <a:pt x="33516" y="8184"/>
                    <a:pt x="31514" y="7573"/>
                  </a:cubicBezTo>
                  <a:cubicBezTo>
                    <a:pt x="29632" y="6999"/>
                    <a:pt x="27652" y="6543"/>
                    <a:pt x="25644" y="6189"/>
                  </a:cubicBezTo>
                  <a:cubicBezTo>
                    <a:pt x="21164" y="5402"/>
                    <a:pt x="16515" y="5141"/>
                    <a:pt x="11893" y="4974"/>
                  </a:cubicBezTo>
                  <a:cubicBezTo>
                    <a:pt x="6633" y="4774"/>
                    <a:pt x="3045" y="255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0" y="4724404"/>
              <a:ext cx="9144048" cy="419104"/>
            </a:xfrm>
            <a:custGeom>
              <a:rect b="b" l="l" r="r" t="t"/>
              <a:pathLst>
                <a:path extrusionOk="0" h="13792" w="45059">
                  <a:moveTo>
                    <a:pt x="45059" y="0"/>
                  </a:moveTo>
                  <a:cubicBezTo>
                    <a:pt x="43488" y="293"/>
                    <a:pt x="41929" y="646"/>
                    <a:pt x="40383" y="1074"/>
                  </a:cubicBezTo>
                  <a:cubicBezTo>
                    <a:pt x="37720" y="1810"/>
                    <a:pt x="35091" y="2761"/>
                    <a:pt x="32595" y="3960"/>
                  </a:cubicBezTo>
                  <a:cubicBezTo>
                    <a:pt x="29937" y="5238"/>
                    <a:pt x="27692" y="7301"/>
                    <a:pt x="24816" y="8092"/>
                  </a:cubicBezTo>
                  <a:cubicBezTo>
                    <a:pt x="23370" y="8491"/>
                    <a:pt x="21831" y="8600"/>
                    <a:pt x="20304" y="8600"/>
                  </a:cubicBezTo>
                  <a:cubicBezTo>
                    <a:pt x="19301" y="8600"/>
                    <a:pt x="18303" y="8553"/>
                    <a:pt x="17338" y="8509"/>
                  </a:cubicBezTo>
                  <a:cubicBezTo>
                    <a:pt x="16953" y="8490"/>
                    <a:pt x="16573" y="8474"/>
                    <a:pt x="16201" y="8460"/>
                  </a:cubicBezTo>
                  <a:cubicBezTo>
                    <a:pt x="15993" y="8452"/>
                    <a:pt x="15785" y="8448"/>
                    <a:pt x="15577" y="8448"/>
                  </a:cubicBezTo>
                  <a:cubicBezTo>
                    <a:pt x="13042" y="8448"/>
                    <a:pt x="10498" y="8999"/>
                    <a:pt x="8109" y="9859"/>
                  </a:cubicBezTo>
                  <a:cubicBezTo>
                    <a:pt x="5243" y="10892"/>
                    <a:pt x="2646" y="12398"/>
                    <a:pt x="0" y="13791"/>
                  </a:cubicBezTo>
                  <a:lnTo>
                    <a:pt x="45059" y="13791"/>
                  </a:lnTo>
                  <a:lnTo>
                    <a:pt x="450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0" y="4914892"/>
              <a:ext cx="9144010" cy="228605"/>
            </a:xfrm>
            <a:custGeom>
              <a:rect b="b" l="l" r="r" t="t"/>
              <a:pathLst>
                <a:path extrusionOk="0" h="12284" w="56075">
                  <a:moveTo>
                    <a:pt x="1" y="1"/>
                  </a:moveTo>
                  <a:lnTo>
                    <a:pt x="1" y="12284"/>
                  </a:lnTo>
                  <a:lnTo>
                    <a:pt x="56075" y="12284"/>
                  </a:lnTo>
                  <a:cubicBezTo>
                    <a:pt x="54083" y="11615"/>
                    <a:pt x="52124" y="10895"/>
                    <a:pt x="49965" y="10400"/>
                  </a:cubicBezTo>
                  <a:cubicBezTo>
                    <a:pt x="48165" y="9987"/>
                    <a:pt x="46249" y="9724"/>
                    <a:pt x="44340" y="9724"/>
                  </a:cubicBezTo>
                  <a:cubicBezTo>
                    <a:pt x="44182" y="9724"/>
                    <a:pt x="44024" y="9725"/>
                    <a:pt x="43867" y="9729"/>
                  </a:cubicBezTo>
                  <a:cubicBezTo>
                    <a:pt x="43586" y="9734"/>
                    <a:pt x="43299" y="9743"/>
                    <a:pt x="43011" y="9752"/>
                  </a:cubicBezTo>
                  <a:cubicBezTo>
                    <a:pt x="42285" y="9773"/>
                    <a:pt x="41532" y="9796"/>
                    <a:pt x="40775" y="9796"/>
                  </a:cubicBezTo>
                  <a:cubicBezTo>
                    <a:pt x="39624" y="9796"/>
                    <a:pt x="38465" y="9743"/>
                    <a:pt x="37375" y="9552"/>
                  </a:cubicBezTo>
                  <a:cubicBezTo>
                    <a:pt x="35208" y="9174"/>
                    <a:pt x="33516" y="8184"/>
                    <a:pt x="31514" y="7573"/>
                  </a:cubicBezTo>
                  <a:cubicBezTo>
                    <a:pt x="29632" y="6999"/>
                    <a:pt x="27652" y="6543"/>
                    <a:pt x="25644" y="6189"/>
                  </a:cubicBezTo>
                  <a:cubicBezTo>
                    <a:pt x="21164" y="5402"/>
                    <a:pt x="16515" y="5141"/>
                    <a:pt x="11893" y="4974"/>
                  </a:cubicBezTo>
                  <a:cubicBezTo>
                    <a:pt x="6633" y="4774"/>
                    <a:pt x="3045" y="255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5"/>
          <p:cNvGrpSpPr/>
          <p:nvPr/>
        </p:nvGrpSpPr>
        <p:grpSpPr>
          <a:xfrm>
            <a:off x="5652821" y="4844775"/>
            <a:ext cx="874980" cy="445818"/>
            <a:chOff x="7392100" y="4636038"/>
            <a:chExt cx="1188509" cy="605485"/>
          </a:xfrm>
        </p:grpSpPr>
        <p:sp>
          <p:nvSpPr>
            <p:cNvPr id="148" name="Google Shape;148;p5"/>
            <p:cNvSpPr/>
            <p:nvPr/>
          </p:nvSpPr>
          <p:spPr>
            <a:xfrm>
              <a:off x="8017718" y="4636038"/>
              <a:ext cx="401352" cy="236904"/>
            </a:xfrm>
            <a:custGeom>
              <a:rect b="b" l="l" r="r" t="t"/>
              <a:pathLst>
                <a:path extrusionOk="0" h="2697" w="4569">
                  <a:moveTo>
                    <a:pt x="1142" y="0"/>
                  </a:moveTo>
                  <a:cubicBezTo>
                    <a:pt x="761" y="36"/>
                    <a:pt x="381" y="77"/>
                    <a:pt x="0" y="118"/>
                  </a:cubicBezTo>
                  <a:cubicBezTo>
                    <a:pt x="1739" y="605"/>
                    <a:pt x="3218" y="1657"/>
                    <a:pt x="4569" y="2697"/>
                  </a:cubicBezTo>
                  <a:cubicBezTo>
                    <a:pt x="3632" y="1563"/>
                    <a:pt x="2462" y="644"/>
                    <a:pt x="11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5"/>
            <p:cNvGrpSpPr/>
            <p:nvPr/>
          </p:nvGrpSpPr>
          <p:grpSpPr>
            <a:xfrm>
              <a:off x="7392100" y="4646315"/>
              <a:ext cx="1188509" cy="595207"/>
              <a:chOff x="7392100" y="4646315"/>
              <a:chExt cx="1188509" cy="595207"/>
            </a:xfrm>
          </p:grpSpPr>
          <p:sp>
            <p:nvSpPr>
              <p:cNvPr id="150" name="Google Shape;150;p5"/>
              <p:cNvSpPr/>
              <p:nvPr/>
            </p:nvSpPr>
            <p:spPr>
              <a:xfrm>
                <a:off x="7405979" y="4832274"/>
                <a:ext cx="1005006" cy="397300"/>
              </a:xfrm>
              <a:custGeom>
                <a:rect b="b" l="l" r="r" t="t"/>
                <a:pathLst>
                  <a:path extrusionOk="0" h="4523" w="11441">
                    <a:moveTo>
                      <a:pt x="5705" y="1"/>
                    </a:moveTo>
                    <a:cubicBezTo>
                      <a:pt x="2995" y="1"/>
                      <a:pt x="1043" y="1631"/>
                      <a:pt x="1" y="3969"/>
                    </a:cubicBezTo>
                    <a:cubicBezTo>
                      <a:pt x="72" y="3997"/>
                      <a:pt x="790" y="4275"/>
                      <a:pt x="1418" y="4370"/>
                    </a:cubicBezTo>
                    <a:cubicBezTo>
                      <a:pt x="2110" y="3006"/>
                      <a:pt x="3011" y="1793"/>
                      <a:pt x="4845" y="1300"/>
                    </a:cubicBezTo>
                    <a:cubicBezTo>
                      <a:pt x="5063" y="1252"/>
                      <a:pt x="5281" y="1229"/>
                      <a:pt x="5497" y="1229"/>
                    </a:cubicBezTo>
                    <a:cubicBezTo>
                      <a:pt x="6193" y="1229"/>
                      <a:pt x="6865" y="1469"/>
                      <a:pt x="7427" y="1875"/>
                    </a:cubicBezTo>
                    <a:cubicBezTo>
                      <a:pt x="8673" y="2442"/>
                      <a:pt x="9495" y="3466"/>
                      <a:pt x="10179" y="4523"/>
                    </a:cubicBezTo>
                    <a:cubicBezTo>
                      <a:pt x="10601" y="4441"/>
                      <a:pt x="10956" y="4339"/>
                      <a:pt x="11441" y="4268"/>
                    </a:cubicBezTo>
                    <a:cubicBezTo>
                      <a:pt x="10631" y="2434"/>
                      <a:pt x="9270" y="580"/>
                      <a:pt x="7358" y="189"/>
                    </a:cubicBezTo>
                    <a:cubicBezTo>
                      <a:pt x="6779" y="61"/>
                      <a:pt x="6228" y="1"/>
                      <a:pt x="5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7530541" y="4940143"/>
                <a:ext cx="769676" cy="301379"/>
              </a:xfrm>
              <a:custGeom>
                <a:rect b="b" l="l" r="r" t="t"/>
                <a:pathLst>
                  <a:path extrusionOk="0" h="3431" w="8762">
                    <a:moveTo>
                      <a:pt x="5626" y="491"/>
                    </a:moveTo>
                    <a:cubicBezTo>
                      <a:pt x="5697" y="517"/>
                      <a:pt x="5766" y="542"/>
                      <a:pt x="5835" y="573"/>
                    </a:cubicBezTo>
                    <a:cubicBezTo>
                      <a:pt x="5769" y="545"/>
                      <a:pt x="5697" y="517"/>
                      <a:pt x="5626" y="491"/>
                    </a:cubicBezTo>
                    <a:close/>
                    <a:moveTo>
                      <a:pt x="4079" y="1"/>
                    </a:moveTo>
                    <a:cubicBezTo>
                      <a:pt x="3863" y="1"/>
                      <a:pt x="3645" y="24"/>
                      <a:pt x="3427" y="72"/>
                    </a:cubicBezTo>
                    <a:cubicBezTo>
                      <a:pt x="1593" y="568"/>
                      <a:pt x="692" y="1781"/>
                      <a:pt x="0" y="3144"/>
                    </a:cubicBezTo>
                    <a:cubicBezTo>
                      <a:pt x="49" y="3149"/>
                      <a:pt x="94" y="3157"/>
                      <a:pt x="140" y="3162"/>
                    </a:cubicBezTo>
                    <a:cubicBezTo>
                      <a:pt x="2066" y="3374"/>
                      <a:pt x="4413" y="3382"/>
                      <a:pt x="6422" y="3415"/>
                    </a:cubicBezTo>
                    <a:cubicBezTo>
                      <a:pt x="6614" y="3420"/>
                      <a:pt x="6805" y="3423"/>
                      <a:pt x="6992" y="3428"/>
                    </a:cubicBezTo>
                    <a:cubicBezTo>
                      <a:pt x="7084" y="3430"/>
                      <a:pt x="7173" y="3431"/>
                      <a:pt x="7258" y="3431"/>
                    </a:cubicBezTo>
                    <a:cubicBezTo>
                      <a:pt x="7920" y="3431"/>
                      <a:pt x="8370" y="3372"/>
                      <a:pt x="8761" y="3295"/>
                    </a:cubicBezTo>
                    <a:cubicBezTo>
                      <a:pt x="8074" y="2238"/>
                      <a:pt x="7252" y="1214"/>
                      <a:pt x="6009" y="647"/>
                    </a:cubicBezTo>
                    <a:cubicBezTo>
                      <a:pt x="5447" y="241"/>
                      <a:pt x="4775" y="1"/>
                      <a:pt x="4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7392100" y="4646315"/>
                <a:ext cx="1188509" cy="560858"/>
              </a:xfrm>
              <a:custGeom>
                <a:rect b="b" l="l" r="r" t="t"/>
                <a:pathLst>
                  <a:path extrusionOk="0" h="6385" w="13530">
                    <a:moveTo>
                      <a:pt x="7122" y="1"/>
                    </a:moveTo>
                    <a:cubicBezTo>
                      <a:pt x="6525" y="70"/>
                      <a:pt x="5930" y="149"/>
                      <a:pt x="5335" y="238"/>
                    </a:cubicBezTo>
                    <a:cubicBezTo>
                      <a:pt x="4870" y="310"/>
                      <a:pt x="4405" y="389"/>
                      <a:pt x="3943" y="478"/>
                    </a:cubicBezTo>
                    <a:cubicBezTo>
                      <a:pt x="3604" y="831"/>
                      <a:pt x="3269" y="1193"/>
                      <a:pt x="2947" y="1561"/>
                    </a:cubicBezTo>
                    <a:cubicBezTo>
                      <a:pt x="1798" y="2871"/>
                      <a:pt x="777" y="4268"/>
                      <a:pt x="0" y="5762"/>
                    </a:cubicBezTo>
                    <a:cubicBezTo>
                      <a:pt x="39" y="5874"/>
                      <a:pt x="90" y="5984"/>
                      <a:pt x="151" y="6083"/>
                    </a:cubicBezTo>
                    <a:lnTo>
                      <a:pt x="159" y="6088"/>
                    </a:lnTo>
                    <a:cubicBezTo>
                      <a:pt x="1201" y="3750"/>
                      <a:pt x="3154" y="2118"/>
                      <a:pt x="5865" y="2118"/>
                    </a:cubicBezTo>
                    <a:cubicBezTo>
                      <a:pt x="6387" y="2118"/>
                      <a:pt x="6938" y="2179"/>
                      <a:pt x="7516" y="2306"/>
                    </a:cubicBezTo>
                    <a:cubicBezTo>
                      <a:pt x="9428" y="2697"/>
                      <a:pt x="10789" y="4551"/>
                      <a:pt x="11599" y="6385"/>
                    </a:cubicBezTo>
                    <a:cubicBezTo>
                      <a:pt x="12028" y="6321"/>
                      <a:pt x="12462" y="6290"/>
                      <a:pt x="12899" y="6290"/>
                    </a:cubicBezTo>
                    <a:cubicBezTo>
                      <a:pt x="12948" y="6289"/>
                      <a:pt x="12999" y="6289"/>
                      <a:pt x="13052" y="6289"/>
                    </a:cubicBezTo>
                    <a:cubicBezTo>
                      <a:pt x="13198" y="6289"/>
                      <a:pt x="13357" y="6291"/>
                      <a:pt x="13529" y="6295"/>
                    </a:cubicBezTo>
                    <a:cubicBezTo>
                      <a:pt x="13231" y="4944"/>
                      <a:pt x="12590" y="3675"/>
                      <a:pt x="11691" y="2580"/>
                    </a:cubicBezTo>
                    <a:cubicBezTo>
                      <a:pt x="10340" y="1540"/>
                      <a:pt x="8864" y="488"/>
                      <a:pt x="7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53" name="Google Shape;153;p5"/>
          <p:cNvGrpSpPr/>
          <p:nvPr/>
        </p:nvGrpSpPr>
        <p:grpSpPr>
          <a:xfrm>
            <a:off x="2647203" y="4604008"/>
            <a:ext cx="1667236" cy="611866"/>
            <a:chOff x="7392100" y="4635774"/>
            <a:chExt cx="1650565" cy="605748"/>
          </a:xfrm>
        </p:grpSpPr>
        <p:sp>
          <p:nvSpPr>
            <p:cNvPr id="154" name="Google Shape;154;p5"/>
            <p:cNvSpPr/>
            <p:nvPr/>
          </p:nvSpPr>
          <p:spPr>
            <a:xfrm>
              <a:off x="8017718" y="4636038"/>
              <a:ext cx="401352" cy="236904"/>
            </a:xfrm>
            <a:custGeom>
              <a:rect b="b" l="l" r="r" t="t"/>
              <a:pathLst>
                <a:path extrusionOk="0" h="2697" w="4569">
                  <a:moveTo>
                    <a:pt x="1142" y="0"/>
                  </a:moveTo>
                  <a:cubicBezTo>
                    <a:pt x="761" y="36"/>
                    <a:pt x="381" y="77"/>
                    <a:pt x="0" y="118"/>
                  </a:cubicBezTo>
                  <a:cubicBezTo>
                    <a:pt x="1739" y="605"/>
                    <a:pt x="3218" y="1657"/>
                    <a:pt x="4569" y="2697"/>
                  </a:cubicBezTo>
                  <a:cubicBezTo>
                    <a:pt x="3632" y="1563"/>
                    <a:pt x="2462" y="644"/>
                    <a:pt x="1142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" name="Google Shape;155;p5"/>
            <p:cNvGrpSpPr/>
            <p:nvPr/>
          </p:nvGrpSpPr>
          <p:grpSpPr>
            <a:xfrm>
              <a:off x="7392100" y="4635774"/>
              <a:ext cx="1650565" cy="605748"/>
              <a:chOff x="7392100" y="4635774"/>
              <a:chExt cx="1650565" cy="605748"/>
            </a:xfrm>
          </p:grpSpPr>
          <p:sp>
            <p:nvSpPr>
              <p:cNvPr id="156" name="Google Shape;156;p5"/>
              <p:cNvSpPr/>
              <p:nvPr/>
            </p:nvSpPr>
            <p:spPr>
              <a:xfrm>
                <a:off x="7405979" y="4832274"/>
                <a:ext cx="1005006" cy="397300"/>
              </a:xfrm>
              <a:custGeom>
                <a:rect b="b" l="l" r="r" t="t"/>
                <a:pathLst>
                  <a:path extrusionOk="0" h="4523" w="11441">
                    <a:moveTo>
                      <a:pt x="5705" y="1"/>
                    </a:moveTo>
                    <a:cubicBezTo>
                      <a:pt x="2995" y="1"/>
                      <a:pt x="1043" y="1631"/>
                      <a:pt x="1" y="3969"/>
                    </a:cubicBezTo>
                    <a:cubicBezTo>
                      <a:pt x="72" y="3997"/>
                      <a:pt x="790" y="4275"/>
                      <a:pt x="1418" y="4370"/>
                    </a:cubicBezTo>
                    <a:cubicBezTo>
                      <a:pt x="2110" y="3006"/>
                      <a:pt x="3011" y="1793"/>
                      <a:pt x="4845" y="1300"/>
                    </a:cubicBezTo>
                    <a:cubicBezTo>
                      <a:pt x="5063" y="1252"/>
                      <a:pt x="5281" y="1229"/>
                      <a:pt x="5497" y="1229"/>
                    </a:cubicBezTo>
                    <a:cubicBezTo>
                      <a:pt x="6193" y="1229"/>
                      <a:pt x="6865" y="1469"/>
                      <a:pt x="7427" y="1875"/>
                    </a:cubicBezTo>
                    <a:cubicBezTo>
                      <a:pt x="8673" y="2442"/>
                      <a:pt x="9495" y="3466"/>
                      <a:pt x="10179" y="4523"/>
                    </a:cubicBezTo>
                    <a:cubicBezTo>
                      <a:pt x="10601" y="4441"/>
                      <a:pt x="10956" y="4339"/>
                      <a:pt x="11441" y="4268"/>
                    </a:cubicBezTo>
                    <a:cubicBezTo>
                      <a:pt x="10631" y="2434"/>
                      <a:pt x="9270" y="580"/>
                      <a:pt x="7358" y="189"/>
                    </a:cubicBezTo>
                    <a:cubicBezTo>
                      <a:pt x="6779" y="61"/>
                      <a:pt x="6228" y="1"/>
                      <a:pt x="57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7530541" y="4940143"/>
                <a:ext cx="769676" cy="301379"/>
              </a:xfrm>
              <a:custGeom>
                <a:rect b="b" l="l" r="r" t="t"/>
                <a:pathLst>
                  <a:path extrusionOk="0" h="3431" w="8762">
                    <a:moveTo>
                      <a:pt x="5626" y="491"/>
                    </a:moveTo>
                    <a:cubicBezTo>
                      <a:pt x="5697" y="517"/>
                      <a:pt x="5766" y="542"/>
                      <a:pt x="5835" y="573"/>
                    </a:cubicBezTo>
                    <a:cubicBezTo>
                      <a:pt x="5769" y="545"/>
                      <a:pt x="5697" y="517"/>
                      <a:pt x="5626" y="491"/>
                    </a:cubicBezTo>
                    <a:close/>
                    <a:moveTo>
                      <a:pt x="4079" y="1"/>
                    </a:moveTo>
                    <a:cubicBezTo>
                      <a:pt x="3863" y="1"/>
                      <a:pt x="3645" y="24"/>
                      <a:pt x="3427" y="72"/>
                    </a:cubicBezTo>
                    <a:cubicBezTo>
                      <a:pt x="1593" y="568"/>
                      <a:pt x="692" y="1781"/>
                      <a:pt x="0" y="3144"/>
                    </a:cubicBezTo>
                    <a:cubicBezTo>
                      <a:pt x="49" y="3149"/>
                      <a:pt x="94" y="3157"/>
                      <a:pt x="140" y="3162"/>
                    </a:cubicBezTo>
                    <a:cubicBezTo>
                      <a:pt x="2066" y="3374"/>
                      <a:pt x="4413" y="3382"/>
                      <a:pt x="6422" y="3415"/>
                    </a:cubicBezTo>
                    <a:cubicBezTo>
                      <a:pt x="6614" y="3420"/>
                      <a:pt x="6805" y="3423"/>
                      <a:pt x="6992" y="3428"/>
                    </a:cubicBezTo>
                    <a:cubicBezTo>
                      <a:pt x="7084" y="3430"/>
                      <a:pt x="7173" y="3431"/>
                      <a:pt x="7258" y="3431"/>
                    </a:cubicBezTo>
                    <a:cubicBezTo>
                      <a:pt x="7920" y="3431"/>
                      <a:pt x="8370" y="3372"/>
                      <a:pt x="8761" y="3295"/>
                    </a:cubicBezTo>
                    <a:cubicBezTo>
                      <a:pt x="8074" y="2238"/>
                      <a:pt x="7252" y="1214"/>
                      <a:pt x="6009" y="647"/>
                    </a:cubicBezTo>
                    <a:cubicBezTo>
                      <a:pt x="5447" y="241"/>
                      <a:pt x="4775" y="1"/>
                      <a:pt x="40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7392100" y="4646315"/>
                <a:ext cx="1188509" cy="560858"/>
              </a:xfrm>
              <a:custGeom>
                <a:rect b="b" l="l" r="r" t="t"/>
                <a:pathLst>
                  <a:path extrusionOk="0" h="6385" w="13530">
                    <a:moveTo>
                      <a:pt x="7122" y="1"/>
                    </a:moveTo>
                    <a:cubicBezTo>
                      <a:pt x="6525" y="70"/>
                      <a:pt x="5930" y="149"/>
                      <a:pt x="5335" y="238"/>
                    </a:cubicBezTo>
                    <a:cubicBezTo>
                      <a:pt x="4870" y="310"/>
                      <a:pt x="4405" y="389"/>
                      <a:pt x="3943" y="478"/>
                    </a:cubicBezTo>
                    <a:cubicBezTo>
                      <a:pt x="3604" y="831"/>
                      <a:pt x="3269" y="1193"/>
                      <a:pt x="2947" y="1561"/>
                    </a:cubicBezTo>
                    <a:cubicBezTo>
                      <a:pt x="1798" y="2871"/>
                      <a:pt x="777" y="4268"/>
                      <a:pt x="0" y="5762"/>
                    </a:cubicBezTo>
                    <a:cubicBezTo>
                      <a:pt x="39" y="5874"/>
                      <a:pt x="90" y="5984"/>
                      <a:pt x="151" y="6083"/>
                    </a:cubicBezTo>
                    <a:lnTo>
                      <a:pt x="159" y="6088"/>
                    </a:lnTo>
                    <a:cubicBezTo>
                      <a:pt x="1201" y="3750"/>
                      <a:pt x="3154" y="2118"/>
                      <a:pt x="5865" y="2118"/>
                    </a:cubicBezTo>
                    <a:cubicBezTo>
                      <a:pt x="6387" y="2118"/>
                      <a:pt x="6938" y="2179"/>
                      <a:pt x="7516" y="2306"/>
                    </a:cubicBezTo>
                    <a:cubicBezTo>
                      <a:pt x="9428" y="2697"/>
                      <a:pt x="10789" y="4551"/>
                      <a:pt x="11599" y="6385"/>
                    </a:cubicBezTo>
                    <a:cubicBezTo>
                      <a:pt x="12028" y="6321"/>
                      <a:pt x="12462" y="6290"/>
                      <a:pt x="12899" y="6290"/>
                    </a:cubicBezTo>
                    <a:cubicBezTo>
                      <a:pt x="12948" y="6289"/>
                      <a:pt x="12999" y="6289"/>
                      <a:pt x="13052" y="6289"/>
                    </a:cubicBezTo>
                    <a:cubicBezTo>
                      <a:pt x="13198" y="6289"/>
                      <a:pt x="13357" y="6291"/>
                      <a:pt x="13529" y="6295"/>
                    </a:cubicBezTo>
                    <a:cubicBezTo>
                      <a:pt x="13231" y="4944"/>
                      <a:pt x="12590" y="3675"/>
                      <a:pt x="11691" y="2580"/>
                    </a:cubicBezTo>
                    <a:cubicBezTo>
                      <a:pt x="10340" y="1540"/>
                      <a:pt x="8864" y="488"/>
                      <a:pt x="71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8117771" y="4635774"/>
                <a:ext cx="924894" cy="567359"/>
              </a:xfrm>
              <a:custGeom>
                <a:rect b="b" l="l" r="r" t="t"/>
                <a:pathLst>
                  <a:path extrusionOk="0" h="6459" w="10529">
                    <a:moveTo>
                      <a:pt x="8943" y="5248"/>
                    </a:moveTo>
                    <a:lnTo>
                      <a:pt x="9099" y="5401"/>
                    </a:lnTo>
                    <a:cubicBezTo>
                      <a:pt x="9043" y="5355"/>
                      <a:pt x="8991" y="5302"/>
                      <a:pt x="8943" y="5248"/>
                    </a:cubicBezTo>
                    <a:close/>
                    <a:moveTo>
                      <a:pt x="36" y="1"/>
                    </a:moveTo>
                    <a:lnTo>
                      <a:pt x="0" y="3"/>
                    </a:lnTo>
                    <a:cubicBezTo>
                      <a:pt x="2679" y="1311"/>
                      <a:pt x="4671" y="3698"/>
                      <a:pt x="5268" y="6413"/>
                    </a:cubicBezTo>
                    <a:cubicBezTo>
                      <a:pt x="5960" y="6425"/>
                      <a:pt x="6836" y="6459"/>
                      <a:pt x="7715" y="6459"/>
                    </a:cubicBezTo>
                    <a:cubicBezTo>
                      <a:pt x="8190" y="6459"/>
                      <a:pt x="8665" y="6451"/>
                      <a:pt x="9109" y="6425"/>
                    </a:cubicBezTo>
                    <a:cubicBezTo>
                      <a:pt x="9617" y="6397"/>
                      <a:pt x="10087" y="6346"/>
                      <a:pt x="10475" y="6262"/>
                    </a:cubicBezTo>
                    <a:lnTo>
                      <a:pt x="10529" y="6249"/>
                    </a:lnTo>
                    <a:cubicBezTo>
                      <a:pt x="10406" y="6012"/>
                      <a:pt x="10276" y="5779"/>
                      <a:pt x="10141" y="5547"/>
                    </a:cubicBezTo>
                    <a:cubicBezTo>
                      <a:pt x="10112" y="5501"/>
                      <a:pt x="10082" y="5453"/>
                      <a:pt x="10054" y="5404"/>
                    </a:cubicBezTo>
                    <a:cubicBezTo>
                      <a:pt x="9612" y="4921"/>
                      <a:pt x="9101" y="4472"/>
                      <a:pt x="8381" y="4143"/>
                    </a:cubicBezTo>
                    <a:lnTo>
                      <a:pt x="8381" y="4143"/>
                    </a:lnTo>
                    <a:cubicBezTo>
                      <a:pt x="8557" y="4505"/>
                      <a:pt x="8657" y="4916"/>
                      <a:pt x="8943" y="5248"/>
                    </a:cubicBezTo>
                    <a:cubicBezTo>
                      <a:pt x="8274" y="4577"/>
                      <a:pt x="7541" y="3854"/>
                      <a:pt x="6683" y="3246"/>
                    </a:cubicBezTo>
                    <a:lnTo>
                      <a:pt x="6563" y="3254"/>
                    </a:lnTo>
                    <a:cubicBezTo>
                      <a:pt x="6458" y="3259"/>
                      <a:pt x="6354" y="3264"/>
                      <a:pt x="6249" y="3267"/>
                    </a:cubicBezTo>
                    <a:cubicBezTo>
                      <a:pt x="6229" y="3267"/>
                      <a:pt x="6209" y="3267"/>
                      <a:pt x="6188" y="3267"/>
                    </a:cubicBezTo>
                    <a:cubicBezTo>
                      <a:pt x="5969" y="3267"/>
                      <a:pt x="5749" y="3254"/>
                      <a:pt x="5531" y="3231"/>
                    </a:cubicBezTo>
                    <a:cubicBezTo>
                      <a:pt x="5381" y="3213"/>
                      <a:pt x="5212" y="3205"/>
                      <a:pt x="5067" y="3164"/>
                    </a:cubicBezTo>
                    <a:lnTo>
                      <a:pt x="4952" y="3136"/>
                    </a:lnTo>
                    <a:cubicBezTo>
                      <a:pt x="5036" y="3134"/>
                      <a:pt x="5056" y="3134"/>
                      <a:pt x="5013" y="3134"/>
                    </a:cubicBezTo>
                    <a:cubicBezTo>
                      <a:pt x="4824" y="3080"/>
                      <a:pt x="4701" y="3098"/>
                      <a:pt x="4518" y="3009"/>
                    </a:cubicBezTo>
                    <a:cubicBezTo>
                      <a:pt x="4418" y="2958"/>
                      <a:pt x="4321" y="2899"/>
                      <a:pt x="4232" y="2833"/>
                    </a:cubicBezTo>
                    <a:cubicBezTo>
                      <a:pt x="4043" y="2705"/>
                      <a:pt x="3861" y="2562"/>
                      <a:pt x="3690" y="2411"/>
                    </a:cubicBezTo>
                    <a:cubicBezTo>
                      <a:pt x="3471" y="2215"/>
                      <a:pt x="3241" y="2031"/>
                      <a:pt x="3003" y="1852"/>
                    </a:cubicBezTo>
                    <a:cubicBezTo>
                      <a:pt x="2084" y="1160"/>
                      <a:pt x="1060" y="575"/>
                      <a:pt x="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5"/>
              <p:cNvSpPr/>
              <p:nvPr/>
            </p:nvSpPr>
            <p:spPr>
              <a:xfrm>
                <a:off x="8704826" y="4915460"/>
                <a:ext cx="296117" cy="195005"/>
              </a:xfrm>
              <a:custGeom>
                <a:rect b="b" l="l" r="r" t="t"/>
                <a:pathLst>
                  <a:path extrusionOk="0" h="2220" w="3371">
                    <a:moveTo>
                      <a:pt x="1168" y="1"/>
                    </a:moveTo>
                    <a:cubicBezTo>
                      <a:pt x="782" y="1"/>
                      <a:pt x="391" y="39"/>
                      <a:pt x="0" y="62"/>
                    </a:cubicBezTo>
                    <a:cubicBezTo>
                      <a:pt x="858" y="670"/>
                      <a:pt x="1588" y="1393"/>
                      <a:pt x="2260" y="2062"/>
                    </a:cubicBezTo>
                    <a:cubicBezTo>
                      <a:pt x="1974" y="1732"/>
                      <a:pt x="1874" y="1319"/>
                      <a:pt x="1698" y="959"/>
                    </a:cubicBezTo>
                    <a:lnTo>
                      <a:pt x="1698" y="959"/>
                    </a:lnTo>
                    <a:cubicBezTo>
                      <a:pt x="2418" y="1288"/>
                      <a:pt x="2929" y="1737"/>
                      <a:pt x="3371" y="2220"/>
                    </a:cubicBezTo>
                    <a:cubicBezTo>
                      <a:pt x="3218" y="1967"/>
                      <a:pt x="3062" y="1719"/>
                      <a:pt x="2898" y="1474"/>
                    </a:cubicBezTo>
                    <a:cubicBezTo>
                      <a:pt x="2804" y="1329"/>
                      <a:pt x="2707" y="1188"/>
                      <a:pt x="2610" y="1045"/>
                    </a:cubicBezTo>
                    <a:cubicBezTo>
                      <a:pt x="2380" y="713"/>
                      <a:pt x="2140" y="384"/>
                      <a:pt x="1895" y="60"/>
                    </a:cubicBezTo>
                    <a:cubicBezTo>
                      <a:pt x="1655" y="16"/>
                      <a:pt x="1413" y="1"/>
                      <a:pt x="11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1" name="Google Shape;161;p5"/>
          <p:cNvGrpSpPr/>
          <p:nvPr/>
        </p:nvGrpSpPr>
        <p:grpSpPr>
          <a:xfrm flipH="1" rot="-288461">
            <a:off x="6318014" y="4461406"/>
            <a:ext cx="661026" cy="1212550"/>
            <a:chOff x="9427650" y="2266125"/>
            <a:chExt cx="679773" cy="1247184"/>
          </a:xfrm>
        </p:grpSpPr>
        <p:grpSp>
          <p:nvGrpSpPr>
            <p:cNvPr id="162" name="Google Shape;162;p5"/>
            <p:cNvGrpSpPr/>
            <p:nvPr/>
          </p:nvGrpSpPr>
          <p:grpSpPr>
            <a:xfrm>
              <a:off x="9427650" y="2266125"/>
              <a:ext cx="679773" cy="609666"/>
              <a:chOff x="9427650" y="2266125"/>
              <a:chExt cx="679773" cy="609666"/>
            </a:xfrm>
          </p:grpSpPr>
          <p:sp>
            <p:nvSpPr>
              <p:cNvPr id="163" name="Google Shape;163;p5"/>
              <p:cNvSpPr/>
              <p:nvPr/>
            </p:nvSpPr>
            <p:spPr>
              <a:xfrm>
                <a:off x="9868899" y="2266125"/>
                <a:ext cx="238523" cy="163697"/>
              </a:xfrm>
              <a:custGeom>
                <a:rect b="b" l="l" r="r" t="t"/>
                <a:pathLst>
                  <a:path extrusionOk="0" h="1422" w="2072">
                    <a:moveTo>
                      <a:pt x="1149" y="0"/>
                    </a:moveTo>
                    <a:cubicBezTo>
                      <a:pt x="1056" y="0"/>
                      <a:pt x="956" y="23"/>
                      <a:pt x="854" y="74"/>
                    </a:cubicBezTo>
                    <a:lnTo>
                      <a:pt x="838" y="81"/>
                    </a:lnTo>
                    <a:cubicBezTo>
                      <a:pt x="366" y="326"/>
                      <a:pt x="49" y="796"/>
                      <a:pt x="1" y="1327"/>
                    </a:cubicBezTo>
                    <a:cubicBezTo>
                      <a:pt x="230" y="1383"/>
                      <a:pt x="456" y="1421"/>
                      <a:pt x="677" y="1421"/>
                    </a:cubicBezTo>
                    <a:cubicBezTo>
                      <a:pt x="928" y="1421"/>
                      <a:pt x="1174" y="1372"/>
                      <a:pt x="1410" y="1246"/>
                    </a:cubicBezTo>
                    <a:cubicBezTo>
                      <a:pt x="1423" y="1238"/>
                      <a:pt x="1436" y="1233"/>
                      <a:pt x="1446" y="1225"/>
                    </a:cubicBezTo>
                    <a:cubicBezTo>
                      <a:pt x="2071" y="875"/>
                      <a:pt x="1731" y="0"/>
                      <a:pt x="1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5"/>
              <p:cNvSpPr/>
              <p:nvPr/>
            </p:nvSpPr>
            <p:spPr>
              <a:xfrm>
                <a:off x="9636130" y="2292142"/>
                <a:ext cx="201110" cy="205945"/>
              </a:xfrm>
              <a:custGeom>
                <a:rect b="b" l="l" r="r" t="t"/>
                <a:pathLst>
                  <a:path extrusionOk="0" h="1789" w="1747">
                    <a:moveTo>
                      <a:pt x="859" y="0"/>
                    </a:moveTo>
                    <a:cubicBezTo>
                      <a:pt x="678" y="0"/>
                      <a:pt x="495" y="82"/>
                      <a:pt x="358" y="277"/>
                    </a:cubicBezTo>
                    <a:lnTo>
                      <a:pt x="350" y="289"/>
                    </a:lnTo>
                    <a:cubicBezTo>
                      <a:pt x="51" y="734"/>
                      <a:pt x="0" y="1298"/>
                      <a:pt x="212" y="1788"/>
                    </a:cubicBezTo>
                    <a:cubicBezTo>
                      <a:pt x="697" y="1655"/>
                      <a:pt x="1134" y="1459"/>
                      <a:pt x="1410" y="1038"/>
                    </a:cubicBezTo>
                    <a:cubicBezTo>
                      <a:pt x="1418" y="1025"/>
                      <a:pt x="1425" y="1015"/>
                      <a:pt x="1433" y="1004"/>
                    </a:cubicBezTo>
                    <a:cubicBezTo>
                      <a:pt x="1746" y="502"/>
                      <a:pt x="1309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5"/>
              <p:cNvSpPr/>
              <p:nvPr/>
            </p:nvSpPr>
            <p:spPr>
              <a:xfrm>
                <a:off x="9716367" y="2511443"/>
                <a:ext cx="249690" cy="154718"/>
              </a:xfrm>
              <a:custGeom>
                <a:rect b="b" l="l" r="r" t="t"/>
                <a:pathLst>
                  <a:path extrusionOk="0" h="1344" w="2169">
                    <a:moveTo>
                      <a:pt x="1273" y="0"/>
                    </a:moveTo>
                    <a:cubicBezTo>
                      <a:pt x="1216" y="0"/>
                      <a:pt x="1156" y="8"/>
                      <a:pt x="1093" y="24"/>
                    </a:cubicBezTo>
                    <a:lnTo>
                      <a:pt x="1078" y="26"/>
                    </a:lnTo>
                    <a:cubicBezTo>
                      <a:pt x="565" y="172"/>
                      <a:pt x="159" y="565"/>
                      <a:pt x="0" y="1076"/>
                    </a:cubicBezTo>
                    <a:cubicBezTo>
                      <a:pt x="327" y="1231"/>
                      <a:pt x="654" y="1343"/>
                      <a:pt x="991" y="1343"/>
                    </a:cubicBezTo>
                    <a:cubicBezTo>
                      <a:pt x="1125" y="1343"/>
                      <a:pt x="1262" y="1325"/>
                      <a:pt x="1400" y="1285"/>
                    </a:cubicBezTo>
                    <a:lnTo>
                      <a:pt x="1441" y="1272"/>
                    </a:lnTo>
                    <a:cubicBezTo>
                      <a:pt x="2168" y="1044"/>
                      <a:pt x="1943" y="0"/>
                      <a:pt x="12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5"/>
              <p:cNvSpPr/>
              <p:nvPr/>
            </p:nvSpPr>
            <p:spPr>
              <a:xfrm>
                <a:off x="9427650" y="2540107"/>
                <a:ext cx="172101" cy="223098"/>
              </a:xfrm>
              <a:custGeom>
                <a:rect b="b" l="l" r="r" t="t"/>
                <a:pathLst>
                  <a:path extrusionOk="0" h="1938" w="1495">
                    <a:moveTo>
                      <a:pt x="732" y="1"/>
                    </a:moveTo>
                    <a:cubicBezTo>
                      <a:pt x="475" y="1"/>
                      <a:pt x="223" y="142"/>
                      <a:pt x="134" y="467"/>
                    </a:cubicBezTo>
                    <a:lnTo>
                      <a:pt x="129" y="482"/>
                    </a:lnTo>
                    <a:cubicBezTo>
                      <a:pt x="1" y="1000"/>
                      <a:pt x="141" y="1549"/>
                      <a:pt x="506" y="1938"/>
                    </a:cubicBezTo>
                    <a:cubicBezTo>
                      <a:pt x="920" y="1649"/>
                      <a:pt x="1262" y="1317"/>
                      <a:pt x="1380" y="827"/>
                    </a:cubicBezTo>
                    <a:cubicBezTo>
                      <a:pt x="1385" y="814"/>
                      <a:pt x="1387" y="799"/>
                      <a:pt x="1390" y="786"/>
                    </a:cubicBezTo>
                    <a:cubicBezTo>
                      <a:pt x="1495" y="305"/>
                      <a:pt x="1109" y="1"/>
                      <a:pt x="7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5"/>
              <p:cNvSpPr/>
              <p:nvPr/>
            </p:nvSpPr>
            <p:spPr>
              <a:xfrm>
                <a:off x="9582600" y="2703000"/>
                <a:ext cx="228854" cy="172791"/>
              </a:xfrm>
              <a:custGeom>
                <a:rect b="b" l="l" r="r" t="t"/>
                <a:pathLst>
                  <a:path extrusionOk="0" h="1501" w="1988">
                    <a:moveTo>
                      <a:pt x="1057" y="1"/>
                    </a:moveTo>
                    <a:cubicBezTo>
                      <a:pt x="940" y="1"/>
                      <a:pt x="817" y="37"/>
                      <a:pt x="695" y="119"/>
                    </a:cubicBezTo>
                    <a:lnTo>
                      <a:pt x="682" y="129"/>
                    </a:lnTo>
                    <a:cubicBezTo>
                      <a:pt x="248" y="438"/>
                      <a:pt x="1" y="946"/>
                      <a:pt x="24" y="1480"/>
                    </a:cubicBezTo>
                    <a:cubicBezTo>
                      <a:pt x="147" y="1493"/>
                      <a:pt x="268" y="1500"/>
                      <a:pt x="388" y="1500"/>
                    </a:cubicBezTo>
                    <a:cubicBezTo>
                      <a:pt x="756" y="1500"/>
                      <a:pt x="1102" y="1428"/>
                      <a:pt x="1413" y="1204"/>
                    </a:cubicBezTo>
                    <a:lnTo>
                      <a:pt x="1443" y="1179"/>
                    </a:lnTo>
                    <a:cubicBezTo>
                      <a:pt x="1987" y="765"/>
                      <a:pt x="1595" y="1"/>
                      <a:pt x="10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5"/>
            <p:cNvSpPr/>
            <p:nvPr/>
          </p:nvSpPr>
          <p:spPr>
            <a:xfrm>
              <a:off x="9473582" y="2336002"/>
              <a:ext cx="522518" cy="1177307"/>
            </a:xfrm>
            <a:custGeom>
              <a:rect b="b" l="l" r="r" t="t"/>
              <a:pathLst>
                <a:path extrusionOk="0" h="10227" w="4539">
                  <a:moveTo>
                    <a:pt x="4461" y="1"/>
                  </a:moveTo>
                  <a:cubicBezTo>
                    <a:pt x="4453" y="1"/>
                    <a:pt x="4444" y="3"/>
                    <a:pt x="4436" y="8"/>
                  </a:cubicBezTo>
                  <a:cubicBezTo>
                    <a:pt x="3672" y="445"/>
                    <a:pt x="2970" y="983"/>
                    <a:pt x="2352" y="1609"/>
                  </a:cubicBezTo>
                  <a:cubicBezTo>
                    <a:pt x="1887" y="2076"/>
                    <a:pt x="1476" y="2597"/>
                    <a:pt x="1131" y="3159"/>
                  </a:cubicBezTo>
                  <a:cubicBezTo>
                    <a:pt x="1300" y="2347"/>
                    <a:pt x="1573" y="1558"/>
                    <a:pt x="1946" y="817"/>
                  </a:cubicBezTo>
                  <a:cubicBezTo>
                    <a:pt x="2064" y="585"/>
                    <a:pt x="2189" y="358"/>
                    <a:pt x="2324" y="136"/>
                  </a:cubicBezTo>
                  <a:cubicBezTo>
                    <a:pt x="2346" y="100"/>
                    <a:pt x="2314" y="68"/>
                    <a:pt x="2280" y="68"/>
                  </a:cubicBezTo>
                  <a:cubicBezTo>
                    <a:pt x="2263" y="68"/>
                    <a:pt x="2246" y="76"/>
                    <a:pt x="2235" y="95"/>
                  </a:cubicBezTo>
                  <a:cubicBezTo>
                    <a:pt x="1752" y="889"/>
                    <a:pt x="1384" y="1749"/>
                    <a:pt x="1147" y="2651"/>
                  </a:cubicBezTo>
                  <a:cubicBezTo>
                    <a:pt x="1080" y="2906"/>
                    <a:pt x="1022" y="3164"/>
                    <a:pt x="976" y="3422"/>
                  </a:cubicBezTo>
                  <a:cubicBezTo>
                    <a:pt x="976" y="3425"/>
                    <a:pt x="976" y="3425"/>
                    <a:pt x="976" y="3425"/>
                  </a:cubicBezTo>
                  <a:cubicBezTo>
                    <a:pt x="920" y="3529"/>
                    <a:pt x="863" y="3634"/>
                    <a:pt x="812" y="3739"/>
                  </a:cubicBezTo>
                  <a:cubicBezTo>
                    <a:pt x="536" y="4285"/>
                    <a:pt x="342" y="4870"/>
                    <a:pt x="233" y="5470"/>
                  </a:cubicBezTo>
                  <a:cubicBezTo>
                    <a:pt x="123" y="4668"/>
                    <a:pt x="115" y="3854"/>
                    <a:pt x="212" y="3047"/>
                  </a:cubicBezTo>
                  <a:cubicBezTo>
                    <a:pt x="243" y="2789"/>
                    <a:pt x="286" y="2533"/>
                    <a:pt x="337" y="2278"/>
                  </a:cubicBezTo>
                  <a:cubicBezTo>
                    <a:pt x="344" y="2245"/>
                    <a:pt x="319" y="2228"/>
                    <a:pt x="292" y="2228"/>
                  </a:cubicBezTo>
                  <a:cubicBezTo>
                    <a:pt x="269" y="2228"/>
                    <a:pt x="244" y="2242"/>
                    <a:pt x="238" y="2270"/>
                  </a:cubicBezTo>
                  <a:cubicBezTo>
                    <a:pt x="54" y="3182"/>
                    <a:pt x="0" y="4117"/>
                    <a:pt x="82" y="5044"/>
                  </a:cubicBezTo>
                  <a:cubicBezTo>
                    <a:pt x="105" y="5301"/>
                    <a:pt x="138" y="5559"/>
                    <a:pt x="182" y="5817"/>
                  </a:cubicBezTo>
                  <a:cubicBezTo>
                    <a:pt x="166" y="5950"/>
                    <a:pt x="156" y="6083"/>
                    <a:pt x="148" y="6216"/>
                  </a:cubicBezTo>
                  <a:cubicBezTo>
                    <a:pt x="123" y="6943"/>
                    <a:pt x="250" y="7666"/>
                    <a:pt x="526" y="8338"/>
                  </a:cubicBezTo>
                  <a:cubicBezTo>
                    <a:pt x="800" y="8999"/>
                    <a:pt x="1221" y="9602"/>
                    <a:pt x="1778" y="10054"/>
                  </a:cubicBezTo>
                  <a:cubicBezTo>
                    <a:pt x="1849" y="10110"/>
                    <a:pt x="1923" y="10164"/>
                    <a:pt x="1997" y="10217"/>
                  </a:cubicBezTo>
                  <a:cubicBezTo>
                    <a:pt x="2007" y="10224"/>
                    <a:pt x="2017" y="10227"/>
                    <a:pt x="2026" y="10227"/>
                  </a:cubicBezTo>
                  <a:cubicBezTo>
                    <a:pt x="2068" y="10227"/>
                    <a:pt x="2103" y="10172"/>
                    <a:pt x="2061" y="10141"/>
                  </a:cubicBezTo>
                  <a:cubicBezTo>
                    <a:pt x="1479" y="9735"/>
                    <a:pt x="1022" y="9168"/>
                    <a:pt x="718" y="8529"/>
                  </a:cubicBezTo>
                  <a:cubicBezTo>
                    <a:pt x="411" y="7881"/>
                    <a:pt x="250" y="7173"/>
                    <a:pt x="245" y="6458"/>
                  </a:cubicBezTo>
                  <a:cubicBezTo>
                    <a:pt x="243" y="6251"/>
                    <a:pt x="253" y="6045"/>
                    <a:pt x="276" y="5838"/>
                  </a:cubicBezTo>
                  <a:cubicBezTo>
                    <a:pt x="705" y="5031"/>
                    <a:pt x="1280" y="4306"/>
                    <a:pt x="1966" y="3703"/>
                  </a:cubicBezTo>
                  <a:cubicBezTo>
                    <a:pt x="2005" y="3669"/>
                    <a:pt x="1973" y="3613"/>
                    <a:pt x="1934" y="3613"/>
                  </a:cubicBezTo>
                  <a:cubicBezTo>
                    <a:pt x="1924" y="3613"/>
                    <a:pt x="1913" y="3617"/>
                    <a:pt x="1903" y="3626"/>
                  </a:cubicBezTo>
                  <a:cubicBezTo>
                    <a:pt x="1356" y="4106"/>
                    <a:pt x="881" y="4661"/>
                    <a:pt x="491" y="5273"/>
                  </a:cubicBezTo>
                  <a:cubicBezTo>
                    <a:pt x="427" y="5370"/>
                    <a:pt x="368" y="5473"/>
                    <a:pt x="312" y="5575"/>
                  </a:cubicBezTo>
                  <a:cubicBezTo>
                    <a:pt x="401" y="5041"/>
                    <a:pt x="557" y="4523"/>
                    <a:pt x="779" y="4032"/>
                  </a:cubicBezTo>
                  <a:cubicBezTo>
                    <a:pt x="868" y="3833"/>
                    <a:pt x="965" y="3642"/>
                    <a:pt x="1073" y="3453"/>
                  </a:cubicBezTo>
                  <a:cubicBezTo>
                    <a:pt x="1749" y="2845"/>
                    <a:pt x="2528" y="2362"/>
                    <a:pt x="3374" y="2028"/>
                  </a:cubicBezTo>
                  <a:cubicBezTo>
                    <a:pt x="3428" y="2007"/>
                    <a:pt x="3406" y="1932"/>
                    <a:pt x="3359" y="1932"/>
                  </a:cubicBezTo>
                  <a:cubicBezTo>
                    <a:pt x="3353" y="1932"/>
                    <a:pt x="3347" y="1933"/>
                    <a:pt x="3340" y="1936"/>
                  </a:cubicBezTo>
                  <a:cubicBezTo>
                    <a:pt x="2664" y="2201"/>
                    <a:pt x="2028" y="2561"/>
                    <a:pt x="1453" y="3006"/>
                  </a:cubicBezTo>
                  <a:cubicBezTo>
                    <a:pt x="1379" y="3065"/>
                    <a:pt x="1305" y="3126"/>
                    <a:pt x="1231" y="3187"/>
                  </a:cubicBezTo>
                  <a:cubicBezTo>
                    <a:pt x="1520" y="2727"/>
                    <a:pt x="1852" y="2293"/>
                    <a:pt x="2219" y="1890"/>
                  </a:cubicBezTo>
                  <a:cubicBezTo>
                    <a:pt x="2725" y="1336"/>
                    <a:pt x="3450" y="736"/>
                    <a:pt x="4216" y="253"/>
                  </a:cubicBezTo>
                  <a:cubicBezTo>
                    <a:pt x="4306" y="197"/>
                    <a:pt x="4398" y="143"/>
                    <a:pt x="4489" y="92"/>
                  </a:cubicBezTo>
                  <a:cubicBezTo>
                    <a:pt x="4539" y="62"/>
                    <a:pt x="4505" y="1"/>
                    <a:pt x="4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9" name="Google Shape;169;p5"/>
          <p:cNvGrpSpPr/>
          <p:nvPr/>
        </p:nvGrpSpPr>
        <p:grpSpPr>
          <a:xfrm>
            <a:off x="8234578" y="3839427"/>
            <a:ext cx="558209" cy="688180"/>
            <a:chOff x="-2163212" y="2818438"/>
            <a:chExt cx="386250" cy="476150"/>
          </a:xfrm>
        </p:grpSpPr>
        <p:sp>
          <p:nvSpPr>
            <p:cNvPr id="170" name="Google Shape;170;p5"/>
            <p:cNvSpPr/>
            <p:nvPr/>
          </p:nvSpPr>
          <p:spPr>
            <a:xfrm>
              <a:off x="-1986437" y="3145363"/>
              <a:ext cx="44825" cy="149225"/>
            </a:xfrm>
            <a:custGeom>
              <a:rect b="b" l="l" r="r" t="t"/>
              <a:pathLst>
                <a:path extrusionOk="0" h="5969" w="1793">
                  <a:moveTo>
                    <a:pt x="766" y="1"/>
                  </a:moveTo>
                  <a:cubicBezTo>
                    <a:pt x="396" y="1"/>
                    <a:pt x="0" y="208"/>
                    <a:pt x="33" y="453"/>
                  </a:cubicBezTo>
                  <a:cubicBezTo>
                    <a:pt x="192" y="1671"/>
                    <a:pt x="273" y="2896"/>
                    <a:pt x="276" y="4125"/>
                  </a:cubicBezTo>
                  <a:cubicBezTo>
                    <a:pt x="255" y="4125"/>
                    <a:pt x="225" y="5034"/>
                    <a:pt x="181" y="5968"/>
                  </a:cubicBezTo>
                  <a:lnTo>
                    <a:pt x="1688" y="5968"/>
                  </a:lnTo>
                  <a:cubicBezTo>
                    <a:pt x="1729" y="5299"/>
                    <a:pt x="1747" y="4628"/>
                    <a:pt x="1742" y="3956"/>
                  </a:cubicBezTo>
                  <a:lnTo>
                    <a:pt x="1742" y="3956"/>
                  </a:lnTo>
                  <a:cubicBezTo>
                    <a:pt x="1742" y="3956"/>
                    <a:pt x="1742" y="3956"/>
                    <a:pt x="1742" y="3956"/>
                  </a:cubicBezTo>
                  <a:cubicBezTo>
                    <a:pt x="1793" y="3956"/>
                    <a:pt x="1780" y="3055"/>
                    <a:pt x="1721" y="3052"/>
                  </a:cubicBezTo>
                  <a:cubicBezTo>
                    <a:pt x="1685" y="2184"/>
                    <a:pt x="1614" y="1318"/>
                    <a:pt x="1502" y="453"/>
                  </a:cubicBezTo>
                  <a:cubicBezTo>
                    <a:pt x="1468" y="210"/>
                    <a:pt x="1187" y="1"/>
                    <a:pt x="7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986387" y="3145363"/>
              <a:ext cx="44775" cy="149225"/>
            </a:xfrm>
            <a:custGeom>
              <a:rect b="b" l="l" r="r" t="t"/>
              <a:pathLst>
                <a:path extrusionOk="0" h="5969" w="1791">
                  <a:moveTo>
                    <a:pt x="767" y="1"/>
                  </a:moveTo>
                  <a:cubicBezTo>
                    <a:pt x="394" y="1"/>
                    <a:pt x="1" y="208"/>
                    <a:pt x="31" y="453"/>
                  </a:cubicBezTo>
                  <a:cubicBezTo>
                    <a:pt x="190" y="1671"/>
                    <a:pt x="271" y="2896"/>
                    <a:pt x="274" y="4125"/>
                  </a:cubicBezTo>
                  <a:cubicBezTo>
                    <a:pt x="238" y="4125"/>
                    <a:pt x="230" y="5029"/>
                    <a:pt x="264" y="5029"/>
                  </a:cubicBezTo>
                  <a:cubicBezTo>
                    <a:pt x="253" y="5343"/>
                    <a:pt x="238" y="5657"/>
                    <a:pt x="220" y="5968"/>
                  </a:cubicBezTo>
                  <a:lnTo>
                    <a:pt x="1689" y="5968"/>
                  </a:lnTo>
                  <a:cubicBezTo>
                    <a:pt x="1727" y="5299"/>
                    <a:pt x="1745" y="4628"/>
                    <a:pt x="1740" y="3956"/>
                  </a:cubicBezTo>
                  <a:lnTo>
                    <a:pt x="1740" y="3956"/>
                  </a:lnTo>
                  <a:cubicBezTo>
                    <a:pt x="1740" y="3956"/>
                    <a:pt x="1740" y="3956"/>
                    <a:pt x="1740" y="3956"/>
                  </a:cubicBezTo>
                  <a:cubicBezTo>
                    <a:pt x="1791" y="3956"/>
                    <a:pt x="1778" y="3052"/>
                    <a:pt x="1719" y="3052"/>
                  </a:cubicBezTo>
                  <a:cubicBezTo>
                    <a:pt x="1686" y="2184"/>
                    <a:pt x="1612" y="1318"/>
                    <a:pt x="1500" y="453"/>
                  </a:cubicBezTo>
                  <a:cubicBezTo>
                    <a:pt x="1469" y="210"/>
                    <a:pt x="11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1986387" y="3145363"/>
              <a:ext cx="44775" cy="149225"/>
            </a:xfrm>
            <a:custGeom>
              <a:rect b="b" l="l" r="r" t="t"/>
              <a:pathLst>
                <a:path extrusionOk="0" h="5969" w="1791">
                  <a:moveTo>
                    <a:pt x="767" y="1"/>
                  </a:moveTo>
                  <a:cubicBezTo>
                    <a:pt x="394" y="1"/>
                    <a:pt x="1" y="208"/>
                    <a:pt x="31" y="453"/>
                  </a:cubicBezTo>
                  <a:cubicBezTo>
                    <a:pt x="190" y="1671"/>
                    <a:pt x="271" y="2896"/>
                    <a:pt x="274" y="4125"/>
                  </a:cubicBezTo>
                  <a:cubicBezTo>
                    <a:pt x="238" y="4125"/>
                    <a:pt x="230" y="5029"/>
                    <a:pt x="264" y="5029"/>
                  </a:cubicBezTo>
                  <a:cubicBezTo>
                    <a:pt x="253" y="5343"/>
                    <a:pt x="238" y="5657"/>
                    <a:pt x="220" y="5968"/>
                  </a:cubicBezTo>
                  <a:lnTo>
                    <a:pt x="1689" y="5968"/>
                  </a:lnTo>
                  <a:cubicBezTo>
                    <a:pt x="1727" y="5299"/>
                    <a:pt x="1745" y="4628"/>
                    <a:pt x="1740" y="3956"/>
                  </a:cubicBezTo>
                  <a:lnTo>
                    <a:pt x="1740" y="3956"/>
                  </a:lnTo>
                  <a:cubicBezTo>
                    <a:pt x="1740" y="3956"/>
                    <a:pt x="1740" y="3956"/>
                    <a:pt x="1740" y="3956"/>
                  </a:cubicBezTo>
                  <a:cubicBezTo>
                    <a:pt x="1791" y="3956"/>
                    <a:pt x="1778" y="3052"/>
                    <a:pt x="1719" y="3052"/>
                  </a:cubicBezTo>
                  <a:cubicBezTo>
                    <a:pt x="1686" y="2184"/>
                    <a:pt x="1612" y="1318"/>
                    <a:pt x="1500" y="453"/>
                  </a:cubicBezTo>
                  <a:cubicBezTo>
                    <a:pt x="1469" y="210"/>
                    <a:pt x="1185" y="1"/>
                    <a:pt x="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-2163212" y="2818438"/>
              <a:ext cx="386250" cy="361200"/>
            </a:xfrm>
            <a:custGeom>
              <a:rect b="b" l="l" r="r" t="t"/>
              <a:pathLst>
                <a:path extrusionOk="0" h="14448" w="15450">
                  <a:moveTo>
                    <a:pt x="7738" y="0"/>
                  </a:moveTo>
                  <a:cubicBezTo>
                    <a:pt x="6150" y="0"/>
                    <a:pt x="4554" y="533"/>
                    <a:pt x="3236" y="1638"/>
                  </a:cubicBezTo>
                  <a:cubicBezTo>
                    <a:pt x="3149" y="1709"/>
                    <a:pt x="3077" y="1773"/>
                    <a:pt x="3029" y="1824"/>
                  </a:cubicBezTo>
                  <a:cubicBezTo>
                    <a:pt x="286" y="4600"/>
                    <a:pt x="0" y="7462"/>
                    <a:pt x="1295" y="10299"/>
                  </a:cubicBezTo>
                  <a:cubicBezTo>
                    <a:pt x="1535" y="10820"/>
                    <a:pt x="2286" y="12595"/>
                    <a:pt x="4295" y="13652"/>
                  </a:cubicBezTo>
                  <a:cubicBezTo>
                    <a:pt x="5386" y="14226"/>
                    <a:pt x="6540" y="14448"/>
                    <a:pt x="7647" y="14448"/>
                  </a:cubicBezTo>
                  <a:cubicBezTo>
                    <a:pt x="10115" y="14448"/>
                    <a:pt x="12353" y="13345"/>
                    <a:pt x="13154" y="12570"/>
                  </a:cubicBezTo>
                  <a:cubicBezTo>
                    <a:pt x="14806" y="10974"/>
                    <a:pt x="15449" y="9309"/>
                    <a:pt x="15391" y="7654"/>
                  </a:cubicBezTo>
                  <a:cubicBezTo>
                    <a:pt x="15337" y="6037"/>
                    <a:pt x="14632" y="4426"/>
                    <a:pt x="13432" y="2838"/>
                  </a:cubicBezTo>
                  <a:cubicBezTo>
                    <a:pt x="12026" y="979"/>
                    <a:pt x="9890" y="0"/>
                    <a:pt x="7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-2108312" y="3033463"/>
              <a:ext cx="328525" cy="146200"/>
            </a:xfrm>
            <a:custGeom>
              <a:rect b="b" l="l" r="r" t="t"/>
              <a:pathLst>
                <a:path extrusionOk="0" h="5848" w="13141">
                  <a:moveTo>
                    <a:pt x="13141" y="0"/>
                  </a:moveTo>
                  <a:cubicBezTo>
                    <a:pt x="9129" y="1203"/>
                    <a:pt x="4783" y="2316"/>
                    <a:pt x="0" y="3264"/>
                  </a:cubicBezTo>
                  <a:cubicBezTo>
                    <a:pt x="560" y="4007"/>
                    <a:pt x="1277" y="4617"/>
                    <a:pt x="2099" y="5051"/>
                  </a:cubicBezTo>
                  <a:cubicBezTo>
                    <a:pt x="3191" y="5625"/>
                    <a:pt x="4346" y="5847"/>
                    <a:pt x="5454" y="5847"/>
                  </a:cubicBezTo>
                  <a:cubicBezTo>
                    <a:pt x="7921" y="5847"/>
                    <a:pt x="10158" y="4746"/>
                    <a:pt x="10958" y="3971"/>
                  </a:cubicBezTo>
                  <a:cubicBezTo>
                    <a:pt x="12296" y="2676"/>
                    <a:pt x="12962" y="1341"/>
                    <a:pt x="131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5"/>
            <p:cNvSpPr/>
            <p:nvPr/>
          </p:nvSpPr>
          <p:spPr>
            <a:xfrm>
              <a:off x="-2140687" y="2923538"/>
              <a:ext cx="358350" cy="152325"/>
            </a:xfrm>
            <a:custGeom>
              <a:rect b="b" l="l" r="r" t="t"/>
              <a:pathLst>
                <a:path extrusionOk="0" h="6093" w="14334">
                  <a:moveTo>
                    <a:pt x="13427" y="0"/>
                  </a:moveTo>
                  <a:cubicBezTo>
                    <a:pt x="9901" y="1800"/>
                    <a:pt x="5029" y="3452"/>
                    <a:pt x="1" y="5077"/>
                  </a:cubicBezTo>
                  <a:cubicBezTo>
                    <a:pt x="110" y="5421"/>
                    <a:pt x="241" y="5761"/>
                    <a:pt x="394" y="6093"/>
                  </a:cubicBezTo>
                  <a:cubicBezTo>
                    <a:pt x="5108" y="5077"/>
                    <a:pt x="9760" y="3800"/>
                    <a:pt x="14334" y="2270"/>
                  </a:cubicBezTo>
                  <a:cubicBezTo>
                    <a:pt x="14163" y="1509"/>
                    <a:pt x="13854" y="753"/>
                    <a:pt x="134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-2150062" y="2823463"/>
              <a:ext cx="300125" cy="176125"/>
            </a:xfrm>
            <a:custGeom>
              <a:rect b="b" l="l" r="r" t="t"/>
              <a:pathLst>
                <a:path extrusionOk="0" h="7045" w="12005">
                  <a:moveTo>
                    <a:pt x="7376" y="1"/>
                  </a:moveTo>
                  <a:cubicBezTo>
                    <a:pt x="6095" y="1"/>
                    <a:pt x="4805" y="367"/>
                    <a:pt x="3700" y="1115"/>
                  </a:cubicBezTo>
                  <a:cubicBezTo>
                    <a:pt x="3133" y="1498"/>
                    <a:pt x="2687" y="1817"/>
                    <a:pt x="2503" y="1993"/>
                  </a:cubicBezTo>
                  <a:cubicBezTo>
                    <a:pt x="743" y="3653"/>
                    <a:pt x="0" y="5346"/>
                    <a:pt x="31" y="7044"/>
                  </a:cubicBezTo>
                  <a:cubicBezTo>
                    <a:pt x="5107" y="5451"/>
                    <a:pt x="9604" y="3783"/>
                    <a:pt x="12005" y="1929"/>
                  </a:cubicBezTo>
                  <a:lnTo>
                    <a:pt x="11971" y="1896"/>
                  </a:lnTo>
                  <a:cubicBezTo>
                    <a:pt x="10756" y="645"/>
                    <a:pt x="9074" y="1"/>
                    <a:pt x="73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7" name="Google Shape;177;p5"/>
          <p:cNvGrpSpPr/>
          <p:nvPr/>
        </p:nvGrpSpPr>
        <p:grpSpPr>
          <a:xfrm>
            <a:off x="5533353" y="118820"/>
            <a:ext cx="1437570" cy="356111"/>
            <a:chOff x="415175" y="3208013"/>
            <a:chExt cx="1171900" cy="290300"/>
          </a:xfrm>
        </p:grpSpPr>
        <p:sp>
          <p:nvSpPr>
            <p:cNvPr id="178" name="Google Shape;178;p5"/>
            <p:cNvSpPr/>
            <p:nvPr/>
          </p:nvSpPr>
          <p:spPr>
            <a:xfrm>
              <a:off x="415175" y="3208013"/>
              <a:ext cx="883600" cy="290300"/>
            </a:xfrm>
            <a:custGeom>
              <a:rect b="b" l="l" r="r" t="t"/>
              <a:pathLst>
                <a:path extrusionOk="0" h="11612" w="35344">
                  <a:moveTo>
                    <a:pt x="15641" y="0"/>
                  </a:moveTo>
                  <a:cubicBezTo>
                    <a:pt x="10753" y="0"/>
                    <a:pt x="6583" y="3060"/>
                    <a:pt x="4933" y="7365"/>
                  </a:cubicBezTo>
                  <a:cubicBezTo>
                    <a:pt x="4671" y="7316"/>
                    <a:pt x="4411" y="7292"/>
                    <a:pt x="4156" y="7292"/>
                  </a:cubicBezTo>
                  <a:cubicBezTo>
                    <a:pt x="1910" y="7292"/>
                    <a:pt x="1" y="9120"/>
                    <a:pt x="8" y="11463"/>
                  </a:cubicBezTo>
                  <a:cubicBezTo>
                    <a:pt x="8" y="11512"/>
                    <a:pt x="13" y="11561"/>
                    <a:pt x="15" y="11612"/>
                  </a:cubicBezTo>
                  <a:lnTo>
                    <a:pt x="35341" y="11612"/>
                  </a:lnTo>
                  <a:cubicBezTo>
                    <a:pt x="35341" y="11561"/>
                    <a:pt x="35344" y="11512"/>
                    <a:pt x="35344" y="11463"/>
                  </a:cubicBezTo>
                  <a:cubicBezTo>
                    <a:pt x="35344" y="7896"/>
                    <a:pt x="32453" y="5008"/>
                    <a:pt x="28889" y="5008"/>
                  </a:cubicBezTo>
                  <a:cubicBezTo>
                    <a:pt x="28884" y="5008"/>
                    <a:pt x="28879" y="5008"/>
                    <a:pt x="28874" y="5008"/>
                  </a:cubicBezTo>
                  <a:cubicBezTo>
                    <a:pt x="27743" y="5008"/>
                    <a:pt x="26630" y="5309"/>
                    <a:pt x="25651" y="5879"/>
                  </a:cubicBezTo>
                  <a:cubicBezTo>
                    <a:pt x="23689" y="2373"/>
                    <a:pt x="19943" y="0"/>
                    <a:pt x="156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5"/>
            <p:cNvSpPr/>
            <p:nvPr/>
          </p:nvSpPr>
          <p:spPr>
            <a:xfrm>
              <a:off x="1103600" y="3339488"/>
              <a:ext cx="483475" cy="158825"/>
            </a:xfrm>
            <a:custGeom>
              <a:rect b="b" l="l" r="r" t="t"/>
              <a:pathLst>
                <a:path extrusionOk="0" h="6353" w="19339">
                  <a:moveTo>
                    <a:pt x="8563" y="1"/>
                  </a:moveTo>
                  <a:cubicBezTo>
                    <a:pt x="8412" y="1"/>
                    <a:pt x="8260" y="6"/>
                    <a:pt x="8108" y="17"/>
                  </a:cubicBezTo>
                  <a:cubicBezTo>
                    <a:pt x="5677" y="191"/>
                    <a:pt x="3568" y="1756"/>
                    <a:pt x="2700" y="4031"/>
                  </a:cubicBezTo>
                  <a:cubicBezTo>
                    <a:pt x="2556" y="4004"/>
                    <a:pt x="2413" y="3991"/>
                    <a:pt x="2272" y="3991"/>
                  </a:cubicBezTo>
                  <a:cubicBezTo>
                    <a:pt x="1043" y="3991"/>
                    <a:pt x="1" y="4992"/>
                    <a:pt x="3" y="6271"/>
                  </a:cubicBezTo>
                  <a:cubicBezTo>
                    <a:pt x="3" y="6299"/>
                    <a:pt x="6" y="6327"/>
                    <a:pt x="8" y="6353"/>
                  </a:cubicBezTo>
                  <a:lnTo>
                    <a:pt x="19336" y="6353"/>
                  </a:lnTo>
                  <a:cubicBezTo>
                    <a:pt x="19336" y="6327"/>
                    <a:pt x="19339" y="6299"/>
                    <a:pt x="19339" y="6271"/>
                  </a:cubicBezTo>
                  <a:cubicBezTo>
                    <a:pt x="19339" y="4320"/>
                    <a:pt x="17758" y="2739"/>
                    <a:pt x="15807" y="2739"/>
                  </a:cubicBezTo>
                  <a:cubicBezTo>
                    <a:pt x="15184" y="2739"/>
                    <a:pt x="14571" y="2903"/>
                    <a:pt x="14035" y="3217"/>
                  </a:cubicBezTo>
                  <a:cubicBezTo>
                    <a:pt x="12922" y="1223"/>
                    <a:pt x="10822" y="1"/>
                    <a:pt x="8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82" name="Google Shape;182;p6"/>
          <p:cNvGrpSpPr/>
          <p:nvPr/>
        </p:nvGrpSpPr>
        <p:grpSpPr>
          <a:xfrm>
            <a:off x="131425" y="139938"/>
            <a:ext cx="8793850" cy="3428587"/>
            <a:chOff x="131425" y="139938"/>
            <a:chExt cx="8793850" cy="3428587"/>
          </a:xfrm>
        </p:grpSpPr>
        <p:grpSp>
          <p:nvGrpSpPr>
            <p:cNvPr id="183" name="Google Shape;183;p6"/>
            <p:cNvGrpSpPr/>
            <p:nvPr/>
          </p:nvGrpSpPr>
          <p:grpSpPr>
            <a:xfrm>
              <a:off x="7423141" y="139938"/>
              <a:ext cx="1231550" cy="305076"/>
              <a:chOff x="7423141" y="139938"/>
              <a:chExt cx="1231550" cy="305076"/>
            </a:xfrm>
          </p:grpSpPr>
          <p:sp>
            <p:nvSpPr>
              <p:cNvPr id="184" name="Google Shape;184;p6"/>
              <p:cNvSpPr/>
              <p:nvPr/>
            </p:nvSpPr>
            <p:spPr>
              <a:xfrm>
                <a:off x="8430775" y="191100"/>
                <a:ext cx="202750" cy="202750"/>
              </a:xfrm>
              <a:custGeom>
                <a:rect b="b" l="l" r="r" t="t"/>
                <a:pathLst>
                  <a:path extrusionOk="0" h="8110" w="8110">
                    <a:moveTo>
                      <a:pt x="4055" y="1"/>
                    </a:moveTo>
                    <a:cubicBezTo>
                      <a:pt x="1816" y="1"/>
                      <a:pt x="1" y="1816"/>
                      <a:pt x="1" y="4055"/>
                    </a:cubicBezTo>
                    <a:cubicBezTo>
                      <a:pt x="1" y="6294"/>
                      <a:pt x="1816" y="8109"/>
                      <a:pt x="4055" y="8109"/>
                    </a:cubicBezTo>
                    <a:cubicBezTo>
                      <a:pt x="6294" y="8109"/>
                      <a:pt x="8109" y="6294"/>
                      <a:pt x="8109" y="4055"/>
                    </a:cubicBezTo>
                    <a:cubicBezTo>
                      <a:pt x="8109" y="1816"/>
                      <a:pt x="6294" y="1"/>
                      <a:pt x="405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5" name="Google Shape;185;p6"/>
              <p:cNvGrpSpPr/>
              <p:nvPr/>
            </p:nvGrpSpPr>
            <p:grpSpPr>
              <a:xfrm>
                <a:off x="7423141" y="139938"/>
                <a:ext cx="1231550" cy="305076"/>
                <a:chOff x="415175" y="3208013"/>
                <a:chExt cx="1171900" cy="290300"/>
              </a:xfrm>
            </p:grpSpPr>
            <p:sp>
              <p:nvSpPr>
                <p:cNvPr id="186" name="Google Shape;186;p6"/>
                <p:cNvSpPr/>
                <p:nvPr/>
              </p:nvSpPr>
              <p:spPr>
                <a:xfrm>
                  <a:off x="415175" y="3208013"/>
                  <a:ext cx="883600" cy="290300"/>
                </a:xfrm>
                <a:custGeom>
                  <a:rect b="b" l="l" r="r" t="t"/>
                  <a:pathLst>
                    <a:path extrusionOk="0" h="11612" w="35344">
                      <a:moveTo>
                        <a:pt x="15641" y="0"/>
                      </a:moveTo>
                      <a:cubicBezTo>
                        <a:pt x="10753" y="0"/>
                        <a:pt x="6583" y="3060"/>
                        <a:pt x="4933" y="7365"/>
                      </a:cubicBezTo>
                      <a:cubicBezTo>
                        <a:pt x="4671" y="7316"/>
                        <a:pt x="4411" y="7292"/>
                        <a:pt x="4156" y="7292"/>
                      </a:cubicBezTo>
                      <a:cubicBezTo>
                        <a:pt x="1910" y="7292"/>
                        <a:pt x="1" y="9120"/>
                        <a:pt x="8" y="11463"/>
                      </a:cubicBezTo>
                      <a:cubicBezTo>
                        <a:pt x="8" y="11512"/>
                        <a:pt x="13" y="11561"/>
                        <a:pt x="15" y="11612"/>
                      </a:cubicBezTo>
                      <a:lnTo>
                        <a:pt x="35341" y="11612"/>
                      </a:lnTo>
                      <a:cubicBezTo>
                        <a:pt x="35341" y="11561"/>
                        <a:pt x="35344" y="11512"/>
                        <a:pt x="35344" y="11463"/>
                      </a:cubicBezTo>
                      <a:cubicBezTo>
                        <a:pt x="35344" y="7896"/>
                        <a:pt x="32453" y="5008"/>
                        <a:pt x="28889" y="5008"/>
                      </a:cubicBezTo>
                      <a:cubicBezTo>
                        <a:pt x="28884" y="5008"/>
                        <a:pt x="28879" y="5008"/>
                        <a:pt x="28874" y="5008"/>
                      </a:cubicBezTo>
                      <a:cubicBezTo>
                        <a:pt x="27743" y="5008"/>
                        <a:pt x="26630" y="5309"/>
                        <a:pt x="25651" y="5879"/>
                      </a:cubicBezTo>
                      <a:cubicBezTo>
                        <a:pt x="23689" y="2373"/>
                        <a:pt x="19943" y="0"/>
                        <a:pt x="15641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" name="Google Shape;187;p6"/>
                <p:cNvSpPr/>
                <p:nvPr/>
              </p:nvSpPr>
              <p:spPr>
                <a:xfrm>
                  <a:off x="1103600" y="3339488"/>
                  <a:ext cx="483475" cy="158825"/>
                </a:xfrm>
                <a:custGeom>
                  <a:rect b="b" l="l" r="r" t="t"/>
                  <a:pathLst>
                    <a:path extrusionOk="0" h="6353" w="19339">
                      <a:moveTo>
                        <a:pt x="8563" y="1"/>
                      </a:moveTo>
                      <a:cubicBezTo>
                        <a:pt x="8412" y="1"/>
                        <a:pt x="8260" y="6"/>
                        <a:pt x="8108" y="17"/>
                      </a:cubicBezTo>
                      <a:cubicBezTo>
                        <a:pt x="5677" y="191"/>
                        <a:pt x="3568" y="1756"/>
                        <a:pt x="2700" y="4031"/>
                      </a:cubicBezTo>
                      <a:cubicBezTo>
                        <a:pt x="2556" y="4004"/>
                        <a:pt x="2413" y="3991"/>
                        <a:pt x="2272" y="3991"/>
                      </a:cubicBezTo>
                      <a:cubicBezTo>
                        <a:pt x="1043" y="3991"/>
                        <a:pt x="1" y="4992"/>
                        <a:pt x="3" y="6271"/>
                      </a:cubicBezTo>
                      <a:cubicBezTo>
                        <a:pt x="3" y="6299"/>
                        <a:pt x="6" y="6327"/>
                        <a:pt x="8" y="6353"/>
                      </a:cubicBezTo>
                      <a:lnTo>
                        <a:pt x="19336" y="6353"/>
                      </a:lnTo>
                      <a:cubicBezTo>
                        <a:pt x="19336" y="6327"/>
                        <a:pt x="19339" y="6299"/>
                        <a:pt x="19339" y="6271"/>
                      </a:cubicBezTo>
                      <a:cubicBezTo>
                        <a:pt x="19339" y="4320"/>
                        <a:pt x="17758" y="2739"/>
                        <a:pt x="15807" y="2739"/>
                      </a:cubicBezTo>
                      <a:cubicBezTo>
                        <a:pt x="15184" y="2739"/>
                        <a:pt x="14571" y="2903"/>
                        <a:pt x="14035" y="3217"/>
                      </a:cubicBezTo>
                      <a:cubicBezTo>
                        <a:pt x="12922" y="1223"/>
                        <a:pt x="10822" y="1"/>
                        <a:pt x="8563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88" name="Google Shape;188;p6"/>
            <p:cNvSpPr/>
            <p:nvPr/>
          </p:nvSpPr>
          <p:spPr>
            <a:xfrm>
              <a:off x="131425" y="1017725"/>
              <a:ext cx="446409" cy="146659"/>
            </a:xfrm>
            <a:custGeom>
              <a:rect b="b" l="l" r="r" t="t"/>
              <a:pathLst>
                <a:path extrusionOk="0" h="14068" w="42821">
                  <a:moveTo>
                    <a:pt x="18947" y="0"/>
                  </a:moveTo>
                  <a:cubicBezTo>
                    <a:pt x="13026" y="0"/>
                    <a:pt x="7975" y="3708"/>
                    <a:pt x="5978" y="8925"/>
                  </a:cubicBezTo>
                  <a:cubicBezTo>
                    <a:pt x="5660" y="8865"/>
                    <a:pt x="5345" y="8837"/>
                    <a:pt x="5035" y="8837"/>
                  </a:cubicBezTo>
                  <a:cubicBezTo>
                    <a:pt x="2313" y="8837"/>
                    <a:pt x="1" y="11051"/>
                    <a:pt x="10" y="13889"/>
                  </a:cubicBezTo>
                  <a:cubicBezTo>
                    <a:pt x="10" y="13951"/>
                    <a:pt x="18" y="14009"/>
                    <a:pt x="20" y="14068"/>
                  </a:cubicBezTo>
                  <a:lnTo>
                    <a:pt x="42816" y="14068"/>
                  </a:lnTo>
                  <a:cubicBezTo>
                    <a:pt x="42816" y="14009"/>
                    <a:pt x="42821" y="13948"/>
                    <a:pt x="42821" y="13889"/>
                  </a:cubicBezTo>
                  <a:cubicBezTo>
                    <a:pt x="42821" y="9569"/>
                    <a:pt x="39320" y="6068"/>
                    <a:pt x="34999" y="6068"/>
                  </a:cubicBezTo>
                  <a:cubicBezTo>
                    <a:pt x="33623" y="6068"/>
                    <a:pt x="32267" y="6430"/>
                    <a:pt x="31077" y="7125"/>
                  </a:cubicBezTo>
                  <a:cubicBezTo>
                    <a:pt x="28702" y="2876"/>
                    <a:pt x="24162" y="0"/>
                    <a:pt x="189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8654700" y="3479600"/>
              <a:ext cx="270575" cy="88925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6"/>
          <p:cNvGrpSpPr/>
          <p:nvPr/>
        </p:nvGrpSpPr>
        <p:grpSpPr>
          <a:xfrm>
            <a:off x="95150" y="3675296"/>
            <a:ext cx="8979004" cy="1068479"/>
            <a:chOff x="95150" y="3675296"/>
            <a:chExt cx="8979004" cy="1068479"/>
          </a:xfrm>
        </p:grpSpPr>
        <p:grpSp>
          <p:nvGrpSpPr>
            <p:cNvPr id="191" name="Google Shape;191;p6"/>
            <p:cNvGrpSpPr/>
            <p:nvPr/>
          </p:nvGrpSpPr>
          <p:grpSpPr>
            <a:xfrm>
              <a:off x="8550991" y="4106340"/>
              <a:ext cx="523164" cy="637435"/>
              <a:chOff x="-404085" y="2113159"/>
              <a:chExt cx="452917" cy="551844"/>
            </a:xfrm>
          </p:grpSpPr>
          <p:sp>
            <p:nvSpPr>
              <p:cNvPr id="192" name="Google Shape;192;p6"/>
              <p:cNvSpPr/>
              <p:nvPr/>
            </p:nvSpPr>
            <p:spPr>
              <a:xfrm>
                <a:off x="-305160" y="2202197"/>
                <a:ext cx="32872" cy="462498"/>
              </a:xfrm>
              <a:custGeom>
                <a:rect b="b" l="l" r="r" t="t"/>
                <a:pathLst>
                  <a:path extrusionOk="0" h="7485" w="532">
                    <a:moveTo>
                      <a:pt x="184" y="0"/>
                    </a:moveTo>
                    <a:lnTo>
                      <a:pt x="0" y="7485"/>
                    </a:lnTo>
                    <a:lnTo>
                      <a:pt x="531" y="7485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6"/>
              <p:cNvSpPr/>
              <p:nvPr/>
            </p:nvSpPr>
            <p:spPr>
              <a:xfrm>
                <a:off x="-288786" y="2156596"/>
                <a:ext cx="140387" cy="52089"/>
              </a:xfrm>
              <a:custGeom>
                <a:rect b="b" l="l" r="r" t="t"/>
                <a:pathLst>
                  <a:path extrusionOk="0" h="843" w="2272">
                    <a:moveTo>
                      <a:pt x="2271" y="0"/>
                    </a:moveTo>
                    <a:lnTo>
                      <a:pt x="21" y="623"/>
                    </a:lnTo>
                    <a:lnTo>
                      <a:pt x="1" y="843"/>
                    </a:lnTo>
                    <a:lnTo>
                      <a:pt x="1" y="843"/>
                    </a:lnTo>
                    <a:lnTo>
                      <a:pt x="22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" name="Google Shape;194;p6"/>
              <p:cNvSpPr/>
              <p:nvPr/>
            </p:nvSpPr>
            <p:spPr>
              <a:xfrm>
                <a:off x="-313873" y="2208623"/>
                <a:ext cx="34973" cy="147616"/>
              </a:xfrm>
              <a:custGeom>
                <a:rect b="b" l="l" r="r" t="t"/>
                <a:pathLst>
                  <a:path extrusionOk="0" h="2389" w="566">
                    <a:moveTo>
                      <a:pt x="407" y="1"/>
                    </a:moveTo>
                    <a:lnTo>
                      <a:pt x="1" y="2388"/>
                    </a:lnTo>
                    <a:lnTo>
                      <a:pt x="565" y="144"/>
                    </a:lnTo>
                    <a:lnTo>
                      <a:pt x="4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5" name="Google Shape;195;p6"/>
              <p:cNvSpPr/>
              <p:nvPr/>
            </p:nvSpPr>
            <p:spPr>
              <a:xfrm>
                <a:off x="-404085" y="2113159"/>
                <a:ext cx="115362" cy="98061"/>
              </a:xfrm>
              <a:custGeom>
                <a:rect b="b" l="l" r="r" t="t"/>
                <a:pathLst>
                  <a:path extrusionOk="0" h="1587" w="1867">
                    <a:moveTo>
                      <a:pt x="0" y="1"/>
                    </a:moveTo>
                    <a:lnTo>
                      <a:pt x="1642" y="1587"/>
                    </a:lnTo>
                    <a:lnTo>
                      <a:pt x="1867" y="15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6"/>
              <p:cNvSpPr/>
              <p:nvPr/>
            </p:nvSpPr>
            <p:spPr>
              <a:xfrm>
                <a:off x="-66468" y="2343385"/>
                <a:ext cx="22801" cy="321617"/>
              </a:xfrm>
              <a:custGeom>
                <a:rect b="b" l="l" r="r" t="t"/>
                <a:pathLst>
                  <a:path extrusionOk="0" h="5205" w="369">
                    <a:moveTo>
                      <a:pt x="129" y="1"/>
                    </a:moveTo>
                    <a:lnTo>
                      <a:pt x="1" y="5205"/>
                    </a:lnTo>
                    <a:lnTo>
                      <a:pt x="369" y="520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6"/>
              <p:cNvSpPr/>
              <p:nvPr/>
            </p:nvSpPr>
            <p:spPr>
              <a:xfrm>
                <a:off x="-110771" y="2253297"/>
                <a:ext cx="55611" cy="89225"/>
              </a:xfrm>
              <a:custGeom>
                <a:rect b="b" l="l" r="r" t="t"/>
                <a:pathLst>
                  <a:path extrusionOk="0" h="1444" w="900">
                    <a:moveTo>
                      <a:pt x="0" y="0"/>
                    </a:moveTo>
                    <a:lnTo>
                      <a:pt x="746" y="1443"/>
                    </a:lnTo>
                    <a:lnTo>
                      <a:pt x="899" y="14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" name="Google Shape;198;p6"/>
              <p:cNvSpPr/>
              <p:nvPr/>
            </p:nvSpPr>
            <p:spPr>
              <a:xfrm>
                <a:off x="-55223" y="2333314"/>
                <a:ext cx="104054" cy="8094"/>
              </a:xfrm>
              <a:custGeom>
                <a:rect b="b" l="l" r="r" t="t"/>
                <a:pathLst>
                  <a:path extrusionOk="0" h="131" w="1684">
                    <a:moveTo>
                      <a:pt x="74" y="0"/>
                    </a:moveTo>
                    <a:lnTo>
                      <a:pt x="0" y="130"/>
                    </a:lnTo>
                    <a:lnTo>
                      <a:pt x="1683" y="66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" name="Google Shape;199;p6"/>
              <p:cNvSpPr/>
              <p:nvPr/>
            </p:nvSpPr>
            <p:spPr>
              <a:xfrm>
                <a:off x="-103851" y="2341346"/>
                <a:ext cx="52460" cy="92191"/>
              </a:xfrm>
              <a:custGeom>
                <a:rect b="b" l="l" r="r" t="t"/>
                <a:pathLst>
                  <a:path extrusionOk="0" h="1492" w="849">
                    <a:moveTo>
                      <a:pt x="787" y="0"/>
                    </a:moveTo>
                    <a:lnTo>
                      <a:pt x="1" y="1492"/>
                    </a:lnTo>
                    <a:lnTo>
                      <a:pt x="848" y="148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0" name="Google Shape;200;p6"/>
            <p:cNvGrpSpPr/>
            <p:nvPr/>
          </p:nvGrpSpPr>
          <p:grpSpPr>
            <a:xfrm>
              <a:off x="314876" y="4025012"/>
              <a:ext cx="297517" cy="683767"/>
              <a:chOff x="-734349" y="1980312"/>
              <a:chExt cx="297517" cy="683767"/>
            </a:xfrm>
          </p:grpSpPr>
          <p:sp>
            <p:nvSpPr>
              <p:cNvPr id="201" name="Google Shape;201;p6"/>
              <p:cNvSpPr/>
              <p:nvPr/>
            </p:nvSpPr>
            <p:spPr>
              <a:xfrm>
                <a:off x="-585560" y="2113838"/>
                <a:ext cx="39051" cy="550240"/>
              </a:xfrm>
              <a:custGeom>
                <a:rect b="b" l="l" r="r" t="t"/>
                <a:pathLst>
                  <a:path extrusionOk="0" h="8905" w="632">
                    <a:moveTo>
                      <a:pt x="218" y="0"/>
                    </a:moveTo>
                    <a:lnTo>
                      <a:pt x="1" y="8904"/>
                    </a:lnTo>
                    <a:lnTo>
                      <a:pt x="631" y="8904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6"/>
              <p:cNvSpPr/>
              <p:nvPr/>
            </p:nvSpPr>
            <p:spPr>
              <a:xfrm>
                <a:off x="-734349" y="2061441"/>
                <a:ext cx="172209" cy="57650"/>
              </a:xfrm>
              <a:custGeom>
                <a:rect b="b" l="l" r="r" t="t"/>
                <a:pathLst>
                  <a:path extrusionOk="0" h="933" w="2787">
                    <a:moveTo>
                      <a:pt x="1" y="0"/>
                    </a:moveTo>
                    <a:lnTo>
                      <a:pt x="2615" y="932"/>
                    </a:lnTo>
                    <a:lnTo>
                      <a:pt x="2787" y="7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" name="Google Shape;203;p6"/>
              <p:cNvSpPr/>
              <p:nvPr/>
            </p:nvSpPr>
            <p:spPr>
              <a:xfrm>
                <a:off x="-565664" y="1980312"/>
                <a:ext cx="128832" cy="126608"/>
              </a:xfrm>
              <a:custGeom>
                <a:rect b="b" l="l" r="r" t="t"/>
                <a:pathLst>
                  <a:path extrusionOk="0" h="2049" w="2085">
                    <a:moveTo>
                      <a:pt x="2084" y="1"/>
                    </a:moveTo>
                    <a:lnTo>
                      <a:pt x="0" y="1798"/>
                    </a:lnTo>
                    <a:lnTo>
                      <a:pt x="57" y="2049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" name="Google Shape;204;p6"/>
              <p:cNvSpPr/>
              <p:nvPr/>
            </p:nvSpPr>
            <p:spPr>
              <a:xfrm>
                <a:off x="-562204" y="2106856"/>
                <a:ext cx="46899" cy="171714"/>
              </a:xfrm>
              <a:custGeom>
                <a:rect b="b" l="l" r="r" t="t"/>
                <a:pathLst>
                  <a:path extrusionOk="0" h="2779" w="759">
                    <a:moveTo>
                      <a:pt x="1" y="1"/>
                    </a:moveTo>
                    <a:lnTo>
                      <a:pt x="759" y="2779"/>
                    </a:lnTo>
                    <a:lnTo>
                      <a:pt x="759" y="2779"/>
                    </a:lnTo>
                    <a:lnTo>
                      <a:pt x="248" y="1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" name="Google Shape;205;p6"/>
            <p:cNvGrpSpPr/>
            <p:nvPr/>
          </p:nvGrpSpPr>
          <p:grpSpPr>
            <a:xfrm>
              <a:off x="95150" y="3675296"/>
              <a:ext cx="386309" cy="997473"/>
              <a:chOff x="-959200" y="1671983"/>
              <a:chExt cx="386309" cy="997473"/>
            </a:xfrm>
          </p:grpSpPr>
          <p:sp>
            <p:nvSpPr>
              <p:cNvPr id="206" name="Google Shape;206;p6"/>
              <p:cNvSpPr/>
              <p:nvPr/>
            </p:nvSpPr>
            <p:spPr>
              <a:xfrm>
                <a:off x="-851872" y="1890099"/>
                <a:ext cx="55240" cy="779357"/>
              </a:xfrm>
              <a:custGeom>
                <a:rect b="b" l="l" r="r" t="t"/>
                <a:pathLst>
                  <a:path extrusionOk="0" h="12613" w="894">
                    <a:moveTo>
                      <a:pt x="309" y="0"/>
                    </a:moveTo>
                    <a:lnTo>
                      <a:pt x="0" y="12612"/>
                    </a:lnTo>
                    <a:lnTo>
                      <a:pt x="894" y="12612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6"/>
              <p:cNvSpPr/>
              <p:nvPr/>
            </p:nvSpPr>
            <p:spPr>
              <a:xfrm>
                <a:off x="-959200" y="1671983"/>
                <a:ext cx="134517" cy="215771"/>
              </a:xfrm>
              <a:custGeom>
                <a:rect b="b" l="l" r="r" t="t"/>
                <a:pathLst>
                  <a:path extrusionOk="0" h="3492" w="2177">
                    <a:moveTo>
                      <a:pt x="1" y="1"/>
                    </a:moveTo>
                    <a:lnTo>
                      <a:pt x="1809" y="3492"/>
                    </a:lnTo>
                    <a:lnTo>
                      <a:pt x="2176" y="34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8" name="Google Shape;208;p6"/>
              <p:cNvSpPr/>
              <p:nvPr/>
            </p:nvSpPr>
            <p:spPr>
              <a:xfrm>
                <a:off x="-824746" y="1865754"/>
                <a:ext cx="251856" cy="19464"/>
              </a:xfrm>
              <a:custGeom>
                <a:rect b="b" l="l" r="r" t="t"/>
                <a:pathLst>
                  <a:path extrusionOk="0" h="315" w="4076">
                    <a:moveTo>
                      <a:pt x="184" y="1"/>
                    </a:moveTo>
                    <a:lnTo>
                      <a:pt x="0" y="315"/>
                    </a:lnTo>
                    <a:lnTo>
                      <a:pt x="4076" y="157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6"/>
              <p:cNvSpPr/>
              <p:nvPr/>
            </p:nvSpPr>
            <p:spPr>
              <a:xfrm>
                <a:off x="-942146" y="1885156"/>
                <a:ext cx="126608" cy="223185"/>
              </a:xfrm>
              <a:custGeom>
                <a:rect b="b" l="l" r="r" t="t"/>
                <a:pathLst>
                  <a:path extrusionOk="0" h="3612" w="2049">
                    <a:moveTo>
                      <a:pt x="1900" y="1"/>
                    </a:moveTo>
                    <a:lnTo>
                      <a:pt x="1" y="3612"/>
                    </a:lnTo>
                    <a:lnTo>
                      <a:pt x="2049" y="358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0" name="Google Shape;210;p6"/>
          <p:cNvGrpSpPr/>
          <p:nvPr/>
        </p:nvGrpSpPr>
        <p:grpSpPr>
          <a:xfrm>
            <a:off x="3031251" y="4570371"/>
            <a:ext cx="1022391" cy="436041"/>
            <a:chOff x="3031251" y="4570371"/>
            <a:chExt cx="1022391" cy="436041"/>
          </a:xfrm>
        </p:grpSpPr>
        <p:grpSp>
          <p:nvGrpSpPr>
            <p:cNvPr id="211" name="Google Shape;211;p6"/>
            <p:cNvGrpSpPr/>
            <p:nvPr/>
          </p:nvGrpSpPr>
          <p:grpSpPr>
            <a:xfrm>
              <a:off x="3546111" y="4570371"/>
              <a:ext cx="507531" cy="436041"/>
              <a:chOff x="9035688" y="845200"/>
              <a:chExt cx="1053625" cy="905400"/>
            </a:xfrm>
          </p:grpSpPr>
          <p:sp>
            <p:nvSpPr>
              <p:cNvPr id="212" name="Google Shape;212;p6"/>
              <p:cNvSpPr/>
              <p:nvPr/>
            </p:nvSpPr>
            <p:spPr>
              <a:xfrm>
                <a:off x="9329213" y="1391150"/>
                <a:ext cx="518800" cy="359450"/>
              </a:xfrm>
              <a:custGeom>
                <a:rect b="b" l="l" r="r" t="t"/>
                <a:pathLst>
                  <a:path extrusionOk="0" h="14378" w="20752">
                    <a:moveTo>
                      <a:pt x="19858" y="1"/>
                    </a:moveTo>
                    <a:cubicBezTo>
                      <a:pt x="19569" y="1"/>
                      <a:pt x="19289" y="158"/>
                      <a:pt x="19196" y="521"/>
                    </a:cubicBezTo>
                    <a:cubicBezTo>
                      <a:pt x="18782" y="2153"/>
                      <a:pt x="18320" y="4122"/>
                      <a:pt x="16793" y="5090"/>
                    </a:cubicBezTo>
                    <a:cubicBezTo>
                      <a:pt x="15999" y="5593"/>
                      <a:pt x="14990" y="5723"/>
                      <a:pt x="14084" y="5897"/>
                    </a:cubicBezTo>
                    <a:cubicBezTo>
                      <a:pt x="13982" y="5915"/>
                      <a:pt x="13879" y="5935"/>
                      <a:pt x="13777" y="5950"/>
                    </a:cubicBezTo>
                    <a:cubicBezTo>
                      <a:pt x="13713" y="5963"/>
                      <a:pt x="13652" y="5971"/>
                      <a:pt x="13588" y="5981"/>
                    </a:cubicBezTo>
                    <a:cubicBezTo>
                      <a:pt x="13550" y="5989"/>
                      <a:pt x="13512" y="5994"/>
                      <a:pt x="13473" y="5999"/>
                    </a:cubicBezTo>
                    <a:cubicBezTo>
                      <a:pt x="13392" y="6012"/>
                      <a:pt x="13310" y="6024"/>
                      <a:pt x="13226" y="6035"/>
                    </a:cubicBezTo>
                    <a:cubicBezTo>
                      <a:pt x="13210" y="6037"/>
                      <a:pt x="13192" y="6040"/>
                      <a:pt x="13175" y="6042"/>
                    </a:cubicBezTo>
                    <a:cubicBezTo>
                      <a:pt x="13083" y="6053"/>
                      <a:pt x="12988" y="6063"/>
                      <a:pt x="12896" y="6073"/>
                    </a:cubicBezTo>
                    <a:lnTo>
                      <a:pt x="12876" y="6075"/>
                    </a:lnTo>
                    <a:cubicBezTo>
                      <a:pt x="12776" y="6086"/>
                      <a:pt x="12679" y="6093"/>
                      <a:pt x="12580" y="6101"/>
                    </a:cubicBezTo>
                    <a:lnTo>
                      <a:pt x="12577" y="6101"/>
                    </a:lnTo>
                    <a:cubicBezTo>
                      <a:pt x="12362" y="6117"/>
                      <a:pt x="12147" y="6126"/>
                      <a:pt x="11931" y="6126"/>
                    </a:cubicBezTo>
                    <a:cubicBezTo>
                      <a:pt x="11843" y="6126"/>
                      <a:pt x="11754" y="6124"/>
                      <a:pt x="11665" y="6121"/>
                    </a:cubicBezTo>
                    <a:cubicBezTo>
                      <a:pt x="11609" y="6121"/>
                      <a:pt x="11551" y="6119"/>
                      <a:pt x="11492" y="6116"/>
                    </a:cubicBezTo>
                    <a:cubicBezTo>
                      <a:pt x="11456" y="4709"/>
                      <a:pt x="11385" y="3305"/>
                      <a:pt x="11272" y="1900"/>
                    </a:cubicBezTo>
                    <a:cubicBezTo>
                      <a:pt x="11242" y="1505"/>
                      <a:pt x="10958" y="1165"/>
                      <a:pt x="10539" y="1165"/>
                    </a:cubicBezTo>
                    <a:cubicBezTo>
                      <a:pt x="10166" y="1165"/>
                      <a:pt x="9773" y="1502"/>
                      <a:pt x="9804" y="1900"/>
                    </a:cubicBezTo>
                    <a:cubicBezTo>
                      <a:pt x="9962" y="3882"/>
                      <a:pt x="10044" y="5869"/>
                      <a:pt x="10046" y="7858"/>
                    </a:cubicBezTo>
                    <a:lnTo>
                      <a:pt x="9934" y="7858"/>
                    </a:lnTo>
                    <a:cubicBezTo>
                      <a:pt x="9816" y="7859"/>
                      <a:pt x="9697" y="7860"/>
                      <a:pt x="9579" y="7860"/>
                    </a:cubicBezTo>
                    <a:cubicBezTo>
                      <a:pt x="9256" y="7860"/>
                      <a:pt x="8933" y="7855"/>
                      <a:pt x="8611" y="7848"/>
                    </a:cubicBezTo>
                    <a:cubicBezTo>
                      <a:pt x="8576" y="7848"/>
                      <a:pt x="8542" y="7843"/>
                      <a:pt x="8509" y="7843"/>
                    </a:cubicBezTo>
                    <a:cubicBezTo>
                      <a:pt x="8323" y="7837"/>
                      <a:pt x="8136" y="7830"/>
                      <a:pt x="7950" y="7820"/>
                    </a:cubicBezTo>
                    <a:cubicBezTo>
                      <a:pt x="7725" y="7809"/>
                      <a:pt x="7503" y="7797"/>
                      <a:pt x="7278" y="7779"/>
                    </a:cubicBezTo>
                    <a:cubicBezTo>
                      <a:pt x="6295" y="7710"/>
                      <a:pt x="5261" y="7648"/>
                      <a:pt x="4314" y="7357"/>
                    </a:cubicBezTo>
                    <a:cubicBezTo>
                      <a:pt x="2730" y="6872"/>
                      <a:pt x="2082" y="5187"/>
                      <a:pt x="1553" y="3775"/>
                    </a:cubicBezTo>
                    <a:cubicBezTo>
                      <a:pt x="1438" y="3464"/>
                      <a:pt x="1170" y="3236"/>
                      <a:pt x="849" y="3236"/>
                    </a:cubicBezTo>
                    <a:cubicBezTo>
                      <a:pt x="785" y="3236"/>
                      <a:pt x="719" y="3245"/>
                      <a:pt x="652" y="3264"/>
                    </a:cubicBezTo>
                    <a:cubicBezTo>
                      <a:pt x="294" y="3361"/>
                      <a:pt x="1" y="3793"/>
                      <a:pt x="141" y="4165"/>
                    </a:cubicBezTo>
                    <a:cubicBezTo>
                      <a:pt x="815" y="5973"/>
                      <a:pt x="1645" y="7878"/>
                      <a:pt x="3560" y="8644"/>
                    </a:cubicBezTo>
                    <a:cubicBezTo>
                      <a:pt x="4607" y="9063"/>
                      <a:pt x="5815" y="9127"/>
                      <a:pt x="6929" y="9219"/>
                    </a:cubicBezTo>
                    <a:cubicBezTo>
                      <a:pt x="7056" y="9232"/>
                      <a:pt x="7181" y="9242"/>
                      <a:pt x="7309" y="9250"/>
                    </a:cubicBezTo>
                    <a:cubicBezTo>
                      <a:pt x="7375" y="9255"/>
                      <a:pt x="7442" y="9260"/>
                      <a:pt x="7511" y="9262"/>
                    </a:cubicBezTo>
                    <a:cubicBezTo>
                      <a:pt x="7569" y="9267"/>
                      <a:pt x="7628" y="9270"/>
                      <a:pt x="7687" y="9275"/>
                    </a:cubicBezTo>
                    <a:cubicBezTo>
                      <a:pt x="7776" y="9280"/>
                      <a:pt x="7868" y="9283"/>
                      <a:pt x="7960" y="9288"/>
                    </a:cubicBezTo>
                    <a:lnTo>
                      <a:pt x="8062" y="9293"/>
                    </a:lnTo>
                    <a:cubicBezTo>
                      <a:pt x="8170" y="9298"/>
                      <a:pt x="8279" y="9303"/>
                      <a:pt x="8387" y="9306"/>
                    </a:cubicBezTo>
                    <a:lnTo>
                      <a:pt x="8435" y="9308"/>
                    </a:lnTo>
                    <a:cubicBezTo>
                      <a:pt x="8555" y="9313"/>
                      <a:pt x="8675" y="9316"/>
                      <a:pt x="8795" y="9319"/>
                    </a:cubicBezTo>
                    <a:lnTo>
                      <a:pt x="8811" y="9319"/>
                    </a:lnTo>
                    <a:cubicBezTo>
                      <a:pt x="9058" y="9325"/>
                      <a:pt x="9305" y="9328"/>
                      <a:pt x="9553" y="9328"/>
                    </a:cubicBezTo>
                    <a:cubicBezTo>
                      <a:pt x="9714" y="9328"/>
                      <a:pt x="9875" y="9327"/>
                      <a:pt x="10036" y="9324"/>
                    </a:cubicBezTo>
                    <a:lnTo>
                      <a:pt x="10036" y="9324"/>
                    </a:lnTo>
                    <a:cubicBezTo>
                      <a:pt x="10011" y="10766"/>
                      <a:pt x="9944" y="12204"/>
                      <a:pt x="9837" y="13644"/>
                    </a:cubicBezTo>
                    <a:cubicBezTo>
                      <a:pt x="9809" y="14040"/>
                      <a:pt x="10197" y="14377"/>
                      <a:pt x="10573" y="14377"/>
                    </a:cubicBezTo>
                    <a:cubicBezTo>
                      <a:pt x="10994" y="14377"/>
                      <a:pt x="11275" y="14040"/>
                      <a:pt x="11305" y="13644"/>
                    </a:cubicBezTo>
                    <a:cubicBezTo>
                      <a:pt x="11456" y="11627"/>
                      <a:pt x="11525" y="9607"/>
                      <a:pt x="11515" y="7585"/>
                    </a:cubicBezTo>
                    <a:lnTo>
                      <a:pt x="11515" y="7585"/>
                    </a:lnTo>
                    <a:cubicBezTo>
                      <a:pt x="11566" y="7587"/>
                      <a:pt x="11617" y="7590"/>
                      <a:pt x="11668" y="7590"/>
                    </a:cubicBezTo>
                    <a:lnTo>
                      <a:pt x="11770" y="7590"/>
                    </a:lnTo>
                    <a:cubicBezTo>
                      <a:pt x="11816" y="7590"/>
                      <a:pt x="11862" y="7591"/>
                      <a:pt x="11907" y="7591"/>
                    </a:cubicBezTo>
                    <a:cubicBezTo>
                      <a:pt x="11930" y="7591"/>
                      <a:pt x="11952" y="7591"/>
                      <a:pt x="11974" y="7590"/>
                    </a:cubicBezTo>
                    <a:cubicBezTo>
                      <a:pt x="12031" y="7590"/>
                      <a:pt x="12084" y="7590"/>
                      <a:pt x="12140" y="7587"/>
                    </a:cubicBezTo>
                    <a:cubicBezTo>
                      <a:pt x="12209" y="7587"/>
                      <a:pt x="12278" y="7585"/>
                      <a:pt x="12345" y="7582"/>
                    </a:cubicBezTo>
                    <a:cubicBezTo>
                      <a:pt x="12401" y="7580"/>
                      <a:pt x="12457" y="7574"/>
                      <a:pt x="12511" y="7572"/>
                    </a:cubicBezTo>
                    <a:cubicBezTo>
                      <a:pt x="12580" y="7567"/>
                      <a:pt x="12646" y="7564"/>
                      <a:pt x="12715" y="7559"/>
                    </a:cubicBezTo>
                    <a:cubicBezTo>
                      <a:pt x="12771" y="7554"/>
                      <a:pt x="12827" y="7549"/>
                      <a:pt x="12883" y="7544"/>
                    </a:cubicBezTo>
                    <a:cubicBezTo>
                      <a:pt x="12950" y="7536"/>
                      <a:pt x="13016" y="7531"/>
                      <a:pt x="13083" y="7523"/>
                    </a:cubicBezTo>
                    <a:cubicBezTo>
                      <a:pt x="13141" y="7516"/>
                      <a:pt x="13200" y="7508"/>
                      <a:pt x="13259" y="7503"/>
                    </a:cubicBezTo>
                    <a:cubicBezTo>
                      <a:pt x="13318" y="7495"/>
                      <a:pt x="13387" y="7488"/>
                      <a:pt x="13450" y="7477"/>
                    </a:cubicBezTo>
                    <a:cubicBezTo>
                      <a:pt x="13514" y="7470"/>
                      <a:pt x="13578" y="7460"/>
                      <a:pt x="13642" y="7449"/>
                    </a:cubicBezTo>
                    <a:cubicBezTo>
                      <a:pt x="13701" y="7442"/>
                      <a:pt x="13759" y="7434"/>
                      <a:pt x="13816" y="7424"/>
                    </a:cubicBezTo>
                    <a:cubicBezTo>
                      <a:pt x="13892" y="7411"/>
                      <a:pt x="13966" y="7398"/>
                      <a:pt x="14040" y="7385"/>
                    </a:cubicBezTo>
                    <a:lnTo>
                      <a:pt x="14181" y="7362"/>
                    </a:lnTo>
                    <a:cubicBezTo>
                      <a:pt x="14303" y="7342"/>
                      <a:pt x="14423" y="7319"/>
                      <a:pt x="14546" y="7294"/>
                    </a:cubicBezTo>
                    <a:cubicBezTo>
                      <a:pt x="15598" y="7092"/>
                      <a:pt x="16724" y="6903"/>
                      <a:pt x="17631" y="6290"/>
                    </a:cubicBezTo>
                    <a:cubicBezTo>
                      <a:pt x="19449" y="5062"/>
                      <a:pt x="20097" y="2929"/>
                      <a:pt x="20613" y="910"/>
                    </a:cubicBezTo>
                    <a:cubicBezTo>
                      <a:pt x="20752" y="361"/>
                      <a:pt x="20295" y="1"/>
                      <a:pt x="19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9693688" y="1097275"/>
                <a:ext cx="395625" cy="369925"/>
              </a:xfrm>
              <a:custGeom>
                <a:rect b="b" l="l" r="r" t="t"/>
                <a:pathLst>
                  <a:path extrusionOk="0" h="14797" w="15825">
                    <a:moveTo>
                      <a:pt x="7926" y="0"/>
                    </a:moveTo>
                    <a:cubicBezTo>
                      <a:pt x="6300" y="0"/>
                      <a:pt x="4664" y="546"/>
                      <a:pt x="3315" y="1676"/>
                    </a:cubicBezTo>
                    <a:cubicBezTo>
                      <a:pt x="3225" y="1751"/>
                      <a:pt x="3154" y="1814"/>
                      <a:pt x="3103" y="1868"/>
                    </a:cubicBezTo>
                    <a:cubicBezTo>
                      <a:pt x="294" y="4713"/>
                      <a:pt x="0" y="7644"/>
                      <a:pt x="1328" y="10550"/>
                    </a:cubicBezTo>
                    <a:cubicBezTo>
                      <a:pt x="1571" y="11084"/>
                      <a:pt x="2342" y="12900"/>
                      <a:pt x="4400" y="13982"/>
                    </a:cubicBezTo>
                    <a:cubicBezTo>
                      <a:pt x="5517" y="14569"/>
                      <a:pt x="6699" y="14797"/>
                      <a:pt x="7834" y="14797"/>
                    </a:cubicBezTo>
                    <a:cubicBezTo>
                      <a:pt x="10361" y="14797"/>
                      <a:pt x="12653" y="13669"/>
                      <a:pt x="13473" y="12874"/>
                    </a:cubicBezTo>
                    <a:cubicBezTo>
                      <a:pt x="15166" y="11235"/>
                      <a:pt x="15825" y="9531"/>
                      <a:pt x="15766" y="7836"/>
                    </a:cubicBezTo>
                    <a:cubicBezTo>
                      <a:pt x="15707" y="6181"/>
                      <a:pt x="14987" y="4531"/>
                      <a:pt x="13759" y="2905"/>
                    </a:cubicBezTo>
                    <a:cubicBezTo>
                      <a:pt x="12319" y="1002"/>
                      <a:pt x="10131" y="0"/>
                      <a:pt x="79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6"/>
              <p:cNvSpPr/>
              <p:nvPr/>
            </p:nvSpPr>
            <p:spPr>
              <a:xfrm>
                <a:off x="9245588" y="845200"/>
                <a:ext cx="675200" cy="631275"/>
              </a:xfrm>
              <a:custGeom>
                <a:rect b="b" l="l" r="r" t="t"/>
                <a:pathLst>
                  <a:path extrusionOk="0" h="25251" w="27008">
                    <a:moveTo>
                      <a:pt x="13525" y="0"/>
                    </a:moveTo>
                    <a:cubicBezTo>
                      <a:pt x="10750" y="0"/>
                      <a:pt x="7960" y="931"/>
                      <a:pt x="5657" y="2860"/>
                    </a:cubicBezTo>
                    <a:cubicBezTo>
                      <a:pt x="5506" y="2988"/>
                      <a:pt x="5383" y="3098"/>
                      <a:pt x="5294" y="3187"/>
                    </a:cubicBezTo>
                    <a:cubicBezTo>
                      <a:pt x="501" y="8041"/>
                      <a:pt x="0" y="13046"/>
                      <a:pt x="2266" y="18003"/>
                    </a:cubicBezTo>
                    <a:cubicBezTo>
                      <a:pt x="2682" y="18915"/>
                      <a:pt x="3997" y="22015"/>
                      <a:pt x="7511" y="23861"/>
                    </a:cubicBezTo>
                    <a:cubicBezTo>
                      <a:pt x="9416" y="24862"/>
                      <a:pt x="11432" y="25250"/>
                      <a:pt x="13367" y="25250"/>
                    </a:cubicBezTo>
                    <a:cubicBezTo>
                      <a:pt x="17680" y="25250"/>
                      <a:pt x="21593" y="23324"/>
                      <a:pt x="22993" y="21969"/>
                    </a:cubicBezTo>
                    <a:cubicBezTo>
                      <a:pt x="25881" y="19175"/>
                      <a:pt x="27007" y="16267"/>
                      <a:pt x="26905" y="13373"/>
                    </a:cubicBezTo>
                    <a:cubicBezTo>
                      <a:pt x="26808" y="10552"/>
                      <a:pt x="25577" y="7735"/>
                      <a:pt x="23481" y="4962"/>
                    </a:cubicBezTo>
                    <a:cubicBezTo>
                      <a:pt x="21023" y="1711"/>
                      <a:pt x="17288" y="0"/>
                      <a:pt x="13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6"/>
              <p:cNvSpPr/>
              <p:nvPr/>
            </p:nvSpPr>
            <p:spPr>
              <a:xfrm>
                <a:off x="9035688" y="1111600"/>
                <a:ext cx="483025" cy="451650"/>
              </a:xfrm>
              <a:custGeom>
                <a:rect b="b" l="l" r="r" t="t"/>
                <a:pathLst>
                  <a:path extrusionOk="0" h="18066" w="19321">
                    <a:moveTo>
                      <a:pt x="9676" y="1"/>
                    </a:moveTo>
                    <a:cubicBezTo>
                      <a:pt x="7690" y="1"/>
                      <a:pt x="5694" y="666"/>
                      <a:pt x="4045" y="2046"/>
                    </a:cubicBezTo>
                    <a:cubicBezTo>
                      <a:pt x="3938" y="2138"/>
                      <a:pt x="3851" y="2217"/>
                      <a:pt x="3787" y="2281"/>
                    </a:cubicBezTo>
                    <a:cubicBezTo>
                      <a:pt x="358" y="5754"/>
                      <a:pt x="0" y="9334"/>
                      <a:pt x="1619" y="12881"/>
                    </a:cubicBezTo>
                    <a:cubicBezTo>
                      <a:pt x="1918" y="13532"/>
                      <a:pt x="2858" y="15748"/>
                      <a:pt x="5370" y="17071"/>
                    </a:cubicBezTo>
                    <a:cubicBezTo>
                      <a:pt x="6734" y="17788"/>
                      <a:pt x="8176" y="18065"/>
                      <a:pt x="9561" y="18065"/>
                    </a:cubicBezTo>
                    <a:cubicBezTo>
                      <a:pt x="12647" y="18065"/>
                      <a:pt x="15447" y="16686"/>
                      <a:pt x="16448" y="15715"/>
                    </a:cubicBezTo>
                    <a:cubicBezTo>
                      <a:pt x="18514" y="13716"/>
                      <a:pt x="19321" y="11637"/>
                      <a:pt x="19247" y="9566"/>
                    </a:cubicBezTo>
                    <a:cubicBezTo>
                      <a:pt x="19178" y="7546"/>
                      <a:pt x="18297" y="5531"/>
                      <a:pt x="16798" y="3547"/>
                    </a:cubicBezTo>
                    <a:cubicBezTo>
                      <a:pt x="15040" y="1224"/>
                      <a:pt x="12368" y="1"/>
                      <a:pt x="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6" name="Google Shape;216;p6"/>
            <p:cNvGrpSpPr/>
            <p:nvPr/>
          </p:nvGrpSpPr>
          <p:grpSpPr>
            <a:xfrm>
              <a:off x="3031251" y="4604049"/>
              <a:ext cx="299035" cy="368683"/>
              <a:chOff x="-2163212" y="2818438"/>
              <a:chExt cx="386250" cy="476150"/>
            </a:xfrm>
          </p:grpSpPr>
          <p:sp>
            <p:nvSpPr>
              <p:cNvPr id="217" name="Google Shape;217;p6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6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6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0" name="Google Shape;220;p6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6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6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6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24" name="Google Shape;224;p6"/>
          <p:cNvGrpSpPr/>
          <p:nvPr/>
        </p:nvGrpSpPr>
        <p:grpSpPr>
          <a:xfrm>
            <a:off x="-100" y="4557275"/>
            <a:ext cx="9144212" cy="586229"/>
            <a:chOff x="-100" y="4557275"/>
            <a:chExt cx="9144212" cy="586229"/>
          </a:xfrm>
        </p:grpSpPr>
        <p:sp>
          <p:nvSpPr>
            <p:cNvPr id="225" name="Google Shape;225;p6"/>
            <p:cNvSpPr/>
            <p:nvPr/>
          </p:nvSpPr>
          <p:spPr>
            <a:xfrm flipH="1">
              <a:off x="-100" y="4557275"/>
              <a:ext cx="9144212" cy="586229"/>
            </a:xfrm>
            <a:custGeom>
              <a:rect b="b" l="l" r="r" t="t"/>
              <a:pathLst>
                <a:path extrusionOk="0" h="17743" w="236422">
                  <a:moveTo>
                    <a:pt x="236421" y="1"/>
                  </a:moveTo>
                  <a:cubicBezTo>
                    <a:pt x="208902" y="907"/>
                    <a:pt x="172479" y="9368"/>
                    <a:pt x="155427" y="11238"/>
                  </a:cubicBezTo>
                  <a:cubicBezTo>
                    <a:pt x="146774" y="12186"/>
                    <a:pt x="138691" y="12582"/>
                    <a:pt x="131013" y="12582"/>
                  </a:cubicBezTo>
                  <a:cubicBezTo>
                    <a:pt x="91689" y="12582"/>
                    <a:pt x="62965" y="2185"/>
                    <a:pt x="22502" y="2185"/>
                  </a:cubicBezTo>
                  <a:cubicBezTo>
                    <a:pt x="16412" y="2185"/>
                    <a:pt x="10057" y="2420"/>
                    <a:pt x="3359" y="2962"/>
                  </a:cubicBezTo>
                  <a:cubicBezTo>
                    <a:pt x="2237" y="3043"/>
                    <a:pt x="1119" y="3142"/>
                    <a:pt x="1" y="3255"/>
                  </a:cubicBezTo>
                  <a:lnTo>
                    <a:pt x="1" y="17743"/>
                  </a:lnTo>
                  <a:lnTo>
                    <a:pt x="236421" y="17743"/>
                  </a:lnTo>
                  <a:lnTo>
                    <a:pt x="23642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6"/>
            <p:cNvSpPr/>
            <p:nvPr/>
          </p:nvSpPr>
          <p:spPr>
            <a:xfrm>
              <a:off x="-100" y="4895850"/>
              <a:ext cx="9144212" cy="247654"/>
            </a:xfrm>
            <a:custGeom>
              <a:rect b="b" l="l" r="r" t="t"/>
              <a:pathLst>
                <a:path extrusionOk="0" h="13019" w="236422">
                  <a:moveTo>
                    <a:pt x="1" y="1"/>
                  </a:moveTo>
                  <a:lnTo>
                    <a:pt x="1" y="13019"/>
                  </a:lnTo>
                  <a:lnTo>
                    <a:pt x="236421" y="13019"/>
                  </a:lnTo>
                  <a:lnTo>
                    <a:pt x="236421" y="3183"/>
                  </a:lnTo>
                  <a:cubicBezTo>
                    <a:pt x="235308" y="3075"/>
                    <a:pt x="234190" y="2976"/>
                    <a:pt x="233068" y="2895"/>
                  </a:cubicBezTo>
                  <a:cubicBezTo>
                    <a:pt x="224233" y="2196"/>
                    <a:pt x="215453" y="1905"/>
                    <a:pt x="206711" y="1905"/>
                  </a:cubicBezTo>
                  <a:cubicBezTo>
                    <a:pt x="162712" y="1905"/>
                    <a:pt x="119694" y="9284"/>
                    <a:pt x="75590" y="9284"/>
                  </a:cubicBezTo>
                  <a:cubicBezTo>
                    <a:pt x="69056" y="9284"/>
                    <a:pt x="62498" y="9122"/>
                    <a:pt x="55910" y="8750"/>
                  </a:cubicBezTo>
                  <a:cubicBezTo>
                    <a:pt x="36698" y="7799"/>
                    <a:pt x="17933" y="4743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7" name="Google Shape;227;p6"/>
          <p:cNvGrpSpPr/>
          <p:nvPr/>
        </p:nvGrpSpPr>
        <p:grpSpPr>
          <a:xfrm>
            <a:off x="612407" y="4743746"/>
            <a:ext cx="7200809" cy="513511"/>
            <a:chOff x="612407" y="4743746"/>
            <a:chExt cx="7200809" cy="513511"/>
          </a:xfrm>
        </p:grpSpPr>
        <p:grpSp>
          <p:nvGrpSpPr>
            <p:cNvPr id="228" name="Google Shape;228;p6"/>
            <p:cNvGrpSpPr/>
            <p:nvPr/>
          </p:nvGrpSpPr>
          <p:grpSpPr>
            <a:xfrm>
              <a:off x="612407" y="4834743"/>
              <a:ext cx="1008000" cy="369870"/>
              <a:chOff x="7392100" y="4635774"/>
              <a:chExt cx="1650565" cy="605748"/>
            </a:xfrm>
          </p:grpSpPr>
          <p:sp>
            <p:nvSpPr>
              <p:cNvPr id="229" name="Google Shape;229;p6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0" name="Google Shape;230;p6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231" name="Google Shape;231;p6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2" name="Google Shape;232;p6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3" name="Google Shape;233;p6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4" name="Google Shape;234;p6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35" name="Google Shape;235;p6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36" name="Google Shape;236;p6"/>
            <p:cNvGrpSpPr/>
            <p:nvPr/>
          </p:nvGrpSpPr>
          <p:grpSpPr>
            <a:xfrm>
              <a:off x="6805241" y="4743746"/>
              <a:ext cx="1007975" cy="513511"/>
              <a:chOff x="7392100" y="4636038"/>
              <a:chExt cx="1188509" cy="605485"/>
            </a:xfrm>
          </p:grpSpPr>
          <p:sp>
            <p:nvSpPr>
              <p:cNvPr id="237" name="Google Shape;237;p6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38" name="Google Shape;238;p6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239" name="Google Shape;239;p6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0" name="Google Shape;240;p6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1" name="Google Shape;241;p6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42" name="Google Shape;242;p6"/>
          <p:cNvGrpSpPr/>
          <p:nvPr/>
        </p:nvGrpSpPr>
        <p:grpSpPr>
          <a:xfrm>
            <a:off x="-55786" y="4263087"/>
            <a:ext cx="9047237" cy="1577615"/>
            <a:chOff x="-55786" y="4263087"/>
            <a:chExt cx="9047237" cy="1577615"/>
          </a:xfrm>
        </p:grpSpPr>
        <p:grpSp>
          <p:nvGrpSpPr>
            <p:cNvPr id="243" name="Google Shape;243;p6"/>
            <p:cNvGrpSpPr/>
            <p:nvPr/>
          </p:nvGrpSpPr>
          <p:grpSpPr>
            <a:xfrm rot="-2700000">
              <a:off x="242684" y="4353721"/>
              <a:ext cx="594303" cy="1090371"/>
              <a:chOff x="9427650" y="2266125"/>
              <a:chExt cx="679773" cy="1247184"/>
            </a:xfrm>
          </p:grpSpPr>
          <p:grpSp>
            <p:nvGrpSpPr>
              <p:cNvPr id="244" name="Google Shape;244;p6"/>
              <p:cNvGrpSpPr/>
              <p:nvPr/>
            </p:nvGrpSpPr>
            <p:grpSpPr>
              <a:xfrm>
                <a:off x="9427650" y="2266125"/>
                <a:ext cx="679773" cy="609666"/>
                <a:chOff x="9427650" y="2266125"/>
                <a:chExt cx="679773" cy="609666"/>
              </a:xfrm>
            </p:grpSpPr>
            <p:sp>
              <p:nvSpPr>
                <p:cNvPr id="245" name="Google Shape;245;p6"/>
                <p:cNvSpPr/>
                <p:nvPr/>
              </p:nvSpPr>
              <p:spPr>
                <a:xfrm>
                  <a:off x="9868899" y="2266125"/>
                  <a:ext cx="238523" cy="163697"/>
                </a:xfrm>
                <a:custGeom>
                  <a:rect b="b" l="l" r="r" t="t"/>
                  <a:pathLst>
                    <a:path extrusionOk="0" h="1422" w="2072">
                      <a:moveTo>
                        <a:pt x="1149" y="0"/>
                      </a:moveTo>
                      <a:cubicBezTo>
                        <a:pt x="1056" y="0"/>
                        <a:pt x="956" y="23"/>
                        <a:pt x="854" y="74"/>
                      </a:cubicBezTo>
                      <a:lnTo>
                        <a:pt x="838" y="81"/>
                      </a:lnTo>
                      <a:cubicBezTo>
                        <a:pt x="366" y="326"/>
                        <a:pt x="49" y="796"/>
                        <a:pt x="1" y="1327"/>
                      </a:cubicBezTo>
                      <a:cubicBezTo>
                        <a:pt x="230" y="1383"/>
                        <a:pt x="456" y="1421"/>
                        <a:pt x="677" y="1421"/>
                      </a:cubicBezTo>
                      <a:cubicBezTo>
                        <a:pt x="928" y="1421"/>
                        <a:pt x="1174" y="1372"/>
                        <a:pt x="1410" y="1246"/>
                      </a:cubicBezTo>
                      <a:cubicBezTo>
                        <a:pt x="1423" y="1238"/>
                        <a:pt x="1436" y="1233"/>
                        <a:pt x="1446" y="1225"/>
                      </a:cubicBezTo>
                      <a:cubicBezTo>
                        <a:pt x="2071" y="875"/>
                        <a:pt x="1731" y="0"/>
                        <a:pt x="11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6" name="Google Shape;246;p6"/>
                <p:cNvSpPr/>
                <p:nvPr/>
              </p:nvSpPr>
              <p:spPr>
                <a:xfrm>
                  <a:off x="9636130" y="2292142"/>
                  <a:ext cx="201110" cy="205945"/>
                </a:xfrm>
                <a:custGeom>
                  <a:rect b="b" l="l" r="r" t="t"/>
                  <a:pathLst>
                    <a:path extrusionOk="0" h="1789" w="1747">
                      <a:moveTo>
                        <a:pt x="859" y="0"/>
                      </a:moveTo>
                      <a:cubicBezTo>
                        <a:pt x="678" y="0"/>
                        <a:pt x="495" y="82"/>
                        <a:pt x="358" y="277"/>
                      </a:cubicBezTo>
                      <a:lnTo>
                        <a:pt x="350" y="289"/>
                      </a:lnTo>
                      <a:cubicBezTo>
                        <a:pt x="51" y="734"/>
                        <a:pt x="0" y="1298"/>
                        <a:pt x="212" y="1788"/>
                      </a:cubicBezTo>
                      <a:cubicBezTo>
                        <a:pt x="697" y="1655"/>
                        <a:pt x="1134" y="1459"/>
                        <a:pt x="1410" y="1038"/>
                      </a:cubicBezTo>
                      <a:cubicBezTo>
                        <a:pt x="1418" y="1025"/>
                        <a:pt x="1425" y="1015"/>
                        <a:pt x="1433" y="1004"/>
                      </a:cubicBezTo>
                      <a:cubicBezTo>
                        <a:pt x="1746" y="502"/>
                        <a:pt x="1309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7" name="Google Shape;247;p6"/>
                <p:cNvSpPr/>
                <p:nvPr/>
              </p:nvSpPr>
              <p:spPr>
                <a:xfrm>
                  <a:off x="9716367" y="2511443"/>
                  <a:ext cx="249690" cy="154718"/>
                </a:xfrm>
                <a:custGeom>
                  <a:rect b="b" l="l" r="r" t="t"/>
                  <a:pathLst>
                    <a:path extrusionOk="0" h="1344" w="2169">
                      <a:moveTo>
                        <a:pt x="1273" y="0"/>
                      </a:moveTo>
                      <a:cubicBezTo>
                        <a:pt x="1216" y="0"/>
                        <a:pt x="1156" y="8"/>
                        <a:pt x="1093" y="24"/>
                      </a:cubicBezTo>
                      <a:lnTo>
                        <a:pt x="1078" y="26"/>
                      </a:lnTo>
                      <a:cubicBezTo>
                        <a:pt x="565" y="172"/>
                        <a:pt x="159" y="565"/>
                        <a:pt x="0" y="1076"/>
                      </a:cubicBezTo>
                      <a:cubicBezTo>
                        <a:pt x="327" y="1231"/>
                        <a:pt x="654" y="1343"/>
                        <a:pt x="991" y="1343"/>
                      </a:cubicBezTo>
                      <a:cubicBezTo>
                        <a:pt x="1125" y="1343"/>
                        <a:pt x="1262" y="1325"/>
                        <a:pt x="1400" y="1285"/>
                      </a:cubicBezTo>
                      <a:lnTo>
                        <a:pt x="1441" y="1272"/>
                      </a:lnTo>
                      <a:cubicBezTo>
                        <a:pt x="2168" y="1044"/>
                        <a:pt x="1943" y="0"/>
                        <a:pt x="1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8" name="Google Shape;248;p6"/>
                <p:cNvSpPr/>
                <p:nvPr/>
              </p:nvSpPr>
              <p:spPr>
                <a:xfrm>
                  <a:off x="9427650" y="2540107"/>
                  <a:ext cx="172101" cy="223098"/>
                </a:xfrm>
                <a:custGeom>
                  <a:rect b="b" l="l" r="r" t="t"/>
                  <a:pathLst>
                    <a:path extrusionOk="0" h="1938" w="1495">
                      <a:moveTo>
                        <a:pt x="732" y="1"/>
                      </a:moveTo>
                      <a:cubicBezTo>
                        <a:pt x="475" y="1"/>
                        <a:pt x="223" y="142"/>
                        <a:pt x="134" y="467"/>
                      </a:cubicBezTo>
                      <a:lnTo>
                        <a:pt x="129" y="482"/>
                      </a:lnTo>
                      <a:cubicBezTo>
                        <a:pt x="1" y="1000"/>
                        <a:pt x="141" y="1549"/>
                        <a:pt x="506" y="1938"/>
                      </a:cubicBezTo>
                      <a:cubicBezTo>
                        <a:pt x="920" y="1649"/>
                        <a:pt x="1262" y="1317"/>
                        <a:pt x="1380" y="827"/>
                      </a:cubicBezTo>
                      <a:cubicBezTo>
                        <a:pt x="1385" y="814"/>
                        <a:pt x="1387" y="799"/>
                        <a:pt x="1390" y="786"/>
                      </a:cubicBezTo>
                      <a:cubicBezTo>
                        <a:pt x="1495" y="305"/>
                        <a:pt x="1109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49" name="Google Shape;249;p6"/>
                <p:cNvSpPr/>
                <p:nvPr/>
              </p:nvSpPr>
              <p:spPr>
                <a:xfrm>
                  <a:off x="9582600" y="2703000"/>
                  <a:ext cx="228854" cy="172791"/>
                </a:xfrm>
                <a:custGeom>
                  <a:rect b="b" l="l" r="r" t="t"/>
                  <a:pathLst>
                    <a:path extrusionOk="0" h="1501" w="1988">
                      <a:moveTo>
                        <a:pt x="1057" y="1"/>
                      </a:moveTo>
                      <a:cubicBezTo>
                        <a:pt x="940" y="1"/>
                        <a:pt x="817" y="37"/>
                        <a:pt x="695" y="119"/>
                      </a:cubicBezTo>
                      <a:lnTo>
                        <a:pt x="682" y="129"/>
                      </a:lnTo>
                      <a:cubicBezTo>
                        <a:pt x="248" y="438"/>
                        <a:pt x="1" y="946"/>
                        <a:pt x="24" y="1480"/>
                      </a:cubicBezTo>
                      <a:cubicBezTo>
                        <a:pt x="147" y="1493"/>
                        <a:pt x="268" y="1500"/>
                        <a:pt x="388" y="1500"/>
                      </a:cubicBezTo>
                      <a:cubicBezTo>
                        <a:pt x="756" y="1500"/>
                        <a:pt x="1102" y="1428"/>
                        <a:pt x="1413" y="1204"/>
                      </a:cubicBezTo>
                      <a:lnTo>
                        <a:pt x="1443" y="1179"/>
                      </a:lnTo>
                      <a:cubicBezTo>
                        <a:pt x="1987" y="765"/>
                        <a:pt x="159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0" name="Google Shape;250;p6"/>
              <p:cNvSpPr/>
              <p:nvPr/>
            </p:nvSpPr>
            <p:spPr>
              <a:xfrm>
                <a:off x="9473582" y="2336002"/>
                <a:ext cx="522518" cy="1177307"/>
              </a:xfrm>
              <a:custGeom>
                <a:rect b="b" l="l" r="r" t="t"/>
                <a:pathLst>
                  <a:path extrusionOk="0" h="10227" w="4539">
                    <a:moveTo>
                      <a:pt x="4461" y="1"/>
                    </a:moveTo>
                    <a:cubicBezTo>
                      <a:pt x="4453" y="1"/>
                      <a:pt x="4444" y="3"/>
                      <a:pt x="4436" y="8"/>
                    </a:cubicBezTo>
                    <a:cubicBezTo>
                      <a:pt x="3672" y="445"/>
                      <a:pt x="2970" y="983"/>
                      <a:pt x="2352" y="1609"/>
                    </a:cubicBezTo>
                    <a:cubicBezTo>
                      <a:pt x="1887" y="2076"/>
                      <a:pt x="1476" y="2597"/>
                      <a:pt x="1131" y="3159"/>
                    </a:cubicBezTo>
                    <a:cubicBezTo>
                      <a:pt x="1300" y="2347"/>
                      <a:pt x="1573" y="1558"/>
                      <a:pt x="1946" y="817"/>
                    </a:cubicBezTo>
                    <a:cubicBezTo>
                      <a:pt x="2064" y="585"/>
                      <a:pt x="2189" y="358"/>
                      <a:pt x="2324" y="136"/>
                    </a:cubicBezTo>
                    <a:cubicBezTo>
                      <a:pt x="2346" y="100"/>
                      <a:pt x="2314" y="68"/>
                      <a:pt x="2280" y="68"/>
                    </a:cubicBezTo>
                    <a:cubicBezTo>
                      <a:pt x="2263" y="68"/>
                      <a:pt x="2246" y="76"/>
                      <a:pt x="2235" y="95"/>
                    </a:cubicBezTo>
                    <a:cubicBezTo>
                      <a:pt x="1752" y="889"/>
                      <a:pt x="1384" y="1749"/>
                      <a:pt x="1147" y="2651"/>
                    </a:cubicBezTo>
                    <a:cubicBezTo>
                      <a:pt x="1080" y="2906"/>
                      <a:pt x="1022" y="3164"/>
                      <a:pt x="976" y="3422"/>
                    </a:cubicBezTo>
                    <a:cubicBezTo>
                      <a:pt x="976" y="3425"/>
                      <a:pt x="976" y="3425"/>
                      <a:pt x="976" y="3425"/>
                    </a:cubicBezTo>
                    <a:cubicBezTo>
                      <a:pt x="920" y="3529"/>
                      <a:pt x="863" y="3634"/>
                      <a:pt x="812" y="3739"/>
                    </a:cubicBezTo>
                    <a:cubicBezTo>
                      <a:pt x="536" y="4285"/>
                      <a:pt x="342" y="4870"/>
                      <a:pt x="233" y="5470"/>
                    </a:cubicBezTo>
                    <a:cubicBezTo>
                      <a:pt x="123" y="4668"/>
                      <a:pt x="115" y="3854"/>
                      <a:pt x="212" y="3047"/>
                    </a:cubicBezTo>
                    <a:cubicBezTo>
                      <a:pt x="243" y="2789"/>
                      <a:pt x="286" y="2533"/>
                      <a:pt x="337" y="2278"/>
                    </a:cubicBezTo>
                    <a:cubicBezTo>
                      <a:pt x="344" y="2245"/>
                      <a:pt x="319" y="2228"/>
                      <a:pt x="292" y="2228"/>
                    </a:cubicBezTo>
                    <a:cubicBezTo>
                      <a:pt x="269" y="2228"/>
                      <a:pt x="244" y="2242"/>
                      <a:pt x="238" y="2270"/>
                    </a:cubicBezTo>
                    <a:cubicBezTo>
                      <a:pt x="54" y="3182"/>
                      <a:pt x="0" y="4117"/>
                      <a:pt x="82" y="5044"/>
                    </a:cubicBezTo>
                    <a:cubicBezTo>
                      <a:pt x="105" y="5301"/>
                      <a:pt x="138" y="5559"/>
                      <a:pt x="182" y="5817"/>
                    </a:cubicBezTo>
                    <a:cubicBezTo>
                      <a:pt x="166" y="5950"/>
                      <a:pt x="156" y="6083"/>
                      <a:pt x="148" y="6216"/>
                    </a:cubicBezTo>
                    <a:cubicBezTo>
                      <a:pt x="123" y="6943"/>
                      <a:pt x="250" y="7666"/>
                      <a:pt x="526" y="8338"/>
                    </a:cubicBezTo>
                    <a:cubicBezTo>
                      <a:pt x="800" y="8999"/>
                      <a:pt x="1221" y="9602"/>
                      <a:pt x="1778" y="10054"/>
                    </a:cubicBezTo>
                    <a:cubicBezTo>
                      <a:pt x="1849" y="10110"/>
                      <a:pt x="1923" y="10164"/>
                      <a:pt x="1997" y="10217"/>
                    </a:cubicBezTo>
                    <a:cubicBezTo>
                      <a:pt x="2007" y="10224"/>
                      <a:pt x="2017" y="10227"/>
                      <a:pt x="2026" y="10227"/>
                    </a:cubicBezTo>
                    <a:cubicBezTo>
                      <a:pt x="2068" y="10227"/>
                      <a:pt x="2103" y="10172"/>
                      <a:pt x="2061" y="10141"/>
                    </a:cubicBezTo>
                    <a:cubicBezTo>
                      <a:pt x="1479" y="9735"/>
                      <a:pt x="1022" y="9168"/>
                      <a:pt x="718" y="8529"/>
                    </a:cubicBezTo>
                    <a:cubicBezTo>
                      <a:pt x="411" y="7881"/>
                      <a:pt x="250" y="7173"/>
                      <a:pt x="245" y="6458"/>
                    </a:cubicBezTo>
                    <a:cubicBezTo>
                      <a:pt x="243" y="6251"/>
                      <a:pt x="253" y="6045"/>
                      <a:pt x="276" y="5838"/>
                    </a:cubicBezTo>
                    <a:cubicBezTo>
                      <a:pt x="705" y="5031"/>
                      <a:pt x="1280" y="4306"/>
                      <a:pt x="1966" y="3703"/>
                    </a:cubicBezTo>
                    <a:cubicBezTo>
                      <a:pt x="2005" y="3669"/>
                      <a:pt x="1973" y="3613"/>
                      <a:pt x="1934" y="3613"/>
                    </a:cubicBezTo>
                    <a:cubicBezTo>
                      <a:pt x="1924" y="3613"/>
                      <a:pt x="1913" y="3617"/>
                      <a:pt x="1903" y="3626"/>
                    </a:cubicBezTo>
                    <a:cubicBezTo>
                      <a:pt x="1356" y="4106"/>
                      <a:pt x="881" y="4661"/>
                      <a:pt x="491" y="5273"/>
                    </a:cubicBezTo>
                    <a:cubicBezTo>
                      <a:pt x="427" y="5370"/>
                      <a:pt x="368" y="5473"/>
                      <a:pt x="312" y="5575"/>
                    </a:cubicBezTo>
                    <a:cubicBezTo>
                      <a:pt x="401" y="5041"/>
                      <a:pt x="557" y="4523"/>
                      <a:pt x="779" y="4032"/>
                    </a:cubicBezTo>
                    <a:cubicBezTo>
                      <a:pt x="868" y="3833"/>
                      <a:pt x="965" y="3642"/>
                      <a:pt x="1073" y="3453"/>
                    </a:cubicBezTo>
                    <a:cubicBezTo>
                      <a:pt x="1749" y="2845"/>
                      <a:pt x="2528" y="2362"/>
                      <a:pt x="3374" y="2028"/>
                    </a:cubicBezTo>
                    <a:cubicBezTo>
                      <a:pt x="3428" y="2007"/>
                      <a:pt x="3406" y="1932"/>
                      <a:pt x="3359" y="1932"/>
                    </a:cubicBezTo>
                    <a:cubicBezTo>
                      <a:pt x="3353" y="1932"/>
                      <a:pt x="3347" y="1933"/>
                      <a:pt x="3340" y="1936"/>
                    </a:cubicBezTo>
                    <a:cubicBezTo>
                      <a:pt x="2664" y="2201"/>
                      <a:pt x="2028" y="2561"/>
                      <a:pt x="1453" y="3006"/>
                    </a:cubicBezTo>
                    <a:cubicBezTo>
                      <a:pt x="1379" y="3065"/>
                      <a:pt x="1305" y="3126"/>
                      <a:pt x="1231" y="3187"/>
                    </a:cubicBezTo>
                    <a:cubicBezTo>
                      <a:pt x="1520" y="2727"/>
                      <a:pt x="1852" y="2293"/>
                      <a:pt x="2219" y="1890"/>
                    </a:cubicBezTo>
                    <a:cubicBezTo>
                      <a:pt x="2725" y="1336"/>
                      <a:pt x="3450" y="736"/>
                      <a:pt x="4216" y="253"/>
                    </a:cubicBezTo>
                    <a:cubicBezTo>
                      <a:pt x="4306" y="197"/>
                      <a:pt x="4398" y="143"/>
                      <a:pt x="4489" y="92"/>
                    </a:cubicBezTo>
                    <a:cubicBezTo>
                      <a:pt x="4539" y="62"/>
                      <a:pt x="4505" y="1"/>
                      <a:pt x="4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1" name="Google Shape;251;p6"/>
            <p:cNvGrpSpPr/>
            <p:nvPr/>
          </p:nvGrpSpPr>
          <p:grpSpPr>
            <a:xfrm flipH="1" rot="3154833">
              <a:off x="7725231" y="4293909"/>
              <a:ext cx="826383" cy="1515973"/>
              <a:chOff x="9427650" y="2266125"/>
              <a:chExt cx="679773" cy="1247184"/>
            </a:xfrm>
          </p:grpSpPr>
          <p:grpSp>
            <p:nvGrpSpPr>
              <p:cNvPr id="252" name="Google Shape;252;p6"/>
              <p:cNvGrpSpPr/>
              <p:nvPr/>
            </p:nvGrpSpPr>
            <p:grpSpPr>
              <a:xfrm>
                <a:off x="9427650" y="2266125"/>
                <a:ext cx="679773" cy="609666"/>
                <a:chOff x="9427650" y="2266125"/>
                <a:chExt cx="679773" cy="609666"/>
              </a:xfrm>
            </p:grpSpPr>
            <p:sp>
              <p:nvSpPr>
                <p:cNvPr id="253" name="Google Shape;253;p6"/>
                <p:cNvSpPr/>
                <p:nvPr/>
              </p:nvSpPr>
              <p:spPr>
                <a:xfrm>
                  <a:off x="9868899" y="2266125"/>
                  <a:ext cx="238523" cy="163697"/>
                </a:xfrm>
                <a:custGeom>
                  <a:rect b="b" l="l" r="r" t="t"/>
                  <a:pathLst>
                    <a:path extrusionOk="0" h="1422" w="2072">
                      <a:moveTo>
                        <a:pt x="1149" y="0"/>
                      </a:moveTo>
                      <a:cubicBezTo>
                        <a:pt x="1056" y="0"/>
                        <a:pt x="956" y="23"/>
                        <a:pt x="854" y="74"/>
                      </a:cubicBezTo>
                      <a:lnTo>
                        <a:pt x="838" y="81"/>
                      </a:lnTo>
                      <a:cubicBezTo>
                        <a:pt x="366" y="326"/>
                        <a:pt x="49" y="796"/>
                        <a:pt x="1" y="1327"/>
                      </a:cubicBezTo>
                      <a:cubicBezTo>
                        <a:pt x="230" y="1383"/>
                        <a:pt x="456" y="1421"/>
                        <a:pt x="677" y="1421"/>
                      </a:cubicBezTo>
                      <a:cubicBezTo>
                        <a:pt x="928" y="1421"/>
                        <a:pt x="1174" y="1372"/>
                        <a:pt x="1410" y="1246"/>
                      </a:cubicBezTo>
                      <a:cubicBezTo>
                        <a:pt x="1423" y="1238"/>
                        <a:pt x="1436" y="1233"/>
                        <a:pt x="1446" y="1225"/>
                      </a:cubicBezTo>
                      <a:cubicBezTo>
                        <a:pt x="2071" y="875"/>
                        <a:pt x="1731" y="0"/>
                        <a:pt x="11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4" name="Google Shape;254;p6"/>
                <p:cNvSpPr/>
                <p:nvPr/>
              </p:nvSpPr>
              <p:spPr>
                <a:xfrm>
                  <a:off x="9636130" y="2292142"/>
                  <a:ext cx="201110" cy="205945"/>
                </a:xfrm>
                <a:custGeom>
                  <a:rect b="b" l="l" r="r" t="t"/>
                  <a:pathLst>
                    <a:path extrusionOk="0" h="1789" w="1747">
                      <a:moveTo>
                        <a:pt x="859" y="0"/>
                      </a:moveTo>
                      <a:cubicBezTo>
                        <a:pt x="678" y="0"/>
                        <a:pt x="495" y="82"/>
                        <a:pt x="358" y="277"/>
                      </a:cubicBezTo>
                      <a:lnTo>
                        <a:pt x="350" y="289"/>
                      </a:lnTo>
                      <a:cubicBezTo>
                        <a:pt x="51" y="734"/>
                        <a:pt x="0" y="1298"/>
                        <a:pt x="212" y="1788"/>
                      </a:cubicBezTo>
                      <a:cubicBezTo>
                        <a:pt x="697" y="1655"/>
                        <a:pt x="1134" y="1459"/>
                        <a:pt x="1410" y="1038"/>
                      </a:cubicBezTo>
                      <a:cubicBezTo>
                        <a:pt x="1418" y="1025"/>
                        <a:pt x="1425" y="1015"/>
                        <a:pt x="1433" y="1004"/>
                      </a:cubicBezTo>
                      <a:cubicBezTo>
                        <a:pt x="1746" y="502"/>
                        <a:pt x="1309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5" name="Google Shape;255;p6"/>
                <p:cNvSpPr/>
                <p:nvPr/>
              </p:nvSpPr>
              <p:spPr>
                <a:xfrm>
                  <a:off x="9716367" y="2511443"/>
                  <a:ext cx="249690" cy="154718"/>
                </a:xfrm>
                <a:custGeom>
                  <a:rect b="b" l="l" r="r" t="t"/>
                  <a:pathLst>
                    <a:path extrusionOk="0" h="1344" w="2169">
                      <a:moveTo>
                        <a:pt x="1273" y="0"/>
                      </a:moveTo>
                      <a:cubicBezTo>
                        <a:pt x="1216" y="0"/>
                        <a:pt x="1156" y="8"/>
                        <a:pt x="1093" y="24"/>
                      </a:cubicBezTo>
                      <a:lnTo>
                        <a:pt x="1078" y="26"/>
                      </a:lnTo>
                      <a:cubicBezTo>
                        <a:pt x="565" y="172"/>
                        <a:pt x="159" y="565"/>
                        <a:pt x="0" y="1076"/>
                      </a:cubicBezTo>
                      <a:cubicBezTo>
                        <a:pt x="327" y="1231"/>
                        <a:pt x="654" y="1343"/>
                        <a:pt x="991" y="1343"/>
                      </a:cubicBezTo>
                      <a:cubicBezTo>
                        <a:pt x="1125" y="1343"/>
                        <a:pt x="1262" y="1325"/>
                        <a:pt x="1400" y="1285"/>
                      </a:cubicBezTo>
                      <a:lnTo>
                        <a:pt x="1441" y="1272"/>
                      </a:lnTo>
                      <a:cubicBezTo>
                        <a:pt x="2168" y="1044"/>
                        <a:pt x="1943" y="0"/>
                        <a:pt x="1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6" name="Google Shape;256;p6"/>
                <p:cNvSpPr/>
                <p:nvPr/>
              </p:nvSpPr>
              <p:spPr>
                <a:xfrm>
                  <a:off x="9427650" y="2540107"/>
                  <a:ext cx="172101" cy="223098"/>
                </a:xfrm>
                <a:custGeom>
                  <a:rect b="b" l="l" r="r" t="t"/>
                  <a:pathLst>
                    <a:path extrusionOk="0" h="1938" w="1495">
                      <a:moveTo>
                        <a:pt x="732" y="1"/>
                      </a:moveTo>
                      <a:cubicBezTo>
                        <a:pt x="475" y="1"/>
                        <a:pt x="223" y="142"/>
                        <a:pt x="134" y="467"/>
                      </a:cubicBezTo>
                      <a:lnTo>
                        <a:pt x="129" y="482"/>
                      </a:lnTo>
                      <a:cubicBezTo>
                        <a:pt x="1" y="1000"/>
                        <a:pt x="141" y="1549"/>
                        <a:pt x="506" y="1938"/>
                      </a:cubicBezTo>
                      <a:cubicBezTo>
                        <a:pt x="920" y="1649"/>
                        <a:pt x="1262" y="1317"/>
                        <a:pt x="1380" y="827"/>
                      </a:cubicBezTo>
                      <a:cubicBezTo>
                        <a:pt x="1385" y="814"/>
                        <a:pt x="1387" y="799"/>
                        <a:pt x="1390" y="786"/>
                      </a:cubicBezTo>
                      <a:cubicBezTo>
                        <a:pt x="1495" y="305"/>
                        <a:pt x="1109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57" name="Google Shape;257;p6"/>
                <p:cNvSpPr/>
                <p:nvPr/>
              </p:nvSpPr>
              <p:spPr>
                <a:xfrm>
                  <a:off x="9582600" y="2703000"/>
                  <a:ext cx="228854" cy="172791"/>
                </a:xfrm>
                <a:custGeom>
                  <a:rect b="b" l="l" r="r" t="t"/>
                  <a:pathLst>
                    <a:path extrusionOk="0" h="1501" w="1988">
                      <a:moveTo>
                        <a:pt x="1057" y="1"/>
                      </a:moveTo>
                      <a:cubicBezTo>
                        <a:pt x="940" y="1"/>
                        <a:pt x="817" y="37"/>
                        <a:pt x="695" y="119"/>
                      </a:cubicBezTo>
                      <a:lnTo>
                        <a:pt x="682" y="129"/>
                      </a:lnTo>
                      <a:cubicBezTo>
                        <a:pt x="248" y="438"/>
                        <a:pt x="1" y="946"/>
                        <a:pt x="24" y="1480"/>
                      </a:cubicBezTo>
                      <a:cubicBezTo>
                        <a:pt x="147" y="1493"/>
                        <a:pt x="268" y="1500"/>
                        <a:pt x="388" y="1500"/>
                      </a:cubicBezTo>
                      <a:cubicBezTo>
                        <a:pt x="756" y="1500"/>
                        <a:pt x="1102" y="1428"/>
                        <a:pt x="1413" y="1204"/>
                      </a:cubicBezTo>
                      <a:lnTo>
                        <a:pt x="1443" y="1179"/>
                      </a:lnTo>
                      <a:cubicBezTo>
                        <a:pt x="1987" y="765"/>
                        <a:pt x="159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58" name="Google Shape;258;p6"/>
              <p:cNvSpPr/>
              <p:nvPr/>
            </p:nvSpPr>
            <p:spPr>
              <a:xfrm>
                <a:off x="9473582" y="2336002"/>
                <a:ext cx="522518" cy="1177307"/>
              </a:xfrm>
              <a:custGeom>
                <a:rect b="b" l="l" r="r" t="t"/>
                <a:pathLst>
                  <a:path extrusionOk="0" h="10227" w="4539">
                    <a:moveTo>
                      <a:pt x="4461" y="1"/>
                    </a:moveTo>
                    <a:cubicBezTo>
                      <a:pt x="4453" y="1"/>
                      <a:pt x="4444" y="3"/>
                      <a:pt x="4436" y="8"/>
                    </a:cubicBezTo>
                    <a:cubicBezTo>
                      <a:pt x="3672" y="445"/>
                      <a:pt x="2970" y="983"/>
                      <a:pt x="2352" y="1609"/>
                    </a:cubicBezTo>
                    <a:cubicBezTo>
                      <a:pt x="1887" y="2076"/>
                      <a:pt x="1476" y="2597"/>
                      <a:pt x="1131" y="3159"/>
                    </a:cubicBezTo>
                    <a:cubicBezTo>
                      <a:pt x="1300" y="2347"/>
                      <a:pt x="1573" y="1558"/>
                      <a:pt x="1946" y="817"/>
                    </a:cubicBezTo>
                    <a:cubicBezTo>
                      <a:pt x="2064" y="585"/>
                      <a:pt x="2189" y="358"/>
                      <a:pt x="2324" y="136"/>
                    </a:cubicBezTo>
                    <a:cubicBezTo>
                      <a:pt x="2346" y="100"/>
                      <a:pt x="2314" y="68"/>
                      <a:pt x="2280" y="68"/>
                    </a:cubicBezTo>
                    <a:cubicBezTo>
                      <a:pt x="2263" y="68"/>
                      <a:pt x="2246" y="76"/>
                      <a:pt x="2235" y="95"/>
                    </a:cubicBezTo>
                    <a:cubicBezTo>
                      <a:pt x="1752" y="889"/>
                      <a:pt x="1384" y="1749"/>
                      <a:pt x="1147" y="2651"/>
                    </a:cubicBezTo>
                    <a:cubicBezTo>
                      <a:pt x="1080" y="2906"/>
                      <a:pt x="1022" y="3164"/>
                      <a:pt x="976" y="3422"/>
                    </a:cubicBezTo>
                    <a:cubicBezTo>
                      <a:pt x="976" y="3425"/>
                      <a:pt x="976" y="3425"/>
                      <a:pt x="976" y="3425"/>
                    </a:cubicBezTo>
                    <a:cubicBezTo>
                      <a:pt x="920" y="3529"/>
                      <a:pt x="863" y="3634"/>
                      <a:pt x="812" y="3739"/>
                    </a:cubicBezTo>
                    <a:cubicBezTo>
                      <a:pt x="536" y="4285"/>
                      <a:pt x="342" y="4870"/>
                      <a:pt x="233" y="5470"/>
                    </a:cubicBezTo>
                    <a:cubicBezTo>
                      <a:pt x="123" y="4668"/>
                      <a:pt x="115" y="3854"/>
                      <a:pt x="212" y="3047"/>
                    </a:cubicBezTo>
                    <a:cubicBezTo>
                      <a:pt x="243" y="2789"/>
                      <a:pt x="286" y="2533"/>
                      <a:pt x="337" y="2278"/>
                    </a:cubicBezTo>
                    <a:cubicBezTo>
                      <a:pt x="344" y="2245"/>
                      <a:pt x="319" y="2228"/>
                      <a:pt x="292" y="2228"/>
                    </a:cubicBezTo>
                    <a:cubicBezTo>
                      <a:pt x="269" y="2228"/>
                      <a:pt x="244" y="2242"/>
                      <a:pt x="238" y="2270"/>
                    </a:cubicBezTo>
                    <a:cubicBezTo>
                      <a:pt x="54" y="3182"/>
                      <a:pt x="0" y="4117"/>
                      <a:pt x="82" y="5044"/>
                    </a:cubicBezTo>
                    <a:cubicBezTo>
                      <a:pt x="105" y="5301"/>
                      <a:pt x="138" y="5559"/>
                      <a:pt x="182" y="5817"/>
                    </a:cubicBezTo>
                    <a:cubicBezTo>
                      <a:pt x="166" y="5950"/>
                      <a:pt x="156" y="6083"/>
                      <a:pt x="148" y="6216"/>
                    </a:cubicBezTo>
                    <a:cubicBezTo>
                      <a:pt x="123" y="6943"/>
                      <a:pt x="250" y="7666"/>
                      <a:pt x="526" y="8338"/>
                    </a:cubicBezTo>
                    <a:cubicBezTo>
                      <a:pt x="800" y="8999"/>
                      <a:pt x="1221" y="9602"/>
                      <a:pt x="1778" y="10054"/>
                    </a:cubicBezTo>
                    <a:cubicBezTo>
                      <a:pt x="1849" y="10110"/>
                      <a:pt x="1923" y="10164"/>
                      <a:pt x="1997" y="10217"/>
                    </a:cubicBezTo>
                    <a:cubicBezTo>
                      <a:pt x="2007" y="10224"/>
                      <a:pt x="2017" y="10227"/>
                      <a:pt x="2026" y="10227"/>
                    </a:cubicBezTo>
                    <a:cubicBezTo>
                      <a:pt x="2068" y="10227"/>
                      <a:pt x="2103" y="10172"/>
                      <a:pt x="2061" y="10141"/>
                    </a:cubicBezTo>
                    <a:cubicBezTo>
                      <a:pt x="1479" y="9735"/>
                      <a:pt x="1022" y="9168"/>
                      <a:pt x="718" y="8529"/>
                    </a:cubicBezTo>
                    <a:cubicBezTo>
                      <a:pt x="411" y="7881"/>
                      <a:pt x="250" y="7173"/>
                      <a:pt x="245" y="6458"/>
                    </a:cubicBezTo>
                    <a:cubicBezTo>
                      <a:pt x="243" y="6251"/>
                      <a:pt x="253" y="6045"/>
                      <a:pt x="276" y="5838"/>
                    </a:cubicBezTo>
                    <a:cubicBezTo>
                      <a:pt x="705" y="5031"/>
                      <a:pt x="1280" y="4306"/>
                      <a:pt x="1966" y="3703"/>
                    </a:cubicBezTo>
                    <a:cubicBezTo>
                      <a:pt x="2005" y="3669"/>
                      <a:pt x="1973" y="3613"/>
                      <a:pt x="1934" y="3613"/>
                    </a:cubicBezTo>
                    <a:cubicBezTo>
                      <a:pt x="1924" y="3613"/>
                      <a:pt x="1913" y="3617"/>
                      <a:pt x="1903" y="3626"/>
                    </a:cubicBezTo>
                    <a:cubicBezTo>
                      <a:pt x="1356" y="4106"/>
                      <a:pt x="881" y="4661"/>
                      <a:pt x="491" y="5273"/>
                    </a:cubicBezTo>
                    <a:cubicBezTo>
                      <a:pt x="427" y="5370"/>
                      <a:pt x="368" y="5473"/>
                      <a:pt x="312" y="5575"/>
                    </a:cubicBezTo>
                    <a:cubicBezTo>
                      <a:pt x="401" y="5041"/>
                      <a:pt x="557" y="4523"/>
                      <a:pt x="779" y="4032"/>
                    </a:cubicBezTo>
                    <a:cubicBezTo>
                      <a:pt x="868" y="3833"/>
                      <a:pt x="965" y="3642"/>
                      <a:pt x="1073" y="3453"/>
                    </a:cubicBezTo>
                    <a:cubicBezTo>
                      <a:pt x="1749" y="2845"/>
                      <a:pt x="2528" y="2362"/>
                      <a:pt x="3374" y="2028"/>
                    </a:cubicBezTo>
                    <a:cubicBezTo>
                      <a:pt x="3428" y="2007"/>
                      <a:pt x="3406" y="1932"/>
                      <a:pt x="3359" y="1932"/>
                    </a:cubicBezTo>
                    <a:cubicBezTo>
                      <a:pt x="3353" y="1932"/>
                      <a:pt x="3347" y="1933"/>
                      <a:pt x="3340" y="1936"/>
                    </a:cubicBezTo>
                    <a:cubicBezTo>
                      <a:pt x="2664" y="2201"/>
                      <a:pt x="2028" y="2561"/>
                      <a:pt x="1453" y="3006"/>
                    </a:cubicBezTo>
                    <a:cubicBezTo>
                      <a:pt x="1379" y="3065"/>
                      <a:pt x="1305" y="3126"/>
                      <a:pt x="1231" y="3187"/>
                    </a:cubicBezTo>
                    <a:cubicBezTo>
                      <a:pt x="1520" y="2727"/>
                      <a:pt x="1852" y="2293"/>
                      <a:pt x="2219" y="1890"/>
                    </a:cubicBezTo>
                    <a:cubicBezTo>
                      <a:pt x="2725" y="1336"/>
                      <a:pt x="3450" y="736"/>
                      <a:pt x="4216" y="253"/>
                    </a:cubicBezTo>
                    <a:cubicBezTo>
                      <a:pt x="4306" y="197"/>
                      <a:pt x="4398" y="143"/>
                      <a:pt x="4489" y="92"/>
                    </a:cubicBezTo>
                    <a:cubicBezTo>
                      <a:pt x="4539" y="62"/>
                      <a:pt x="4505" y="1"/>
                      <a:pt x="4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261" name="Google Shape;261;p7"/>
          <p:cNvSpPr txBox="1"/>
          <p:nvPr>
            <p:ph idx="1" type="subTitle"/>
          </p:nvPr>
        </p:nvSpPr>
        <p:spPr>
          <a:xfrm>
            <a:off x="720000" y="1712575"/>
            <a:ext cx="4294800" cy="19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62" name="Google Shape;262;p7"/>
          <p:cNvSpPr/>
          <p:nvPr>
            <p:ph idx="2" type="pic"/>
          </p:nvPr>
        </p:nvSpPr>
        <p:spPr>
          <a:xfrm>
            <a:off x="5803200" y="1379800"/>
            <a:ext cx="2627700" cy="26277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263" name="Google Shape;263;p7"/>
          <p:cNvGrpSpPr/>
          <p:nvPr/>
        </p:nvGrpSpPr>
        <p:grpSpPr>
          <a:xfrm>
            <a:off x="3865810" y="4541458"/>
            <a:ext cx="782089" cy="430197"/>
            <a:chOff x="2059138" y="4015363"/>
            <a:chExt cx="1004997" cy="552810"/>
          </a:xfrm>
        </p:grpSpPr>
        <p:sp>
          <p:nvSpPr>
            <p:cNvPr id="264" name="Google Shape;264;p7"/>
            <p:cNvSpPr/>
            <p:nvPr/>
          </p:nvSpPr>
          <p:spPr>
            <a:xfrm>
              <a:off x="2287143" y="4075175"/>
              <a:ext cx="630493" cy="185505"/>
            </a:xfrm>
            <a:custGeom>
              <a:rect b="b" l="l" r="r" t="t"/>
              <a:pathLst>
                <a:path extrusionOk="0" h="1650" w="5608">
                  <a:moveTo>
                    <a:pt x="0" y="0"/>
                  </a:moveTo>
                  <a:lnTo>
                    <a:pt x="2015" y="1650"/>
                  </a:lnTo>
                  <a:lnTo>
                    <a:pt x="5608" y="1650"/>
                  </a:lnTo>
                  <a:lnTo>
                    <a:pt x="35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2454437" y="4267203"/>
              <a:ext cx="422503" cy="300968"/>
            </a:xfrm>
            <a:custGeom>
              <a:rect b="b" l="l" r="r" t="t"/>
              <a:pathLst>
                <a:path extrusionOk="0" h="2677" w="3758">
                  <a:moveTo>
                    <a:pt x="6" y="0"/>
                  </a:moveTo>
                  <a:lnTo>
                    <a:pt x="1" y="2677"/>
                  </a:lnTo>
                  <a:lnTo>
                    <a:pt x="3757" y="2677"/>
                  </a:lnTo>
                  <a:lnTo>
                    <a:pt x="37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2091292" y="4082258"/>
              <a:ext cx="420142" cy="485912"/>
            </a:xfrm>
            <a:custGeom>
              <a:rect b="b" l="l" r="r" t="t"/>
              <a:pathLst>
                <a:path extrusionOk="0" h="4322" w="3737">
                  <a:moveTo>
                    <a:pt x="1722" y="1"/>
                  </a:moveTo>
                  <a:lnTo>
                    <a:pt x="1" y="1684"/>
                  </a:lnTo>
                  <a:lnTo>
                    <a:pt x="1" y="4322"/>
                  </a:lnTo>
                  <a:lnTo>
                    <a:pt x="3731" y="4322"/>
                  </a:lnTo>
                  <a:lnTo>
                    <a:pt x="3729" y="1671"/>
                  </a:lnTo>
                  <a:lnTo>
                    <a:pt x="3736" y="1651"/>
                  </a:lnTo>
                  <a:lnTo>
                    <a:pt x="17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7"/>
            <p:cNvSpPr/>
            <p:nvPr/>
          </p:nvSpPr>
          <p:spPr>
            <a:xfrm>
              <a:off x="2498959" y="4260907"/>
              <a:ext cx="419017" cy="10681"/>
            </a:xfrm>
            <a:custGeom>
              <a:rect b="b" l="l" r="r" t="t"/>
              <a:pathLst>
                <a:path extrusionOk="0" h="95" w="3727">
                  <a:moveTo>
                    <a:pt x="139" y="0"/>
                  </a:moveTo>
                  <a:lnTo>
                    <a:pt x="1" y="95"/>
                  </a:lnTo>
                  <a:lnTo>
                    <a:pt x="3591" y="95"/>
                  </a:lnTo>
                  <a:lnTo>
                    <a:pt x="37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7"/>
            <p:cNvSpPr/>
            <p:nvPr/>
          </p:nvSpPr>
          <p:spPr>
            <a:xfrm>
              <a:off x="2059138" y="4075175"/>
              <a:ext cx="455444" cy="196411"/>
            </a:xfrm>
            <a:custGeom>
              <a:rect b="b" l="l" r="r" t="t"/>
              <a:pathLst>
                <a:path extrusionOk="0" h="1747" w="4051">
                  <a:moveTo>
                    <a:pt x="2028" y="0"/>
                  </a:moveTo>
                  <a:lnTo>
                    <a:pt x="1" y="1660"/>
                  </a:lnTo>
                  <a:lnTo>
                    <a:pt x="123" y="1747"/>
                  </a:lnTo>
                  <a:lnTo>
                    <a:pt x="2033" y="192"/>
                  </a:lnTo>
                  <a:lnTo>
                    <a:pt x="3913" y="1747"/>
                  </a:lnTo>
                  <a:lnTo>
                    <a:pt x="4051" y="165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7"/>
            <p:cNvSpPr/>
            <p:nvPr/>
          </p:nvSpPr>
          <p:spPr>
            <a:xfrm>
              <a:off x="2072966" y="4096648"/>
              <a:ext cx="225754" cy="174937"/>
            </a:xfrm>
            <a:custGeom>
              <a:rect b="b" l="l" r="r" t="t"/>
              <a:pathLst>
                <a:path extrusionOk="0" h="1556" w="2008">
                  <a:moveTo>
                    <a:pt x="1910" y="1"/>
                  </a:moveTo>
                  <a:lnTo>
                    <a:pt x="0" y="1556"/>
                  </a:lnTo>
                  <a:lnTo>
                    <a:pt x="164" y="1556"/>
                  </a:lnTo>
                  <a:lnTo>
                    <a:pt x="2007" y="80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2596547" y="4400431"/>
              <a:ext cx="176961" cy="167742"/>
            </a:xfrm>
            <a:custGeom>
              <a:rect b="b" l="l" r="r" t="t"/>
              <a:pathLst>
                <a:path extrusionOk="0" h="1492" w="1574">
                  <a:moveTo>
                    <a:pt x="1" y="0"/>
                  </a:moveTo>
                  <a:lnTo>
                    <a:pt x="1" y="1492"/>
                  </a:lnTo>
                  <a:lnTo>
                    <a:pt x="1574" y="1492"/>
                  </a:lnTo>
                  <a:lnTo>
                    <a:pt x="15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2773397" y="4400431"/>
              <a:ext cx="281181" cy="167742"/>
            </a:xfrm>
            <a:custGeom>
              <a:rect b="b" l="l" r="r" t="t"/>
              <a:pathLst>
                <a:path extrusionOk="0" h="1492" w="2501">
                  <a:moveTo>
                    <a:pt x="1" y="0"/>
                  </a:moveTo>
                  <a:lnTo>
                    <a:pt x="1" y="1492"/>
                  </a:lnTo>
                  <a:lnTo>
                    <a:pt x="2501" y="1492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/>
            <p:nvPr/>
          </p:nvSpPr>
          <p:spPr>
            <a:xfrm>
              <a:off x="2596884" y="4379969"/>
              <a:ext cx="166618" cy="20574"/>
            </a:xfrm>
            <a:custGeom>
              <a:rect b="b" l="l" r="r" t="t"/>
              <a:pathLst>
                <a:path extrusionOk="0" h="183" w="1482">
                  <a:moveTo>
                    <a:pt x="0" y="1"/>
                  </a:moveTo>
                  <a:lnTo>
                    <a:pt x="0" y="182"/>
                  </a:lnTo>
                  <a:lnTo>
                    <a:pt x="1482" y="182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2760805" y="4379969"/>
              <a:ext cx="303329" cy="20574"/>
            </a:xfrm>
            <a:custGeom>
              <a:rect b="b" l="l" r="r" t="t"/>
              <a:pathLst>
                <a:path extrusionOk="0" h="183" w="2698">
                  <a:moveTo>
                    <a:pt x="1" y="1"/>
                  </a:moveTo>
                  <a:lnTo>
                    <a:pt x="1" y="182"/>
                  </a:lnTo>
                  <a:lnTo>
                    <a:pt x="2697" y="182"/>
                  </a:lnTo>
                  <a:lnTo>
                    <a:pt x="26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2580244" y="4017724"/>
              <a:ext cx="59249" cy="176061"/>
            </a:xfrm>
            <a:custGeom>
              <a:rect b="b" l="l" r="r" t="t"/>
              <a:pathLst>
                <a:path extrusionOk="0" h="1566" w="527">
                  <a:moveTo>
                    <a:pt x="0" y="0"/>
                  </a:moveTo>
                  <a:lnTo>
                    <a:pt x="0" y="1566"/>
                  </a:lnTo>
                  <a:lnTo>
                    <a:pt x="526" y="1566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2529652" y="4017724"/>
              <a:ext cx="53291" cy="176399"/>
            </a:xfrm>
            <a:custGeom>
              <a:rect b="b" l="l" r="r" t="t"/>
              <a:pathLst>
                <a:path extrusionOk="0" h="1569" w="474">
                  <a:moveTo>
                    <a:pt x="473" y="0"/>
                  </a:moveTo>
                  <a:lnTo>
                    <a:pt x="1" y="3"/>
                  </a:lnTo>
                  <a:lnTo>
                    <a:pt x="1" y="1170"/>
                  </a:lnTo>
                  <a:lnTo>
                    <a:pt x="461" y="1568"/>
                  </a:lnTo>
                  <a:lnTo>
                    <a:pt x="473" y="1568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/>
            <p:nvPr/>
          </p:nvSpPr>
          <p:spPr>
            <a:xfrm>
              <a:off x="2520770" y="4015363"/>
              <a:ext cx="57563" cy="15403"/>
            </a:xfrm>
            <a:custGeom>
              <a:rect b="b" l="l" r="r" t="t"/>
              <a:pathLst>
                <a:path extrusionOk="0" h="137" w="512">
                  <a:moveTo>
                    <a:pt x="1" y="1"/>
                  </a:moveTo>
                  <a:lnTo>
                    <a:pt x="1" y="136"/>
                  </a:lnTo>
                  <a:lnTo>
                    <a:pt x="511" y="136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2575635" y="4015363"/>
              <a:ext cx="70492" cy="15403"/>
            </a:xfrm>
            <a:custGeom>
              <a:rect b="b" l="l" r="r" t="t"/>
              <a:pathLst>
                <a:path extrusionOk="0" h="137" w="627">
                  <a:moveTo>
                    <a:pt x="0" y="1"/>
                  </a:moveTo>
                  <a:lnTo>
                    <a:pt x="0" y="136"/>
                  </a:lnTo>
                  <a:lnTo>
                    <a:pt x="626" y="136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2583055" y="4030653"/>
              <a:ext cx="56439" cy="6633"/>
            </a:xfrm>
            <a:custGeom>
              <a:rect b="b" l="l" r="r" t="t"/>
              <a:pathLst>
                <a:path extrusionOk="0" h="59" w="502">
                  <a:moveTo>
                    <a:pt x="1" y="0"/>
                  </a:moveTo>
                  <a:lnTo>
                    <a:pt x="1" y="59"/>
                  </a:lnTo>
                  <a:lnTo>
                    <a:pt x="501" y="5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2529989" y="4030653"/>
              <a:ext cx="52953" cy="6633"/>
            </a:xfrm>
            <a:custGeom>
              <a:rect b="b" l="l" r="r" t="t"/>
              <a:pathLst>
                <a:path extrusionOk="0" h="59" w="471">
                  <a:moveTo>
                    <a:pt x="0" y="0"/>
                  </a:moveTo>
                  <a:lnTo>
                    <a:pt x="0" y="59"/>
                  </a:lnTo>
                  <a:lnTo>
                    <a:pt x="470" y="59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/>
            <p:nvPr/>
          </p:nvSpPr>
          <p:spPr>
            <a:xfrm>
              <a:off x="2248355" y="4390087"/>
              <a:ext cx="91966" cy="177748"/>
            </a:xfrm>
            <a:custGeom>
              <a:rect b="b" l="l" r="r" t="t"/>
              <a:pathLst>
                <a:path extrusionOk="0" h="1581" w="818">
                  <a:moveTo>
                    <a:pt x="0" y="0"/>
                  </a:moveTo>
                  <a:lnTo>
                    <a:pt x="0" y="1581"/>
                  </a:lnTo>
                  <a:lnTo>
                    <a:pt x="818" y="1581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2233964" y="4380306"/>
              <a:ext cx="106694" cy="11355"/>
            </a:xfrm>
            <a:custGeom>
              <a:rect b="b" l="l" r="r" t="t"/>
              <a:pathLst>
                <a:path extrusionOk="0" h="101" w="949">
                  <a:moveTo>
                    <a:pt x="1" y="1"/>
                  </a:moveTo>
                  <a:lnTo>
                    <a:pt x="141" y="100"/>
                  </a:lnTo>
                  <a:lnTo>
                    <a:pt x="948" y="100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2233964" y="4380306"/>
              <a:ext cx="15965" cy="187529"/>
            </a:xfrm>
            <a:custGeom>
              <a:rect b="b" l="l" r="r" t="t"/>
              <a:pathLst>
                <a:path extrusionOk="0" h="1668" w="142">
                  <a:moveTo>
                    <a:pt x="1" y="1"/>
                  </a:moveTo>
                  <a:lnTo>
                    <a:pt x="1" y="1668"/>
                  </a:lnTo>
                  <a:lnTo>
                    <a:pt x="141" y="1668"/>
                  </a:lnTo>
                  <a:lnTo>
                    <a:pt x="141" y="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2128956" y="4386040"/>
              <a:ext cx="62397" cy="145144"/>
            </a:xfrm>
            <a:custGeom>
              <a:rect b="b" l="l" r="r" t="t"/>
              <a:pathLst>
                <a:path extrusionOk="0" h="1291" w="555">
                  <a:moveTo>
                    <a:pt x="0" y="1"/>
                  </a:moveTo>
                  <a:lnTo>
                    <a:pt x="0" y="1290"/>
                  </a:lnTo>
                  <a:lnTo>
                    <a:pt x="554" y="1290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/>
            <p:nvPr/>
          </p:nvSpPr>
          <p:spPr>
            <a:xfrm>
              <a:off x="2119399" y="4379407"/>
              <a:ext cx="71954" cy="7870"/>
            </a:xfrm>
            <a:custGeom>
              <a:rect b="b" l="l" r="r" t="t"/>
              <a:pathLst>
                <a:path extrusionOk="0" h="70" w="640">
                  <a:moveTo>
                    <a:pt x="1" y="1"/>
                  </a:moveTo>
                  <a:lnTo>
                    <a:pt x="95" y="70"/>
                  </a:lnTo>
                  <a:lnTo>
                    <a:pt x="639" y="70"/>
                  </a:lnTo>
                  <a:lnTo>
                    <a:pt x="639" y="3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2119399" y="4379407"/>
              <a:ext cx="10793" cy="151777"/>
            </a:xfrm>
            <a:custGeom>
              <a:rect b="b" l="l" r="r" t="t"/>
              <a:pathLst>
                <a:path extrusionOk="0" h="1350" w="96">
                  <a:moveTo>
                    <a:pt x="1" y="1"/>
                  </a:moveTo>
                  <a:lnTo>
                    <a:pt x="1" y="1349"/>
                  </a:lnTo>
                  <a:lnTo>
                    <a:pt x="95" y="1349"/>
                  </a:lnTo>
                  <a:lnTo>
                    <a:pt x="95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2392151" y="4386040"/>
              <a:ext cx="62172" cy="145144"/>
            </a:xfrm>
            <a:custGeom>
              <a:rect b="b" l="l" r="r" t="t"/>
              <a:pathLst>
                <a:path extrusionOk="0" h="1291" w="553">
                  <a:moveTo>
                    <a:pt x="1" y="1"/>
                  </a:moveTo>
                  <a:lnTo>
                    <a:pt x="1" y="1290"/>
                  </a:lnTo>
                  <a:lnTo>
                    <a:pt x="552" y="129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2382370" y="4379407"/>
              <a:ext cx="72178" cy="7870"/>
            </a:xfrm>
            <a:custGeom>
              <a:rect b="b" l="l" r="r" t="t"/>
              <a:pathLst>
                <a:path extrusionOk="0" h="70" w="642">
                  <a:moveTo>
                    <a:pt x="1" y="1"/>
                  </a:moveTo>
                  <a:lnTo>
                    <a:pt x="98" y="70"/>
                  </a:lnTo>
                  <a:lnTo>
                    <a:pt x="639" y="70"/>
                  </a:lnTo>
                  <a:lnTo>
                    <a:pt x="642" y="3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/>
            <p:nvPr/>
          </p:nvSpPr>
          <p:spPr>
            <a:xfrm>
              <a:off x="2382370" y="4379407"/>
              <a:ext cx="11018" cy="151777"/>
            </a:xfrm>
            <a:custGeom>
              <a:rect b="b" l="l" r="r" t="t"/>
              <a:pathLst>
                <a:path extrusionOk="0" h="1350" w="98">
                  <a:moveTo>
                    <a:pt x="1" y="1"/>
                  </a:moveTo>
                  <a:lnTo>
                    <a:pt x="1" y="1349"/>
                  </a:lnTo>
                  <a:lnTo>
                    <a:pt x="98" y="1349"/>
                  </a:lnTo>
                  <a:lnTo>
                    <a:pt x="98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2810161" y="4454959"/>
              <a:ext cx="206867" cy="44072"/>
            </a:xfrm>
            <a:custGeom>
              <a:rect b="b" l="l" r="r" t="t"/>
              <a:pathLst>
                <a:path extrusionOk="0" h="392" w="1840">
                  <a:moveTo>
                    <a:pt x="1" y="0"/>
                  </a:moveTo>
                  <a:lnTo>
                    <a:pt x="1" y="391"/>
                  </a:lnTo>
                  <a:lnTo>
                    <a:pt x="1839" y="391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2810161" y="4448101"/>
              <a:ext cx="216311" cy="7870"/>
            </a:xfrm>
            <a:custGeom>
              <a:rect b="b" l="l" r="r" t="t"/>
              <a:pathLst>
                <a:path extrusionOk="0" h="70" w="1924">
                  <a:moveTo>
                    <a:pt x="1" y="0"/>
                  </a:moveTo>
                  <a:lnTo>
                    <a:pt x="1" y="3"/>
                  </a:lnTo>
                  <a:lnTo>
                    <a:pt x="1" y="69"/>
                  </a:lnTo>
                  <a:lnTo>
                    <a:pt x="1829" y="69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2763391" y="4306216"/>
              <a:ext cx="62172" cy="44296"/>
            </a:xfrm>
            <a:custGeom>
              <a:rect b="b" l="l" r="r" t="t"/>
              <a:pathLst>
                <a:path extrusionOk="0" h="394" w="553">
                  <a:moveTo>
                    <a:pt x="1" y="1"/>
                  </a:moveTo>
                  <a:lnTo>
                    <a:pt x="1" y="394"/>
                  </a:lnTo>
                  <a:lnTo>
                    <a:pt x="552" y="394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7"/>
            <p:cNvSpPr/>
            <p:nvPr/>
          </p:nvSpPr>
          <p:spPr>
            <a:xfrm>
              <a:off x="2763391" y="4299582"/>
              <a:ext cx="71841" cy="7870"/>
            </a:xfrm>
            <a:custGeom>
              <a:rect b="b" l="l" r="r" t="t"/>
              <a:pathLst>
                <a:path extrusionOk="0" h="70" w="639">
                  <a:moveTo>
                    <a:pt x="1" y="1"/>
                  </a:moveTo>
                  <a:lnTo>
                    <a:pt x="1" y="4"/>
                  </a:lnTo>
                  <a:lnTo>
                    <a:pt x="1" y="70"/>
                  </a:lnTo>
                  <a:lnTo>
                    <a:pt x="544" y="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2824552" y="4299582"/>
              <a:ext cx="10681" cy="50930"/>
            </a:xfrm>
            <a:custGeom>
              <a:rect b="b" l="l" r="r" t="t"/>
              <a:pathLst>
                <a:path extrusionOk="0" h="453" w="95">
                  <a:moveTo>
                    <a:pt x="95" y="1"/>
                  </a:moveTo>
                  <a:lnTo>
                    <a:pt x="0" y="67"/>
                  </a:lnTo>
                  <a:lnTo>
                    <a:pt x="0" y="453"/>
                  </a:lnTo>
                  <a:lnTo>
                    <a:pt x="95" y="453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2594635" y="4306216"/>
              <a:ext cx="62060" cy="44296"/>
            </a:xfrm>
            <a:custGeom>
              <a:rect b="b" l="l" r="r" t="t"/>
              <a:pathLst>
                <a:path extrusionOk="0" h="394" w="552">
                  <a:moveTo>
                    <a:pt x="0" y="1"/>
                  </a:moveTo>
                  <a:lnTo>
                    <a:pt x="0" y="394"/>
                  </a:lnTo>
                  <a:lnTo>
                    <a:pt x="552" y="394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2594635" y="4299582"/>
              <a:ext cx="71841" cy="7870"/>
            </a:xfrm>
            <a:custGeom>
              <a:rect b="b" l="l" r="r" t="t"/>
              <a:pathLst>
                <a:path extrusionOk="0" h="70" w="639">
                  <a:moveTo>
                    <a:pt x="0" y="1"/>
                  </a:moveTo>
                  <a:lnTo>
                    <a:pt x="0" y="4"/>
                  </a:lnTo>
                  <a:lnTo>
                    <a:pt x="0" y="70"/>
                  </a:lnTo>
                  <a:lnTo>
                    <a:pt x="544" y="70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7"/>
            <p:cNvSpPr/>
            <p:nvPr/>
          </p:nvSpPr>
          <p:spPr>
            <a:xfrm>
              <a:off x="2655684" y="4299582"/>
              <a:ext cx="10793" cy="50930"/>
            </a:xfrm>
            <a:custGeom>
              <a:rect b="b" l="l" r="r" t="t"/>
              <a:pathLst>
                <a:path extrusionOk="0" h="453" w="96">
                  <a:moveTo>
                    <a:pt x="95" y="1"/>
                  </a:moveTo>
                  <a:lnTo>
                    <a:pt x="1" y="67"/>
                  </a:lnTo>
                  <a:lnTo>
                    <a:pt x="1" y="453"/>
                  </a:lnTo>
                  <a:lnTo>
                    <a:pt x="95" y="453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7" name="Google Shape;297;p7"/>
          <p:cNvGrpSpPr/>
          <p:nvPr/>
        </p:nvGrpSpPr>
        <p:grpSpPr>
          <a:xfrm>
            <a:off x="7298816" y="4083705"/>
            <a:ext cx="1785909" cy="986632"/>
            <a:chOff x="7298816" y="4083705"/>
            <a:chExt cx="1785909" cy="986632"/>
          </a:xfrm>
        </p:grpSpPr>
        <p:grpSp>
          <p:nvGrpSpPr>
            <p:cNvPr id="298" name="Google Shape;298;p7"/>
            <p:cNvGrpSpPr/>
            <p:nvPr/>
          </p:nvGrpSpPr>
          <p:grpSpPr>
            <a:xfrm>
              <a:off x="7298816" y="4280865"/>
              <a:ext cx="903039" cy="789472"/>
              <a:chOff x="5020986" y="3668542"/>
              <a:chExt cx="1168226" cy="1021310"/>
            </a:xfrm>
          </p:grpSpPr>
          <p:sp>
            <p:nvSpPr>
              <p:cNvPr id="299" name="Google Shape;299;p7"/>
              <p:cNvSpPr/>
              <p:nvPr/>
            </p:nvSpPr>
            <p:spPr>
              <a:xfrm>
                <a:off x="5661183" y="3999517"/>
                <a:ext cx="49033" cy="689874"/>
              </a:xfrm>
              <a:custGeom>
                <a:rect b="b" l="l" r="r" t="t"/>
                <a:pathLst>
                  <a:path extrusionOk="0" h="7485" w="532">
                    <a:moveTo>
                      <a:pt x="184" y="0"/>
                    </a:moveTo>
                    <a:lnTo>
                      <a:pt x="0" y="7485"/>
                    </a:lnTo>
                    <a:lnTo>
                      <a:pt x="531" y="7485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7"/>
              <p:cNvSpPr/>
              <p:nvPr/>
            </p:nvSpPr>
            <p:spPr>
              <a:xfrm>
                <a:off x="5685608" y="3931497"/>
                <a:ext cx="209405" cy="77697"/>
              </a:xfrm>
              <a:custGeom>
                <a:rect b="b" l="l" r="r" t="t"/>
                <a:pathLst>
                  <a:path extrusionOk="0" h="843" w="2272">
                    <a:moveTo>
                      <a:pt x="2271" y="0"/>
                    </a:moveTo>
                    <a:lnTo>
                      <a:pt x="21" y="623"/>
                    </a:lnTo>
                    <a:lnTo>
                      <a:pt x="1" y="843"/>
                    </a:lnTo>
                    <a:lnTo>
                      <a:pt x="1" y="843"/>
                    </a:lnTo>
                    <a:lnTo>
                      <a:pt x="22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7"/>
              <p:cNvSpPr/>
              <p:nvPr/>
            </p:nvSpPr>
            <p:spPr>
              <a:xfrm>
                <a:off x="5648188" y="4009102"/>
                <a:ext cx="52167" cy="220188"/>
              </a:xfrm>
              <a:custGeom>
                <a:rect b="b" l="l" r="r" t="t"/>
                <a:pathLst>
                  <a:path extrusionOk="0" h="2389" w="566">
                    <a:moveTo>
                      <a:pt x="407" y="1"/>
                    </a:moveTo>
                    <a:lnTo>
                      <a:pt x="1" y="2388"/>
                    </a:lnTo>
                    <a:lnTo>
                      <a:pt x="565" y="144"/>
                    </a:lnTo>
                    <a:lnTo>
                      <a:pt x="4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7"/>
              <p:cNvSpPr/>
              <p:nvPr/>
            </p:nvSpPr>
            <p:spPr>
              <a:xfrm>
                <a:off x="5513623" y="3866703"/>
                <a:ext cx="172077" cy="146270"/>
              </a:xfrm>
              <a:custGeom>
                <a:rect b="b" l="l" r="r" t="t"/>
                <a:pathLst>
                  <a:path extrusionOk="0" h="1587" w="1867">
                    <a:moveTo>
                      <a:pt x="0" y="1"/>
                    </a:moveTo>
                    <a:lnTo>
                      <a:pt x="1642" y="1587"/>
                    </a:lnTo>
                    <a:lnTo>
                      <a:pt x="1867" y="15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7"/>
              <p:cNvSpPr/>
              <p:nvPr/>
            </p:nvSpPr>
            <p:spPr>
              <a:xfrm>
                <a:off x="5242926" y="3867717"/>
                <a:ext cx="58250" cy="820752"/>
              </a:xfrm>
              <a:custGeom>
                <a:rect b="b" l="l" r="r" t="t"/>
                <a:pathLst>
                  <a:path extrusionOk="0" h="8905" w="632">
                    <a:moveTo>
                      <a:pt x="218" y="0"/>
                    </a:moveTo>
                    <a:lnTo>
                      <a:pt x="1" y="8904"/>
                    </a:lnTo>
                    <a:lnTo>
                      <a:pt x="631" y="8904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7"/>
              <p:cNvSpPr/>
              <p:nvPr/>
            </p:nvSpPr>
            <p:spPr>
              <a:xfrm>
                <a:off x="5020986" y="3789558"/>
                <a:ext cx="256871" cy="85992"/>
              </a:xfrm>
              <a:custGeom>
                <a:rect b="b" l="l" r="r" t="t"/>
                <a:pathLst>
                  <a:path extrusionOk="0" h="933" w="2787">
                    <a:moveTo>
                      <a:pt x="1" y="0"/>
                    </a:moveTo>
                    <a:lnTo>
                      <a:pt x="2615" y="932"/>
                    </a:lnTo>
                    <a:lnTo>
                      <a:pt x="2787" y="7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7"/>
              <p:cNvSpPr/>
              <p:nvPr/>
            </p:nvSpPr>
            <p:spPr>
              <a:xfrm>
                <a:off x="5272604" y="3668542"/>
                <a:ext cx="192169" cy="188851"/>
              </a:xfrm>
              <a:custGeom>
                <a:rect b="b" l="l" r="r" t="t"/>
                <a:pathLst>
                  <a:path extrusionOk="0" h="2049" w="2085">
                    <a:moveTo>
                      <a:pt x="2084" y="1"/>
                    </a:moveTo>
                    <a:lnTo>
                      <a:pt x="0" y="1798"/>
                    </a:lnTo>
                    <a:lnTo>
                      <a:pt x="57" y="2049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7"/>
              <p:cNvSpPr/>
              <p:nvPr/>
            </p:nvSpPr>
            <p:spPr>
              <a:xfrm>
                <a:off x="5277765" y="3857302"/>
                <a:ext cx="69955" cy="256133"/>
              </a:xfrm>
              <a:custGeom>
                <a:rect b="b" l="l" r="r" t="t"/>
                <a:pathLst>
                  <a:path extrusionOk="0" h="2779" w="759">
                    <a:moveTo>
                      <a:pt x="1" y="1"/>
                    </a:moveTo>
                    <a:lnTo>
                      <a:pt x="759" y="2779"/>
                    </a:lnTo>
                    <a:lnTo>
                      <a:pt x="759" y="2779"/>
                    </a:lnTo>
                    <a:lnTo>
                      <a:pt x="248" y="1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7"/>
              <p:cNvSpPr/>
              <p:nvPr/>
            </p:nvSpPr>
            <p:spPr>
              <a:xfrm>
                <a:off x="6017227" y="4210120"/>
                <a:ext cx="34010" cy="479732"/>
              </a:xfrm>
              <a:custGeom>
                <a:rect b="b" l="l" r="r" t="t"/>
                <a:pathLst>
                  <a:path extrusionOk="0" h="5205" w="369">
                    <a:moveTo>
                      <a:pt x="129" y="1"/>
                    </a:moveTo>
                    <a:lnTo>
                      <a:pt x="1" y="5205"/>
                    </a:lnTo>
                    <a:lnTo>
                      <a:pt x="369" y="520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7"/>
              <p:cNvSpPr/>
              <p:nvPr/>
            </p:nvSpPr>
            <p:spPr>
              <a:xfrm>
                <a:off x="5951143" y="4075739"/>
                <a:ext cx="82951" cy="133090"/>
              </a:xfrm>
              <a:custGeom>
                <a:rect b="b" l="l" r="r" t="t"/>
                <a:pathLst>
                  <a:path extrusionOk="0" h="1444" w="900">
                    <a:moveTo>
                      <a:pt x="0" y="0"/>
                    </a:moveTo>
                    <a:lnTo>
                      <a:pt x="746" y="1443"/>
                    </a:lnTo>
                    <a:lnTo>
                      <a:pt x="899" y="14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7"/>
              <p:cNvSpPr/>
              <p:nvPr/>
            </p:nvSpPr>
            <p:spPr>
              <a:xfrm>
                <a:off x="6034002" y="4195097"/>
                <a:ext cx="155210" cy="12074"/>
              </a:xfrm>
              <a:custGeom>
                <a:rect b="b" l="l" r="r" t="t"/>
                <a:pathLst>
                  <a:path extrusionOk="0" h="131" w="1684">
                    <a:moveTo>
                      <a:pt x="74" y="0"/>
                    </a:moveTo>
                    <a:lnTo>
                      <a:pt x="0" y="130"/>
                    </a:lnTo>
                    <a:lnTo>
                      <a:pt x="1683" y="66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7"/>
              <p:cNvSpPr/>
              <p:nvPr/>
            </p:nvSpPr>
            <p:spPr>
              <a:xfrm>
                <a:off x="5961466" y="4207078"/>
                <a:ext cx="78250" cy="137514"/>
              </a:xfrm>
              <a:custGeom>
                <a:rect b="b" l="l" r="r" t="t"/>
                <a:pathLst>
                  <a:path extrusionOk="0" h="1492" w="849">
                    <a:moveTo>
                      <a:pt x="787" y="0"/>
                    </a:moveTo>
                    <a:lnTo>
                      <a:pt x="1" y="1492"/>
                    </a:lnTo>
                    <a:lnTo>
                      <a:pt x="848" y="148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1" name="Google Shape;311;p7"/>
            <p:cNvGrpSpPr/>
            <p:nvPr/>
          </p:nvGrpSpPr>
          <p:grpSpPr>
            <a:xfrm>
              <a:off x="8770626" y="4083705"/>
              <a:ext cx="314099" cy="810983"/>
              <a:chOff x="8783701" y="4109355"/>
              <a:chExt cx="314099" cy="810983"/>
            </a:xfrm>
          </p:grpSpPr>
          <p:sp>
            <p:nvSpPr>
              <p:cNvPr id="312" name="Google Shape;312;p7"/>
              <p:cNvSpPr/>
              <p:nvPr/>
            </p:nvSpPr>
            <p:spPr>
              <a:xfrm flipH="1">
                <a:off x="8965620" y="4286693"/>
                <a:ext cx="44915" cy="633646"/>
              </a:xfrm>
              <a:custGeom>
                <a:rect b="b" l="l" r="r" t="t"/>
                <a:pathLst>
                  <a:path extrusionOk="0" h="12613" w="894">
                    <a:moveTo>
                      <a:pt x="309" y="0"/>
                    </a:moveTo>
                    <a:lnTo>
                      <a:pt x="0" y="12612"/>
                    </a:lnTo>
                    <a:lnTo>
                      <a:pt x="894" y="12612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7"/>
              <p:cNvSpPr/>
              <p:nvPr/>
            </p:nvSpPr>
            <p:spPr>
              <a:xfrm flipH="1">
                <a:off x="8988428" y="4109355"/>
                <a:ext cx="109372" cy="175429"/>
              </a:xfrm>
              <a:custGeom>
                <a:rect b="b" l="l" r="r" t="t"/>
                <a:pathLst>
                  <a:path extrusionOk="0" h="3492" w="2177">
                    <a:moveTo>
                      <a:pt x="1" y="1"/>
                    </a:moveTo>
                    <a:lnTo>
                      <a:pt x="1809" y="3492"/>
                    </a:lnTo>
                    <a:lnTo>
                      <a:pt x="2176" y="34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7"/>
              <p:cNvSpPr/>
              <p:nvPr/>
            </p:nvSpPr>
            <p:spPr>
              <a:xfrm flipH="1">
                <a:off x="8783701" y="4266899"/>
                <a:ext cx="204778" cy="15825"/>
              </a:xfrm>
              <a:custGeom>
                <a:rect b="b" l="l" r="r" t="t"/>
                <a:pathLst>
                  <a:path extrusionOk="0" h="315" w="4076">
                    <a:moveTo>
                      <a:pt x="184" y="1"/>
                    </a:moveTo>
                    <a:lnTo>
                      <a:pt x="0" y="315"/>
                    </a:lnTo>
                    <a:lnTo>
                      <a:pt x="4076" y="157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7"/>
              <p:cNvSpPr/>
              <p:nvPr/>
            </p:nvSpPr>
            <p:spPr>
              <a:xfrm flipH="1">
                <a:off x="8980992" y="4282674"/>
                <a:ext cx="102942" cy="181458"/>
              </a:xfrm>
              <a:custGeom>
                <a:rect b="b" l="l" r="r" t="t"/>
                <a:pathLst>
                  <a:path extrusionOk="0" h="3612" w="2049">
                    <a:moveTo>
                      <a:pt x="1900" y="1"/>
                    </a:moveTo>
                    <a:lnTo>
                      <a:pt x="1" y="3612"/>
                    </a:lnTo>
                    <a:lnTo>
                      <a:pt x="2049" y="358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6" name="Google Shape;316;p7"/>
          <p:cNvGrpSpPr/>
          <p:nvPr/>
        </p:nvGrpSpPr>
        <p:grpSpPr>
          <a:xfrm>
            <a:off x="156554" y="4189878"/>
            <a:ext cx="8627157" cy="760251"/>
            <a:chOff x="156554" y="4189878"/>
            <a:chExt cx="8627157" cy="760251"/>
          </a:xfrm>
        </p:grpSpPr>
        <p:grpSp>
          <p:nvGrpSpPr>
            <p:cNvPr id="317" name="Google Shape;317;p7"/>
            <p:cNvGrpSpPr/>
            <p:nvPr/>
          </p:nvGrpSpPr>
          <p:grpSpPr>
            <a:xfrm>
              <a:off x="900777" y="4375447"/>
              <a:ext cx="314099" cy="387158"/>
              <a:chOff x="-2163212" y="2818438"/>
              <a:chExt cx="386250" cy="476150"/>
            </a:xfrm>
          </p:grpSpPr>
          <p:sp>
            <p:nvSpPr>
              <p:cNvPr id="318" name="Google Shape;318;p7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7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7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7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7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7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7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5" name="Google Shape;325;p7"/>
            <p:cNvGrpSpPr/>
            <p:nvPr/>
          </p:nvGrpSpPr>
          <p:grpSpPr>
            <a:xfrm>
              <a:off x="156554" y="4189878"/>
              <a:ext cx="464620" cy="572713"/>
              <a:chOff x="-2163212" y="2818438"/>
              <a:chExt cx="386250" cy="476150"/>
            </a:xfrm>
          </p:grpSpPr>
          <p:sp>
            <p:nvSpPr>
              <p:cNvPr id="326" name="Google Shape;326;p7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7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7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7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7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7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7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3" name="Google Shape;333;p7"/>
            <p:cNvGrpSpPr/>
            <p:nvPr/>
          </p:nvGrpSpPr>
          <p:grpSpPr>
            <a:xfrm>
              <a:off x="3431427" y="4562972"/>
              <a:ext cx="314099" cy="387158"/>
              <a:chOff x="-2163212" y="2818438"/>
              <a:chExt cx="386250" cy="476150"/>
            </a:xfrm>
          </p:grpSpPr>
          <p:sp>
            <p:nvSpPr>
              <p:cNvPr id="334" name="Google Shape;334;p7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7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7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7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7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7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7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41" name="Google Shape;341;p7"/>
            <p:cNvGrpSpPr/>
            <p:nvPr/>
          </p:nvGrpSpPr>
          <p:grpSpPr>
            <a:xfrm>
              <a:off x="8384059" y="4398315"/>
              <a:ext cx="399653" cy="492577"/>
              <a:chOff x="-2163212" y="2818438"/>
              <a:chExt cx="386250" cy="476150"/>
            </a:xfrm>
          </p:grpSpPr>
          <p:sp>
            <p:nvSpPr>
              <p:cNvPr id="342" name="Google Shape;342;p7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7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7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7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7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7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7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49" name="Google Shape;349;p7"/>
          <p:cNvGrpSpPr/>
          <p:nvPr/>
        </p:nvGrpSpPr>
        <p:grpSpPr>
          <a:xfrm flipH="1">
            <a:off x="-100" y="4639179"/>
            <a:ext cx="9144142" cy="504597"/>
            <a:chOff x="-92" y="4470474"/>
            <a:chExt cx="9144142" cy="673424"/>
          </a:xfrm>
        </p:grpSpPr>
        <p:grpSp>
          <p:nvGrpSpPr>
            <p:cNvPr id="350" name="Google Shape;350;p7"/>
            <p:cNvGrpSpPr/>
            <p:nvPr/>
          </p:nvGrpSpPr>
          <p:grpSpPr>
            <a:xfrm flipH="1">
              <a:off x="-92" y="4470474"/>
              <a:ext cx="9144142" cy="673424"/>
              <a:chOff x="0" y="4620813"/>
              <a:chExt cx="6669201" cy="522683"/>
            </a:xfrm>
          </p:grpSpPr>
          <p:sp>
            <p:nvSpPr>
              <p:cNvPr id="351" name="Google Shape;351;p7"/>
              <p:cNvSpPr/>
              <p:nvPr/>
            </p:nvSpPr>
            <p:spPr>
              <a:xfrm>
                <a:off x="0" y="4620813"/>
                <a:ext cx="6669201" cy="522683"/>
              </a:xfrm>
              <a:custGeom>
                <a:rect b="b" l="l" r="r" t="t"/>
                <a:pathLst>
                  <a:path extrusionOk="0" h="4924" w="77239">
                    <a:moveTo>
                      <a:pt x="15535" y="1"/>
                    </a:moveTo>
                    <a:cubicBezTo>
                      <a:pt x="13157" y="1"/>
                      <a:pt x="10879" y="726"/>
                      <a:pt x="8473" y="871"/>
                    </a:cubicBezTo>
                    <a:cubicBezTo>
                      <a:pt x="7699" y="917"/>
                      <a:pt x="6929" y="934"/>
                      <a:pt x="6161" y="934"/>
                    </a:cubicBezTo>
                    <a:cubicBezTo>
                      <a:pt x="4094" y="934"/>
                      <a:pt x="2044" y="808"/>
                      <a:pt x="0" y="776"/>
                    </a:cubicBezTo>
                    <a:lnTo>
                      <a:pt x="0" y="4923"/>
                    </a:lnTo>
                    <a:lnTo>
                      <a:pt x="77238" y="4923"/>
                    </a:lnTo>
                    <a:cubicBezTo>
                      <a:pt x="71766" y="4006"/>
                      <a:pt x="66562" y="3258"/>
                      <a:pt x="61092" y="2446"/>
                    </a:cubicBezTo>
                    <a:cubicBezTo>
                      <a:pt x="58269" y="2033"/>
                      <a:pt x="55532" y="1871"/>
                      <a:pt x="52760" y="1871"/>
                    </a:cubicBezTo>
                    <a:cubicBezTo>
                      <a:pt x="51629" y="1871"/>
                      <a:pt x="50493" y="1898"/>
                      <a:pt x="49343" y="1946"/>
                    </a:cubicBezTo>
                    <a:cubicBezTo>
                      <a:pt x="48597" y="2030"/>
                      <a:pt x="47770" y="2196"/>
                      <a:pt x="47027" y="2196"/>
                    </a:cubicBezTo>
                    <a:cubicBezTo>
                      <a:pt x="44379" y="2278"/>
                      <a:pt x="41897" y="2444"/>
                      <a:pt x="39249" y="2773"/>
                    </a:cubicBezTo>
                    <a:cubicBezTo>
                      <a:pt x="37569" y="2963"/>
                      <a:pt x="35904" y="3058"/>
                      <a:pt x="34247" y="3058"/>
                    </a:cubicBezTo>
                    <a:cubicBezTo>
                      <a:pt x="30111" y="3058"/>
                      <a:pt x="26034" y="2466"/>
                      <a:pt x="21958" y="1284"/>
                    </a:cubicBezTo>
                    <a:cubicBezTo>
                      <a:pt x="21460" y="1202"/>
                      <a:pt x="21047" y="1284"/>
                      <a:pt x="20551" y="1121"/>
                    </a:cubicBezTo>
                    <a:cubicBezTo>
                      <a:pt x="19144" y="789"/>
                      <a:pt x="17903" y="127"/>
                      <a:pt x="16499" y="43"/>
                    </a:cubicBezTo>
                    <a:cubicBezTo>
                      <a:pt x="16175" y="14"/>
                      <a:pt x="15854" y="1"/>
                      <a:pt x="155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7"/>
              <p:cNvSpPr/>
              <p:nvPr/>
            </p:nvSpPr>
            <p:spPr>
              <a:xfrm>
                <a:off x="0" y="4907078"/>
                <a:ext cx="6669201" cy="236153"/>
              </a:xfrm>
              <a:custGeom>
                <a:rect b="b" l="l" r="r" t="t"/>
                <a:pathLst>
                  <a:path extrusionOk="0" h="2616" w="77239">
                    <a:moveTo>
                      <a:pt x="15525" y="1"/>
                    </a:moveTo>
                    <a:cubicBezTo>
                      <a:pt x="13151" y="1"/>
                      <a:pt x="10876" y="384"/>
                      <a:pt x="8473" y="463"/>
                    </a:cubicBezTo>
                    <a:cubicBezTo>
                      <a:pt x="7706" y="487"/>
                      <a:pt x="6942" y="496"/>
                      <a:pt x="6181" y="496"/>
                    </a:cubicBezTo>
                    <a:cubicBezTo>
                      <a:pt x="4107" y="496"/>
                      <a:pt x="2051" y="429"/>
                      <a:pt x="0" y="412"/>
                    </a:cubicBezTo>
                    <a:lnTo>
                      <a:pt x="0" y="2616"/>
                    </a:lnTo>
                    <a:lnTo>
                      <a:pt x="77238" y="2616"/>
                    </a:lnTo>
                    <a:cubicBezTo>
                      <a:pt x="71766" y="2128"/>
                      <a:pt x="66562" y="1729"/>
                      <a:pt x="61092" y="1298"/>
                    </a:cubicBezTo>
                    <a:cubicBezTo>
                      <a:pt x="58275" y="1081"/>
                      <a:pt x="55543" y="994"/>
                      <a:pt x="52776" y="994"/>
                    </a:cubicBezTo>
                    <a:cubicBezTo>
                      <a:pt x="51640" y="994"/>
                      <a:pt x="50498" y="1009"/>
                      <a:pt x="49343" y="1035"/>
                    </a:cubicBezTo>
                    <a:cubicBezTo>
                      <a:pt x="48597" y="1078"/>
                      <a:pt x="47770" y="1168"/>
                      <a:pt x="47027" y="1168"/>
                    </a:cubicBezTo>
                    <a:cubicBezTo>
                      <a:pt x="44379" y="1211"/>
                      <a:pt x="41897" y="1298"/>
                      <a:pt x="39249" y="1474"/>
                    </a:cubicBezTo>
                    <a:cubicBezTo>
                      <a:pt x="37568" y="1575"/>
                      <a:pt x="35901" y="1625"/>
                      <a:pt x="34243" y="1625"/>
                    </a:cubicBezTo>
                    <a:cubicBezTo>
                      <a:pt x="30108" y="1625"/>
                      <a:pt x="26032" y="1311"/>
                      <a:pt x="21958" y="682"/>
                    </a:cubicBezTo>
                    <a:cubicBezTo>
                      <a:pt x="21460" y="639"/>
                      <a:pt x="21047" y="682"/>
                      <a:pt x="20551" y="596"/>
                    </a:cubicBezTo>
                    <a:cubicBezTo>
                      <a:pt x="19144" y="419"/>
                      <a:pt x="17903" y="67"/>
                      <a:pt x="16499" y="24"/>
                    </a:cubicBezTo>
                    <a:cubicBezTo>
                      <a:pt x="16172" y="8"/>
                      <a:pt x="15847" y="1"/>
                      <a:pt x="1552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3" name="Google Shape;353;p7"/>
            <p:cNvSpPr/>
            <p:nvPr/>
          </p:nvSpPr>
          <p:spPr>
            <a:xfrm rot="10800000">
              <a:off x="-82" y="4799735"/>
              <a:ext cx="6169226" cy="340807"/>
            </a:xfrm>
            <a:custGeom>
              <a:rect b="b" l="l" r="r" t="t"/>
              <a:pathLst>
                <a:path extrusionOk="0" h="14051" w="74067">
                  <a:moveTo>
                    <a:pt x="0" y="1"/>
                  </a:moveTo>
                  <a:cubicBezTo>
                    <a:pt x="5477" y="1220"/>
                    <a:pt x="10773" y="3099"/>
                    <a:pt x="16039" y="5008"/>
                  </a:cubicBezTo>
                  <a:cubicBezTo>
                    <a:pt x="19785" y="6366"/>
                    <a:pt x="23797" y="7319"/>
                    <a:pt x="27806" y="7319"/>
                  </a:cubicBezTo>
                  <a:cubicBezTo>
                    <a:pt x="28694" y="7319"/>
                    <a:pt x="29582" y="7272"/>
                    <a:pt x="30467" y="7172"/>
                  </a:cubicBezTo>
                  <a:cubicBezTo>
                    <a:pt x="33688" y="6811"/>
                    <a:pt x="36939" y="6639"/>
                    <a:pt x="40188" y="6639"/>
                  </a:cubicBezTo>
                  <a:cubicBezTo>
                    <a:pt x="42197" y="6639"/>
                    <a:pt x="44206" y="6704"/>
                    <a:pt x="46206" y="6832"/>
                  </a:cubicBezTo>
                  <a:cubicBezTo>
                    <a:pt x="51323" y="7160"/>
                    <a:pt x="56617" y="7481"/>
                    <a:pt x="60598" y="11095"/>
                  </a:cubicBezTo>
                  <a:cubicBezTo>
                    <a:pt x="63054" y="13327"/>
                    <a:pt x="66169" y="14051"/>
                    <a:pt x="69476" y="14051"/>
                  </a:cubicBezTo>
                  <a:cubicBezTo>
                    <a:pt x="70981" y="14051"/>
                    <a:pt x="72526" y="13901"/>
                    <a:pt x="74067" y="13675"/>
                  </a:cubicBezTo>
                  <a:lnTo>
                    <a:pt x="740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 rot="10800000">
              <a:off x="2103955" y="5009662"/>
              <a:ext cx="7039965" cy="130880"/>
            </a:xfrm>
            <a:custGeom>
              <a:rect b="b" l="l" r="r" t="t"/>
              <a:pathLst>
                <a:path extrusionOk="0" h="5396" w="84521">
                  <a:moveTo>
                    <a:pt x="0" y="1"/>
                  </a:moveTo>
                  <a:lnTo>
                    <a:pt x="0" y="5251"/>
                  </a:lnTo>
                  <a:cubicBezTo>
                    <a:pt x="1757" y="5338"/>
                    <a:pt x="3519" y="5396"/>
                    <a:pt x="5235" y="5396"/>
                  </a:cubicBezTo>
                  <a:cubicBezTo>
                    <a:pt x="9010" y="5396"/>
                    <a:pt x="12566" y="5117"/>
                    <a:pt x="15368" y="4261"/>
                  </a:cubicBezTo>
                  <a:cubicBezTo>
                    <a:pt x="19910" y="2873"/>
                    <a:pt x="25953" y="2749"/>
                    <a:pt x="31792" y="2623"/>
                  </a:cubicBezTo>
                  <a:cubicBezTo>
                    <a:pt x="34074" y="2574"/>
                    <a:pt x="36365" y="2549"/>
                    <a:pt x="38657" y="2549"/>
                  </a:cubicBezTo>
                  <a:cubicBezTo>
                    <a:pt x="42365" y="2549"/>
                    <a:pt x="46075" y="2615"/>
                    <a:pt x="49751" y="2755"/>
                  </a:cubicBezTo>
                  <a:cubicBezTo>
                    <a:pt x="50761" y="2793"/>
                    <a:pt x="51774" y="2811"/>
                    <a:pt x="52788" y="2811"/>
                  </a:cubicBezTo>
                  <a:cubicBezTo>
                    <a:pt x="57363" y="2811"/>
                    <a:pt x="61942" y="2444"/>
                    <a:pt x="66216" y="1924"/>
                  </a:cubicBezTo>
                  <a:cubicBezTo>
                    <a:pt x="72227" y="1190"/>
                    <a:pt x="78270" y="469"/>
                    <a:pt x="845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7"/>
          <p:cNvSpPr/>
          <p:nvPr/>
        </p:nvSpPr>
        <p:spPr>
          <a:xfrm>
            <a:off x="4823325" y="4559538"/>
            <a:ext cx="270575" cy="88925"/>
          </a:xfrm>
          <a:custGeom>
            <a:rect b="b" l="l" r="r" t="t"/>
            <a:pathLst>
              <a:path extrusionOk="0" h="3557" w="10823">
                <a:moveTo>
                  <a:pt x="4787" y="0"/>
                </a:moveTo>
                <a:cubicBezTo>
                  <a:pt x="4703" y="0"/>
                  <a:pt x="4619" y="3"/>
                  <a:pt x="4535" y="9"/>
                </a:cubicBezTo>
                <a:cubicBezTo>
                  <a:pt x="3177" y="109"/>
                  <a:pt x="1997" y="982"/>
                  <a:pt x="1509" y="2256"/>
                </a:cubicBezTo>
                <a:cubicBezTo>
                  <a:pt x="1433" y="2241"/>
                  <a:pt x="1354" y="2233"/>
                  <a:pt x="1277" y="2233"/>
                </a:cubicBezTo>
                <a:cubicBezTo>
                  <a:pt x="572" y="2233"/>
                  <a:pt x="0" y="2805"/>
                  <a:pt x="0" y="3510"/>
                </a:cubicBezTo>
                <a:cubicBezTo>
                  <a:pt x="0" y="3526"/>
                  <a:pt x="3" y="3541"/>
                  <a:pt x="3" y="3556"/>
                </a:cubicBezTo>
                <a:lnTo>
                  <a:pt x="10822" y="3556"/>
                </a:lnTo>
                <a:lnTo>
                  <a:pt x="10822" y="3510"/>
                </a:lnTo>
                <a:cubicBezTo>
                  <a:pt x="10822" y="2420"/>
                  <a:pt x="9936" y="1534"/>
                  <a:pt x="8846" y="1534"/>
                </a:cubicBezTo>
                <a:cubicBezTo>
                  <a:pt x="8496" y="1534"/>
                  <a:pt x="8154" y="1626"/>
                  <a:pt x="7852" y="1802"/>
                </a:cubicBezTo>
                <a:cubicBezTo>
                  <a:pt x="7230" y="683"/>
                  <a:pt x="6054" y="0"/>
                  <a:pt x="47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7" name="Google Shape;357;p8"/>
          <p:cNvGrpSpPr/>
          <p:nvPr/>
        </p:nvGrpSpPr>
        <p:grpSpPr>
          <a:xfrm>
            <a:off x="2943649" y="3589607"/>
            <a:ext cx="3861513" cy="1131843"/>
            <a:chOff x="2943649" y="3589607"/>
            <a:chExt cx="3861513" cy="1131843"/>
          </a:xfrm>
        </p:grpSpPr>
        <p:grpSp>
          <p:nvGrpSpPr>
            <p:cNvPr id="358" name="Google Shape;358;p8"/>
            <p:cNvGrpSpPr/>
            <p:nvPr/>
          </p:nvGrpSpPr>
          <p:grpSpPr>
            <a:xfrm>
              <a:off x="2943649" y="4216826"/>
              <a:ext cx="409309" cy="504624"/>
              <a:chOff x="-2163212" y="2818438"/>
              <a:chExt cx="386250" cy="476150"/>
            </a:xfrm>
          </p:grpSpPr>
          <p:sp>
            <p:nvSpPr>
              <p:cNvPr id="359" name="Google Shape;359;p8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8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8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8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8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8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8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6" name="Google Shape;366;p8"/>
            <p:cNvGrpSpPr/>
            <p:nvPr/>
          </p:nvGrpSpPr>
          <p:grpSpPr>
            <a:xfrm>
              <a:off x="6200101" y="3589607"/>
              <a:ext cx="605061" cy="745984"/>
              <a:chOff x="-2163212" y="2818438"/>
              <a:chExt cx="386250" cy="476150"/>
            </a:xfrm>
          </p:grpSpPr>
          <p:sp>
            <p:nvSpPr>
              <p:cNvPr id="367" name="Google Shape;367;p8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8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8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8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8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8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4" name="Google Shape;374;p8"/>
          <p:cNvSpPr txBox="1"/>
          <p:nvPr>
            <p:ph type="title"/>
          </p:nvPr>
        </p:nvSpPr>
        <p:spPr>
          <a:xfrm>
            <a:off x="4340925" y="539500"/>
            <a:ext cx="40899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75" name="Google Shape;375;p8"/>
          <p:cNvGrpSpPr/>
          <p:nvPr/>
        </p:nvGrpSpPr>
        <p:grpSpPr>
          <a:xfrm>
            <a:off x="3740815" y="3668646"/>
            <a:ext cx="1205155" cy="1192521"/>
            <a:chOff x="3203100" y="3155925"/>
            <a:chExt cx="1503625" cy="1487861"/>
          </a:xfrm>
        </p:grpSpPr>
        <p:sp>
          <p:nvSpPr>
            <p:cNvPr id="376" name="Google Shape;376;p8"/>
            <p:cNvSpPr/>
            <p:nvPr/>
          </p:nvSpPr>
          <p:spPr>
            <a:xfrm>
              <a:off x="4178696" y="3946817"/>
              <a:ext cx="49033" cy="689874"/>
            </a:xfrm>
            <a:custGeom>
              <a:rect b="b" l="l" r="r" t="t"/>
              <a:pathLst>
                <a:path extrusionOk="0" h="7485" w="532">
                  <a:moveTo>
                    <a:pt x="184" y="0"/>
                  </a:moveTo>
                  <a:lnTo>
                    <a:pt x="0" y="7485"/>
                  </a:lnTo>
                  <a:lnTo>
                    <a:pt x="531" y="7485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8"/>
            <p:cNvSpPr/>
            <p:nvPr/>
          </p:nvSpPr>
          <p:spPr>
            <a:xfrm>
              <a:off x="4203120" y="3878797"/>
              <a:ext cx="209405" cy="77697"/>
            </a:xfrm>
            <a:custGeom>
              <a:rect b="b" l="l" r="r" t="t"/>
              <a:pathLst>
                <a:path extrusionOk="0" h="843" w="2272">
                  <a:moveTo>
                    <a:pt x="2271" y="0"/>
                  </a:moveTo>
                  <a:lnTo>
                    <a:pt x="21" y="623"/>
                  </a:lnTo>
                  <a:lnTo>
                    <a:pt x="1" y="843"/>
                  </a:lnTo>
                  <a:lnTo>
                    <a:pt x="1" y="843"/>
                  </a:lnTo>
                  <a:lnTo>
                    <a:pt x="2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8"/>
            <p:cNvSpPr/>
            <p:nvPr/>
          </p:nvSpPr>
          <p:spPr>
            <a:xfrm>
              <a:off x="4165700" y="3956402"/>
              <a:ext cx="52167" cy="220188"/>
            </a:xfrm>
            <a:custGeom>
              <a:rect b="b" l="l" r="r" t="t"/>
              <a:pathLst>
                <a:path extrusionOk="0" h="2389" w="566">
                  <a:moveTo>
                    <a:pt x="407" y="1"/>
                  </a:moveTo>
                  <a:lnTo>
                    <a:pt x="1" y="2388"/>
                  </a:lnTo>
                  <a:lnTo>
                    <a:pt x="565" y="14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8"/>
            <p:cNvSpPr/>
            <p:nvPr/>
          </p:nvSpPr>
          <p:spPr>
            <a:xfrm>
              <a:off x="4031135" y="3814003"/>
              <a:ext cx="172077" cy="146270"/>
            </a:xfrm>
            <a:custGeom>
              <a:rect b="b" l="l" r="r" t="t"/>
              <a:pathLst>
                <a:path extrusionOk="0" h="1587" w="1867">
                  <a:moveTo>
                    <a:pt x="0" y="1"/>
                  </a:moveTo>
                  <a:lnTo>
                    <a:pt x="1642" y="1587"/>
                  </a:lnTo>
                  <a:lnTo>
                    <a:pt x="1867" y="15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8"/>
            <p:cNvSpPr/>
            <p:nvPr/>
          </p:nvSpPr>
          <p:spPr>
            <a:xfrm>
              <a:off x="3760439" y="3815017"/>
              <a:ext cx="58250" cy="820752"/>
            </a:xfrm>
            <a:custGeom>
              <a:rect b="b" l="l" r="r" t="t"/>
              <a:pathLst>
                <a:path extrusionOk="0" h="8905" w="632">
                  <a:moveTo>
                    <a:pt x="218" y="0"/>
                  </a:moveTo>
                  <a:lnTo>
                    <a:pt x="1" y="8904"/>
                  </a:lnTo>
                  <a:lnTo>
                    <a:pt x="631" y="8904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8"/>
            <p:cNvSpPr/>
            <p:nvPr/>
          </p:nvSpPr>
          <p:spPr>
            <a:xfrm>
              <a:off x="3538499" y="3736858"/>
              <a:ext cx="256871" cy="85992"/>
            </a:xfrm>
            <a:custGeom>
              <a:rect b="b" l="l" r="r" t="t"/>
              <a:pathLst>
                <a:path extrusionOk="0" h="933" w="2787">
                  <a:moveTo>
                    <a:pt x="1" y="0"/>
                  </a:moveTo>
                  <a:lnTo>
                    <a:pt x="2615" y="932"/>
                  </a:lnTo>
                  <a:lnTo>
                    <a:pt x="2787" y="7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8"/>
            <p:cNvSpPr/>
            <p:nvPr/>
          </p:nvSpPr>
          <p:spPr>
            <a:xfrm>
              <a:off x="3790117" y="3615842"/>
              <a:ext cx="192169" cy="188851"/>
            </a:xfrm>
            <a:custGeom>
              <a:rect b="b" l="l" r="r" t="t"/>
              <a:pathLst>
                <a:path extrusionOk="0" h="2049" w="2085">
                  <a:moveTo>
                    <a:pt x="2084" y="1"/>
                  </a:moveTo>
                  <a:lnTo>
                    <a:pt x="0" y="1798"/>
                  </a:lnTo>
                  <a:lnTo>
                    <a:pt x="57" y="2049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8"/>
            <p:cNvSpPr/>
            <p:nvPr/>
          </p:nvSpPr>
          <p:spPr>
            <a:xfrm>
              <a:off x="3795278" y="3804602"/>
              <a:ext cx="69955" cy="256133"/>
            </a:xfrm>
            <a:custGeom>
              <a:rect b="b" l="l" r="r" t="t"/>
              <a:pathLst>
                <a:path extrusionOk="0" h="2779" w="759">
                  <a:moveTo>
                    <a:pt x="1" y="1"/>
                  </a:moveTo>
                  <a:lnTo>
                    <a:pt x="759" y="2779"/>
                  </a:lnTo>
                  <a:lnTo>
                    <a:pt x="759" y="2779"/>
                  </a:lnTo>
                  <a:lnTo>
                    <a:pt x="248" y="1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8"/>
            <p:cNvSpPr/>
            <p:nvPr/>
          </p:nvSpPr>
          <p:spPr>
            <a:xfrm>
              <a:off x="3363195" y="3481277"/>
              <a:ext cx="82398" cy="1162509"/>
            </a:xfrm>
            <a:custGeom>
              <a:rect b="b" l="l" r="r" t="t"/>
              <a:pathLst>
                <a:path extrusionOk="0" h="12613" w="894">
                  <a:moveTo>
                    <a:pt x="309" y="0"/>
                  </a:moveTo>
                  <a:lnTo>
                    <a:pt x="0" y="12612"/>
                  </a:lnTo>
                  <a:lnTo>
                    <a:pt x="894" y="12612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"/>
            <p:cNvSpPr/>
            <p:nvPr/>
          </p:nvSpPr>
          <p:spPr>
            <a:xfrm>
              <a:off x="3203100" y="3155925"/>
              <a:ext cx="200649" cy="321849"/>
            </a:xfrm>
            <a:custGeom>
              <a:rect b="b" l="l" r="r" t="t"/>
              <a:pathLst>
                <a:path extrusionOk="0" h="3492" w="2177">
                  <a:moveTo>
                    <a:pt x="1" y="1"/>
                  </a:moveTo>
                  <a:lnTo>
                    <a:pt x="1809" y="3492"/>
                  </a:lnTo>
                  <a:lnTo>
                    <a:pt x="2176" y="3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8"/>
            <p:cNvSpPr/>
            <p:nvPr/>
          </p:nvSpPr>
          <p:spPr>
            <a:xfrm>
              <a:off x="3403657" y="3444963"/>
              <a:ext cx="375675" cy="29033"/>
            </a:xfrm>
            <a:custGeom>
              <a:rect b="b" l="l" r="r" t="t"/>
              <a:pathLst>
                <a:path extrusionOk="0" h="315" w="4076">
                  <a:moveTo>
                    <a:pt x="184" y="1"/>
                  </a:moveTo>
                  <a:lnTo>
                    <a:pt x="0" y="315"/>
                  </a:lnTo>
                  <a:lnTo>
                    <a:pt x="4076" y="157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8"/>
            <p:cNvSpPr/>
            <p:nvPr/>
          </p:nvSpPr>
          <p:spPr>
            <a:xfrm>
              <a:off x="3228538" y="3473904"/>
              <a:ext cx="188851" cy="332909"/>
            </a:xfrm>
            <a:custGeom>
              <a:rect b="b" l="l" r="r" t="t"/>
              <a:pathLst>
                <a:path extrusionOk="0" h="3612" w="2049">
                  <a:moveTo>
                    <a:pt x="1900" y="1"/>
                  </a:moveTo>
                  <a:lnTo>
                    <a:pt x="1" y="3612"/>
                  </a:lnTo>
                  <a:lnTo>
                    <a:pt x="2049" y="358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8"/>
            <p:cNvSpPr/>
            <p:nvPr/>
          </p:nvSpPr>
          <p:spPr>
            <a:xfrm>
              <a:off x="4534740" y="4157420"/>
              <a:ext cx="34010" cy="479732"/>
            </a:xfrm>
            <a:custGeom>
              <a:rect b="b" l="l" r="r" t="t"/>
              <a:pathLst>
                <a:path extrusionOk="0" h="5205" w="369">
                  <a:moveTo>
                    <a:pt x="129" y="1"/>
                  </a:moveTo>
                  <a:lnTo>
                    <a:pt x="1" y="5205"/>
                  </a:lnTo>
                  <a:lnTo>
                    <a:pt x="369" y="5205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8"/>
            <p:cNvSpPr/>
            <p:nvPr/>
          </p:nvSpPr>
          <p:spPr>
            <a:xfrm>
              <a:off x="4468656" y="4023039"/>
              <a:ext cx="82951" cy="133090"/>
            </a:xfrm>
            <a:custGeom>
              <a:rect b="b" l="l" r="r" t="t"/>
              <a:pathLst>
                <a:path extrusionOk="0" h="1444" w="900">
                  <a:moveTo>
                    <a:pt x="0" y="0"/>
                  </a:moveTo>
                  <a:lnTo>
                    <a:pt x="746" y="1443"/>
                  </a:lnTo>
                  <a:lnTo>
                    <a:pt x="899" y="1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8"/>
            <p:cNvSpPr/>
            <p:nvPr/>
          </p:nvSpPr>
          <p:spPr>
            <a:xfrm>
              <a:off x="4551514" y="4142397"/>
              <a:ext cx="155210" cy="12074"/>
            </a:xfrm>
            <a:custGeom>
              <a:rect b="b" l="l" r="r" t="t"/>
              <a:pathLst>
                <a:path extrusionOk="0" h="131" w="1684">
                  <a:moveTo>
                    <a:pt x="74" y="0"/>
                  </a:moveTo>
                  <a:lnTo>
                    <a:pt x="0" y="130"/>
                  </a:lnTo>
                  <a:lnTo>
                    <a:pt x="1683" y="6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8"/>
            <p:cNvSpPr/>
            <p:nvPr/>
          </p:nvSpPr>
          <p:spPr>
            <a:xfrm>
              <a:off x="4478978" y="4154378"/>
              <a:ext cx="78250" cy="137514"/>
            </a:xfrm>
            <a:custGeom>
              <a:rect b="b" l="l" r="r" t="t"/>
              <a:pathLst>
                <a:path extrusionOk="0" h="1492" w="849">
                  <a:moveTo>
                    <a:pt x="787" y="0"/>
                  </a:moveTo>
                  <a:lnTo>
                    <a:pt x="1" y="1492"/>
                  </a:lnTo>
                  <a:lnTo>
                    <a:pt x="848" y="14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" name="Google Shape;392;p8"/>
          <p:cNvGrpSpPr/>
          <p:nvPr/>
        </p:nvGrpSpPr>
        <p:grpSpPr>
          <a:xfrm>
            <a:off x="25" y="4224947"/>
            <a:ext cx="9143936" cy="918365"/>
            <a:chOff x="0" y="3887961"/>
            <a:chExt cx="9143936" cy="1255284"/>
          </a:xfrm>
        </p:grpSpPr>
        <p:sp>
          <p:nvSpPr>
            <p:cNvPr id="393" name="Google Shape;393;p8"/>
            <p:cNvSpPr/>
            <p:nvPr/>
          </p:nvSpPr>
          <p:spPr>
            <a:xfrm>
              <a:off x="0" y="3887961"/>
              <a:ext cx="9143936" cy="1255284"/>
            </a:xfrm>
            <a:custGeom>
              <a:rect b="b" l="l" r="r" t="t"/>
              <a:pathLst>
                <a:path extrusionOk="0" h="14538" w="105900">
                  <a:moveTo>
                    <a:pt x="80359" y="0"/>
                  </a:moveTo>
                  <a:cubicBezTo>
                    <a:pt x="79859" y="0"/>
                    <a:pt x="79416" y="13"/>
                    <a:pt x="79051" y="38"/>
                  </a:cubicBezTo>
                  <a:cubicBezTo>
                    <a:pt x="73620" y="419"/>
                    <a:pt x="72302" y="2058"/>
                    <a:pt x="66965" y="3348"/>
                  </a:cubicBezTo>
                  <a:cubicBezTo>
                    <a:pt x="57261" y="5724"/>
                    <a:pt x="47766" y="7362"/>
                    <a:pt x="37969" y="7362"/>
                  </a:cubicBezTo>
                  <a:cubicBezTo>
                    <a:pt x="34070" y="7362"/>
                    <a:pt x="30123" y="7103"/>
                    <a:pt x="26095" y="6527"/>
                  </a:cubicBezTo>
                  <a:cubicBezTo>
                    <a:pt x="23694" y="6165"/>
                    <a:pt x="21292" y="6002"/>
                    <a:pt x="18879" y="6002"/>
                  </a:cubicBezTo>
                  <a:cubicBezTo>
                    <a:pt x="16472" y="6002"/>
                    <a:pt x="14054" y="6165"/>
                    <a:pt x="11616" y="6453"/>
                  </a:cubicBezTo>
                  <a:cubicBezTo>
                    <a:pt x="7977" y="6815"/>
                    <a:pt x="4665" y="7755"/>
                    <a:pt x="942" y="8332"/>
                  </a:cubicBezTo>
                  <a:cubicBezTo>
                    <a:pt x="669" y="8384"/>
                    <a:pt x="390" y="8410"/>
                    <a:pt x="110" y="8410"/>
                  </a:cubicBezTo>
                  <a:cubicBezTo>
                    <a:pt x="73" y="8410"/>
                    <a:pt x="37" y="8410"/>
                    <a:pt x="0" y="8409"/>
                  </a:cubicBezTo>
                  <a:lnTo>
                    <a:pt x="0" y="10393"/>
                  </a:lnTo>
                  <a:cubicBezTo>
                    <a:pt x="2037" y="10426"/>
                    <a:pt x="4080" y="10553"/>
                    <a:pt x="6140" y="10553"/>
                  </a:cubicBezTo>
                  <a:cubicBezTo>
                    <a:pt x="6915" y="10553"/>
                    <a:pt x="7692" y="10535"/>
                    <a:pt x="8473" y="10488"/>
                  </a:cubicBezTo>
                  <a:cubicBezTo>
                    <a:pt x="10879" y="10343"/>
                    <a:pt x="13157" y="9618"/>
                    <a:pt x="15533" y="9618"/>
                  </a:cubicBezTo>
                  <a:cubicBezTo>
                    <a:pt x="15852" y="9618"/>
                    <a:pt x="16173" y="9631"/>
                    <a:pt x="16496" y="9660"/>
                  </a:cubicBezTo>
                  <a:cubicBezTo>
                    <a:pt x="17903" y="9744"/>
                    <a:pt x="19147" y="10406"/>
                    <a:pt x="20551" y="10735"/>
                  </a:cubicBezTo>
                  <a:cubicBezTo>
                    <a:pt x="21047" y="10901"/>
                    <a:pt x="21460" y="10819"/>
                    <a:pt x="21958" y="10901"/>
                  </a:cubicBezTo>
                  <a:cubicBezTo>
                    <a:pt x="26034" y="12083"/>
                    <a:pt x="30111" y="12675"/>
                    <a:pt x="34247" y="12675"/>
                  </a:cubicBezTo>
                  <a:cubicBezTo>
                    <a:pt x="35904" y="12675"/>
                    <a:pt x="37569" y="12580"/>
                    <a:pt x="39249" y="12390"/>
                  </a:cubicBezTo>
                  <a:cubicBezTo>
                    <a:pt x="41897" y="12061"/>
                    <a:pt x="44379" y="11895"/>
                    <a:pt x="47027" y="11813"/>
                  </a:cubicBezTo>
                  <a:cubicBezTo>
                    <a:pt x="47770" y="11813"/>
                    <a:pt x="48597" y="11647"/>
                    <a:pt x="49343" y="11563"/>
                  </a:cubicBezTo>
                  <a:cubicBezTo>
                    <a:pt x="50494" y="11515"/>
                    <a:pt x="51632" y="11488"/>
                    <a:pt x="52763" y="11488"/>
                  </a:cubicBezTo>
                  <a:cubicBezTo>
                    <a:pt x="55534" y="11488"/>
                    <a:pt x="58271" y="11649"/>
                    <a:pt x="61092" y="12061"/>
                  </a:cubicBezTo>
                  <a:cubicBezTo>
                    <a:pt x="66559" y="12873"/>
                    <a:pt x="71766" y="13621"/>
                    <a:pt x="77238" y="14538"/>
                  </a:cubicBezTo>
                  <a:lnTo>
                    <a:pt x="105900" y="14538"/>
                  </a:lnTo>
                  <a:lnTo>
                    <a:pt x="105900" y="4839"/>
                  </a:lnTo>
                  <a:cubicBezTo>
                    <a:pt x="100813" y="3726"/>
                    <a:pt x="95785" y="2336"/>
                    <a:pt x="90777" y="1026"/>
                  </a:cubicBezTo>
                  <a:cubicBezTo>
                    <a:pt x="88603" y="458"/>
                    <a:pt x="83425" y="0"/>
                    <a:pt x="80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8"/>
            <p:cNvSpPr/>
            <p:nvPr/>
          </p:nvSpPr>
          <p:spPr>
            <a:xfrm>
              <a:off x="0" y="4300851"/>
              <a:ext cx="8812004" cy="842378"/>
            </a:xfrm>
            <a:custGeom>
              <a:rect b="b" l="l" r="r" t="t"/>
              <a:pathLst>
                <a:path extrusionOk="0" h="2616" w="77239">
                  <a:moveTo>
                    <a:pt x="15525" y="1"/>
                  </a:moveTo>
                  <a:cubicBezTo>
                    <a:pt x="13151" y="1"/>
                    <a:pt x="10876" y="384"/>
                    <a:pt x="8473" y="463"/>
                  </a:cubicBezTo>
                  <a:cubicBezTo>
                    <a:pt x="7706" y="487"/>
                    <a:pt x="6942" y="496"/>
                    <a:pt x="6181" y="496"/>
                  </a:cubicBezTo>
                  <a:cubicBezTo>
                    <a:pt x="4107" y="496"/>
                    <a:pt x="2051" y="429"/>
                    <a:pt x="0" y="412"/>
                  </a:cubicBezTo>
                  <a:lnTo>
                    <a:pt x="0" y="2616"/>
                  </a:lnTo>
                  <a:lnTo>
                    <a:pt x="77238" y="2616"/>
                  </a:lnTo>
                  <a:cubicBezTo>
                    <a:pt x="71766" y="2128"/>
                    <a:pt x="66562" y="1729"/>
                    <a:pt x="61092" y="1298"/>
                  </a:cubicBezTo>
                  <a:cubicBezTo>
                    <a:pt x="58275" y="1081"/>
                    <a:pt x="55543" y="994"/>
                    <a:pt x="52776" y="994"/>
                  </a:cubicBezTo>
                  <a:cubicBezTo>
                    <a:pt x="51640" y="994"/>
                    <a:pt x="50498" y="1009"/>
                    <a:pt x="49343" y="1035"/>
                  </a:cubicBezTo>
                  <a:cubicBezTo>
                    <a:pt x="48597" y="1078"/>
                    <a:pt x="47770" y="1168"/>
                    <a:pt x="47027" y="1168"/>
                  </a:cubicBezTo>
                  <a:cubicBezTo>
                    <a:pt x="44379" y="1211"/>
                    <a:pt x="41897" y="1298"/>
                    <a:pt x="39249" y="1474"/>
                  </a:cubicBezTo>
                  <a:cubicBezTo>
                    <a:pt x="37568" y="1575"/>
                    <a:pt x="35901" y="1625"/>
                    <a:pt x="34243" y="1625"/>
                  </a:cubicBezTo>
                  <a:cubicBezTo>
                    <a:pt x="30108" y="1625"/>
                    <a:pt x="26032" y="1311"/>
                    <a:pt x="21958" y="682"/>
                  </a:cubicBezTo>
                  <a:cubicBezTo>
                    <a:pt x="21460" y="639"/>
                    <a:pt x="21047" y="682"/>
                    <a:pt x="20551" y="596"/>
                  </a:cubicBezTo>
                  <a:cubicBezTo>
                    <a:pt x="19144" y="419"/>
                    <a:pt x="17903" y="67"/>
                    <a:pt x="16499" y="24"/>
                  </a:cubicBezTo>
                  <a:cubicBezTo>
                    <a:pt x="16172" y="8"/>
                    <a:pt x="15847" y="1"/>
                    <a:pt x="15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" name="Google Shape;395;p8"/>
          <p:cNvGrpSpPr/>
          <p:nvPr/>
        </p:nvGrpSpPr>
        <p:grpSpPr>
          <a:xfrm>
            <a:off x="78076" y="4604001"/>
            <a:ext cx="8486336" cy="625004"/>
            <a:chOff x="78076" y="4604001"/>
            <a:chExt cx="8486336" cy="625004"/>
          </a:xfrm>
        </p:grpSpPr>
        <p:grpSp>
          <p:nvGrpSpPr>
            <p:cNvPr id="396" name="Google Shape;396;p8"/>
            <p:cNvGrpSpPr/>
            <p:nvPr/>
          </p:nvGrpSpPr>
          <p:grpSpPr>
            <a:xfrm>
              <a:off x="7388740" y="4604001"/>
              <a:ext cx="1175673" cy="599066"/>
              <a:chOff x="7392100" y="4636038"/>
              <a:chExt cx="1188509" cy="605485"/>
            </a:xfrm>
          </p:grpSpPr>
          <p:sp>
            <p:nvSpPr>
              <p:cNvPr id="397" name="Google Shape;397;p8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98" name="Google Shape;398;p8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399" name="Google Shape;399;p8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0" name="Google Shape;400;p8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1" name="Google Shape;401;p8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02" name="Google Shape;402;p8"/>
            <p:cNvGrpSpPr/>
            <p:nvPr/>
          </p:nvGrpSpPr>
          <p:grpSpPr>
            <a:xfrm>
              <a:off x="78076" y="4721449"/>
              <a:ext cx="1383008" cy="507556"/>
              <a:chOff x="7392100" y="4635774"/>
              <a:chExt cx="1650565" cy="605748"/>
            </a:xfrm>
          </p:grpSpPr>
          <p:sp>
            <p:nvSpPr>
              <p:cNvPr id="403" name="Google Shape;403;p8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04" name="Google Shape;404;p8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405" name="Google Shape;405;p8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6" name="Google Shape;406;p8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7" name="Google Shape;407;p8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8" name="Google Shape;408;p8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09" name="Google Shape;409;p8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10" name="Google Shape;410;p8"/>
          <p:cNvGrpSpPr/>
          <p:nvPr/>
        </p:nvGrpSpPr>
        <p:grpSpPr>
          <a:xfrm>
            <a:off x="6851532" y="4247363"/>
            <a:ext cx="2145473" cy="1530175"/>
            <a:chOff x="6851532" y="4247363"/>
            <a:chExt cx="2145473" cy="1530175"/>
          </a:xfrm>
        </p:grpSpPr>
        <p:grpSp>
          <p:nvGrpSpPr>
            <p:cNvPr id="411" name="Google Shape;411;p8"/>
            <p:cNvGrpSpPr/>
            <p:nvPr/>
          </p:nvGrpSpPr>
          <p:grpSpPr>
            <a:xfrm rot="-1260797">
              <a:off x="7069981" y="4334747"/>
              <a:ext cx="738759" cy="1355406"/>
              <a:chOff x="9427650" y="2266125"/>
              <a:chExt cx="679773" cy="1247184"/>
            </a:xfrm>
          </p:grpSpPr>
          <p:grpSp>
            <p:nvGrpSpPr>
              <p:cNvPr id="412" name="Google Shape;412;p8"/>
              <p:cNvGrpSpPr/>
              <p:nvPr/>
            </p:nvGrpSpPr>
            <p:grpSpPr>
              <a:xfrm>
                <a:off x="9427650" y="2266125"/>
                <a:ext cx="679773" cy="609666"/>
                <a:chOff x="9427650" y="2266125"/>
                <a:chExt cx="679773" cy="609666"/>
              </a:xfrm>
            </p:grpSpPr>
            <p:sp>
              <p:nvSpPr>
                <p:cNvPr id="413" name="Google Shape;413;p8"/>
                <p:cNvSpPr/>
                <p:nvPr/>
              </p:nvSpPr>
              <p:spPr>
                <a:xfrm>
                  <a:off x="9868899" y="2266125"/>
                  <a:ext cx="238523" cy="163697"/>
                </a:xfrm>
                <a:custGeom>
                  <a:rect b="b" l="l" r="r" t="t"/>
                  <a:pathLst>
                    <a:path extrusionOk="0" h="1422" w="2072">
                      <a:moveTo>
                        <a:pt x="1149" y="0"/>
                      </a:moveTo>
                      <a:cubicBezTo>
                        <a:pt x="1056" y="0"/>
                        <a:pt x="956" y="23"/>
                        <a:pt x="854" y="74"/>
                      </a:cubicBezTo>
                      <a:lnTo>
                        <a:pt x="838" y="81"/>
                      </a:lnTo>
                      <a:cubicBezTo>
                        <a:pt x="366" y="326"/>
                        <a:pt x="49" y="796"/>
                        <a:pt x="1" y="1327"/>
                      </a:cubicBezTo>
                      <a:cubicBezTo>
                        <a:pt x="230" y="1383"/>
                        <a:pt x="456" y="1421"/>
                        <a:pt x="677" y="1421"/>
                      </a:cubicBezTo>
                      <a:cubicBezTo>
                        <a:pt x="928" y="1421"/>
                        <a:pt x="1174" y="1372"/>
                        <a:pt x="1410" y="1246"/>
                      </a:cubicBezTo>
                      <a:cubicBezTo>
                        <a:pt x="1423" y="1238"/>
                        <a:pt x="1436" y="1233"/>
                        <a:pt x="1446" y="1225"/>
                      </a:cubicBezTo>
                      <a:cubicBezTo>
                        <a:pt x="2071" y="875"/>
                        <a:pt x="1731" y="0"/>
                        <a:pt x="11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" name="Google Shape;414;p8"/>
                <p:cNvSpPr/>
                <p:nvPr/>
              </p:nvSpPr>
              <p:spPr>
                <a:xfrm>
                  <a:off x="9636130" y="2292142"/>
                  <a:ext cx="201110" cy="205945"/>
                </a:xfrm>
                <a:custGeom>
                  <a:rect b="b" l="l" r="r" t="t"/>
                  <a:pathLst>
                    <a:path extrusionOk="0" h="1789" w="1747">
                      <a:moveTo>
                        <a:pt x="859" y="0"/>
                      </a:moveTo>
                      <a:cubicBezTo>
                        <a:pt x="678" y="0"/>
                        <a:pt x="495" y="82"/>
                        <a:pt x="358" y="277"/>
                      </a:cubicBezTo>
                      <a:lnTo>
                        <a:pt x="350" y="289"/>
                      </a:lnTo>
                      <a:cubicBezTo>
                        <a:pt x="51" y="734"/>
                        <a:pt x="0" y="1298"/>
                        <a:pt x="212" y="1788"/>
                      </a:cubicBezTo>
                      <a:cubicBezTo>
                        <a:pt x="697" y="1655"/>
                        <a:pt x="1134" y="1459"/>
                        <a:pt x="1410" y="1038"/>
                      </a:cubicBezTo>
                      <a:cubicBezTo>
                        <a:pt x="1418" y="1025"/>
                        <a:pt x="1425" y="1015"/>
                        <a:pt x="1433" y="1004"/>
                      </a:cubicBezTo>
                      <a:cubicBezTo>
                        <a:pt x="1746" y="502"/>
                        <a:pt x="1309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" name="Google Shape;415;p8"/>
                <p:cNvSpPr/>
                <p:nvPr/>
              </p:nvSpPr>
              <p:spPr>
                <a:xfrm>
                  <a:off x="9716367" y="2511443"/>
                  <a:ext cx="249690" cy="154718"/>
                </a:xfrm>
                <a:custGeom>
                  <a:rect b="b" l="l" r="r" t="t"/>
                  <a:pathLst>
                    <a:path extrusionOk="0" h="1344" w="2169">
                      <a:moveTo>
                        <a:pt x="1273" y="0"/>
                      </a:moveTo>
                      <a:cubicBezTo>
                        <a:pt x="1216" y="0"/>
                        <a:pt x="1156" y="8"/>
                        <a:pt x="1093" y="24"/>
                      </a:cubicBezTo>
                      <a:lnTo>
                        <a:pt x="1078" y="26"/>
                      </a:lnTo>
                      <a:cubicBezTo>
                        <a:pt x="565" y="172"/>
                        <a:pt x="159" y="565"/>
                        <a:pt x="0" y="1076"/>
                      </a:cubicBezTo>
                      <a:cubicBezTo>
                        <a:pt x="327" y="1231"/>
                        <a:pt x="654" y="1343"/>
                        <a:pt x="991" y="1343"/>
                      </a:cubicBezTo>
                      <a:cubicBezTo>
                        <a:pt x="1125" y="1343"/>
                        <a:pt x="1262" y="1325"/>
                        <a:pt x="1400" y="1285"/>
                      </a:cubicBezTo>
                      <a:lnTo>
                        <a:pt x="1441" y="1272"/>
                      </a:lnTo>
                      <a:cubicBezTo>
                        <a:pt x="2168" y="1044"/>
                        <a:pt x="1943" y="0"/>
                        <a:pt x="1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6" name="Google Shape;416;p8"/>
                <p:cNvSpPr/>
                <p:nvPr/>
              </p:nvSpPr>
              <p:spPr>
                <a:xfrm>
                  <a:off x="9427650" y="2540107"/>
                  <a:ext cx="172101" cy="223098"/>
                </a:xfrm>
                <a:custGeom>
                  <a:rect b="b" l="l" r="r" t="t"/>
                  <a:pathLst>
                    <a:path extrusionOk="0" h="1938" w="1495">
                      <a:moveTo>
                        <a:pt x="732" y="1"/>
                      </a:moveTo>
                      <a:cubicBezTo>
                        <a:pt x="475" y="1"/>
                        <a:pt x="223" y="142"/>
                        <a:pt x="134" y="467"/>
                      </a:cubicBezTo>
                      <a:lnTo>
                        <a:pt x="129" y="482"/>
                      </a:lnTo>
                      <a:cubicBezTo>
                        <a:pt x="1" y="1000"/>
                        <a:pt x="141" y="1549"/>
                        <a:pt x="506" y="1938"/>
                      </a:cubicBezTo>
                      <a:cubicBezTo>
                        <a:pt x="920" y="1649"/>
                        <a:pt x="1262" y="1317"/>
                        <a:pt x="1380" y="827"/>
                      </a:cubicBezTo>
                      <a:cubicBezTo>
                        <a:pt x="1385" y="814"/>
                        <a:pt x="1387" y="799"/>
                        <a:pt x="1390" y="786"/>
                      </a:cubicBezTo>
                      <a:cubicBezTo>
                        <a:pt x="1495" y="305"/>
                        <a:pt x="1109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7" name="Google Shape;417;p8"/>
                <p:cNvSpPr/>
                <p:nvPr/>
              </p:nvSpPr>
              <p:spPr>
                <a:xfrm>
                  <a:off x="9582600" y="2703000"/>
                  <a:ext cx="228854" cy="172791"/>
                </a:xfrm>
                <a:custGeom>
                  <a:rect b="b" l="l" r="r" t="t"/>
                  <a:pathLst>
                    <a:path extrusionOk="0" h="1501" w="1988">
                      <a:moveTo>
                        <a:pt x="1057" y="1"/>
                      </a:moveTo>
                      <a:cubicBezTo>
                        <a:pt x="940" y="1"/>
                        <a:pt x="817" y="37"/>
                        <a:pt x="695" y="119"/>
                      </a:cubicBezTo>
                      <a:lnTo>
                        <a:pt x="682" y="129"/>
                      </a:lnTo>
                      <a:cubicBezTo>
                        <a:pt x="248" y="438"/>
                        <a:pt x="1" y="946"/>
                        <a:pt x="24" y="1480"/>
                      </a:cubicBezTo>
                      <a:cubicBezTo>
                        <a:pt x="147" y="1493"/>
                        <a:pt x="268" y="1500"/>
                        <a:pt x="388" y="1500"/>
                      </a:cubicBezTo>
                      <a:cubicBezTo>
                        <a:pt x="756" y="1500"/>
                        <a:pt x="1102" y="1428"/>
                        <a:pt x="1413" y="1204"/>
                      </a:cubicBezTo>
                      <a:lnTo>
                        <a:pt x="1443" y="1179"/>
                      </a:lnTo>
                      <a:cubicBezTo>
                        <a:pt x="1987" y="765"/>
                        <a:pt x="159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8" name="Google Shape;418;p8"/>
              <p:cNvSpPr/>
              <p:nvPr/>
            </p:nvSpPr>
            <p:spPr>
              <a:xfrm>
                <a:off x="9473582" y="2336002"/>
                <a:ext cx="522518" cy="1177307"/>
              </a:xfrm>
              <a:custGeom>
                <a:rect b="b" l="l" r="r" t="t"/>
                <a:pathLst>
                  <a:path extrusionOk="0" h="10227" w="4539">
                    <a:moveTo>
                      <a:pt x="4461" y="1"/>
                    </a:moveTo>
                    <a:cubicBezTo>
                      <a:pt x="4453" y="1"/>
                      <a:pt x="4444" y="3"/>
                      <a:pt x="4436" y="8"/>
                    </a:cubicBezTo>
                    <a:cubicBezTo>
                      <a:pt x="3672" y="445"/>
                      <a:pt x="2970" y="983"/>
                      <a:pt x="2352" y="1609"/>
                    </a:cubicBezTo>
                    <a:cubicBezTo>
                      <a:pt x="1887" y="2076"/>
                      <a:pt x="1476" y="2597"/>
                      <a:pt x="1131" y="3159"/>
                    </a:cubicBezTo>
                    <a:cubicBezTo>
                      <a:pt x="1300" y="2347"/>
                      <a:pt x="1573" y="1558"/>
                      <a:pt x="1946" y="817"/>
                    </a:cubicBezTo>
                    <a:cubicBezTo>
                      <a:pt x="2064" y="585"/>
                      <a:pt x="2189" y="358"/>
                      <a:pt x="2324" y="136"/>
                    </a:cubicBezTo>
                    <a:cubicBezTo>
                      <a:pt x="2346" y="100"/>
                      <a:pt x="2314" y="68"/>
                      <a:pt x="2280" y="68"/>
                    </a:cubicBezTo>
                    <a:cubicBezTo>
                      <a:pt x="2263" y="68"/>
                      <a:pt x="2246" y="76"/>
                      <a:pt x="2235" y="95"/>
                    </a:cubicBezTo>
                    <a:cubicBezTo>
                      <a:pt x="1752" y="889"/>
                      <a:pt x="1384" y="1749"/>
                      <a:pt x="1147" y="2651"/>
                    </a:cubicBezTo>
                    <a:cubicBezTo>
                      <a:pt x="1080" y="2906"/>
                      <a:pt x="1022" y="3164"/>
                      <a:pt x="976" y="3422"/>
                    </a:cubicBezTo>
                    <a:cubicBezTo>
                      <a:pt x="976" y="3425"/>
                      <a:pt x="976" y="3425"/>
                      <a:pt x="976" y="3425"/>
                    </a:cubicBezTo>
                    <a:cubicBezTo>
                      <a:pt x="920" y="3529"/>
                      <a:pt x="863" y="3634"/>
                      <a:pt x="812" y="3739"/>
                    </a:cubicBezTo>
                    <a:cubicBezTo>
                      <a:pt x="536" y="4285"/>
                      <a:pt x="342" y="4870"/>
                      <a:pt x="233" y="5470"/>
                    </a:cubicBezTo>
                    <a:cubicBezTo>
                      <a:pt x="123" y="4668"/>
                      <a:pt x="115" y="3854"/>
                      <a:pt x="212" y="3047"/>
                    </a:cubicBezTo>
                    <a:cubicBezTo>
                      <a:pt x="243" y="2789"/>
                      <a:pt x="286" y="2533"/>
                      <a:pt x="337" y="2278"/>
                    </a:cubicBezTo>
                    <a:cubicBezTo>
                      <a:pt x="344" y="2245"/>
                      <a:pt x="319" y="2228"/>
                      <a:pt x="292" y="2228"/>
                    </a:cubicBezTo>
                    <a:cubicBezTo>
                      <a:pt x="269" y="2228"/>
                      <a:pt x="244" y="2242"/>
                      <a:pt x="238" y="2270"/>
                    </a:cubicBezTo>
                    <a:cubicBezTo>
                      <a:pt x="54" y="3182"/>
                      <a:pt x="0" y="4117"/>
                      <a:pt x="82" y="5044"/>
                    </a:cubicBezTo>
                    <a:cubicBezTo>
                      <a:pt x="105" y="5301"/>
                      <a:pt x="138" y="5559"/>
                      <a:pt x="182" y="5817"/>
                    </a:cubicBezTo>
                    <a:cubicBezTo>
                      <a:pt x="166" y="5950"/>
                      <a:pt x="156" y="6083"/>
                      <a:pt x="148" y="6216"/>
                    </a:cubicBezTo>
                    <a:cubicBezTo>
                      <a:pt x="123" y="6943"/>
                      <a:pt x="250" y="7666"/>
                      <a:pt x="526" y="8338"/>
                    </a:cubicBezTo>
                    <a:cubicBezTo>
                      <a:pt x="800" y="8999"/>
                      <a:pt x="1221" y="9602"/>
                      <a:pt x="1778" y="10054"/>
                    </a:cubicBezTo>
                    <a:cubicBezTo>
                      <a:pt x="1849" y="10110"/>
                      <a:pt x="1923" y="10164"/>
                      <a:pt x="1997" y="10217"/>
                    </a:cubicBezTo>
                    <a:cubicBezTo>
                      <a:pt x="2007" y="10224"/>
                      <a:pt x="2017" y="10227"/>
                      <a:pt x="2026" y="10227"/>
                    </a:cubicBezTo>
                    <a:cubicBezTo>
                      <a:pt x="2068" y="10227"/>
                      <a:pt x="2103" y="10172"/>
                      <a:pt x="2061" y="10141"/>
                    </a:cubicBezTo>
                    <a:cubicBezTo>
                      <a:pt x="1479" y="9735"/>
                      <a:pt x="1022" y="9168"/>
                      <a:pt x="718" y="8529"/>
                    </a:cubicBezTo>
                    <a:cubicBezTo>
                      <a:pt x="411" y="7881"/>
                      <a:pt x="250" y="7173"/>
                      <a:pt x="245" y="6458"/>
                    </a:cubicBezTo>
                    <a:cubicBezTo>
                      <a:pt x="243" y="6251"/>
                      <a:pt x="253" y="6045"/>
                      <a:pt x="276" y="5838"/>
                    </a:cubicBezTo>
                    <a:cubicBezTo>
                      <a:pt x="705" y="5031"/>
                      <a:pt x="1280" y="4306"/>
                      <a:pt x="1966" y="3703"/>
                    </a:cubicBezTo>
                    <a:cubicBezTo>
                      <a:pt x="2005" y="3669"/>
                      <a:pt x="1973" y="3613"/>
                      <a:pt x="1934" y="3613"/>
                    </a:cubicBezTo>
                    <a:cubicBezTo>
                      <a:pt x="1924" y="3613"/>
                      <a:pt x="1913" y="3617"/>
                      <a:pt x="1903" y="3626"/>
                    </a:cubicBezTo>
                    <a:cubicBezTo>
                      <a:pt x="1356" y="4106"/>
                      <a:pt x="881" y="4661"/>
                      <a:pt x="491" y="5273"/>
                    </a:cubicBezTo>
                    <a:cubicBezTo>
                      <a:pt x="427" y="5370"/>
                      <a:pt x="368" y="5473"/>
                      <a:pt x="312" y="5575"/>
                    </a:cubicBezTo>
                    <a:cubicBezTo>
                      <a:pt x="401" y="5041"/>
                      <a:pt x="557" y="4523"/>
                      <a:pt x="779" y="4032"/>
                    </a:cubicBezTo>
                    <a:cubicBezTo>
                      <a:pt x="868" y="3833"/>
                      <a:pt x="965" y="3642"/>
                      <a:pt x="1073" y="3453"/>
                    </a:cubicBezTo>
                    <a:cubicBezTo>
                      <a:pt x="1749" y="2845"/>
                      <a:pt x="2528" y="2362"/>
                      <a:pt x="3374" y="2028"/>
                    </a:cubicBezTo>
                    <a:cubicBezTo>
                      <a:pt x="3428" y="2007"/>
                      <a:pt x="3406" y="1932"/>
                      <a:pt x="3359" y="1932"/>
                    </a:cubicBezTo>
                    <a:cubicBezTo>
                      <a:pt x="3353" y="1932"/>
                      <a:pt x="3347" y="1933"/>
                      <a:pt x="3340" y="1936"/>
                    </a:cubicBezTo>
                    <a:cubicBezTo>
                      <a:pt x="2664" y="2201"/>
                      <a:pt x="2028" y="2561"/>
                      <a:pt x="1453" y="3006"/>
                    </a:cubicBezTo>
                    <a:cubicBezTo>
                      <a:pt x="1379" y="3065"/>
                      <a:pt x="1305" y="3126"/>
                      <a:pt x="1231" y="3187"/>
                    </a:cubicBezTo>
                    <a:cubicBezTo>
                      <a:pt x="1520" y="2727"/>
                      <a:pt x="1852" y="2293"/>
                      <a:pt x="2219" y="1890"/>
                    </a:cubicBezTo>
                    <a:cubicBezTo>
                      <a:pt x="2725" y="1336"/>
                      <a:pt x="3450" y="736"/>
                      <a:pt x="4216" y="253"/>
                    </a:cubicBezTo>
                    <a:cubicBezTo>
                      <a:pt x="4306" y="197"/>
                      <a:pt x="4398" y="143"/>
                      <a:pt x="4489" y="92"/>
                    </a:cubicBezTo>
                    <a:cubicBezTo>
                      <a:pt x="4539" y="62"/>
                      <a:pt x="4505" y="1"/>
                      <a:pt x="4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9" name="Google Shape;419;p8"/>
            <p:cNvGrpSpPr/>
            <p:nvPr/>
          </p:nvGrpSpPr>
          <p:grpSpPr>
            <a:xfrm flipH="1" rot="-498321">
              <a:off x="8401796" y="4528078"/>
              <a:ext cx="528011" cy="968745"/>
              <a:chOff x="9427650" y="2266125"/>
              <a:chExt cx="679773" cy="1247184"/>
            </a:xfrm>
          </p:grpSpPr>
          <p:grpSp>
            <p:nvGrpSpPr>
              <p:cNvPr id="420" name="Google Shape;420;p8"/>
              <p:cNvGrpSpPr/>
              <p:nvPr/>
            </p:nvGrpSpPr>
            <p:grpSpPr>
              <a:xfrm>
                <a:off x="9427650" y="2266125"/>
                <a:ext cx="679773" cy="609666"/>
                <a:chOff x="9427650" y="2266125"/>
                <a:chExt cx="679773" cy="609666"/>
              </a:xfrm>
            </p:grpSpPr>
            <p:sp>
              <p:nvSpPr>
                <p:cNvPr id="421" name="Google Shape;421;p8"/>
                <p:cNvSpPr/>
                <p:nvPr/>
              </p:nvSpPr>
              <p:spPr>
                <a:xfrm>
                  <a:off x="9868899" y="2266125"/>
                  <a:ext cx="238523" cy="163697"/>
                </a:xfrm>
                <a:custGeom>
                  <a:rect b="b" l="l" r="r" t="t"/>
                  <a:pathLst>
                    <a:path extrusionOk="0" h="1422" w="2072">
                      <a:moveTo>
                        <a:pt x="1149" y="0"/>
                      </a:moveTo>
                      <a:cubicBezTo>
                        <a:pt x="1056" y="0"/>
                        <a:pt x="956" y="23"/>
                        <a:pt x="854" y="74"/>
                      </a:cubicBezTo>
                      <a:lnTo>
                        <a:pt x="838" y="81"/>
                      </a:lnTo>
                      <a:cubicBezTo>
                        <a:pt x="366" y="326"/>
                        <a:pt x="49" y="796"/>
                        <a:pt x="1" y="1327"/>
                      </a:cubicBezTo>
                      <a:cubicBezTo>
                        <a:pt x="230" y="1383"/>
                        <a:pt x="456" y="1421"/>
                        <a:pt x="677" y="1421"/>
                      </a:cubicBezTo>
                      <a:cubicBezTo>
                        <a:pt x="928" y="1421"/>
                        <a:pt x="1174" y="1372"/>
                        <a:pt x="1410" y="1246"/>
                      </a:cubicBezTo>
                      <a:cubicBezTo>
                        <a:pt x="1423" y="1238"/>
                        <a:pt x="1436" y="1233"/>
                        <a:pt x="1446" y="1225"/>
                      </a:cubicBezTo>
                      <a:cubicBezTo>
                        <a:pt x="2071" y="875"/>
                        <a:pt x="1731" y="0"/>
                        <a:pt x="11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2" name="Google Shape;422;p8"/>
                <p:cNvSpPr/>
                <p:nvPr/>
              </p:nvSpPr>
              <p:spPr>
                <a:xfrm>
                  <a:off x="9636130" y="2292142"/>
                  <a:ext cx="201110" cy="205945"/>
                </a:xfrm>
                <a:custGeom>
                  <a:rect b="b" l="l" r="r" t="t"/>
                  <a:pathLst>
                    <a:path extrusionOk="0" h="1789" w="1747">
                      <a:moveTo>
                        <a:pt x="859" y="0"/>
                      </a:moveTo>
                      <a:cubicBezTo>
                        <a:pt x="678" y="0"/>
                        <a:pt x="495" y="82"/>
                        <a:pt x="358" y="277"/>
                      </a:cubicBezTo>
                      <a:lnTo>
                        <a:pt x="350" y="289"/>
                      </a:lnTo>
                      <a:cubicBezTo>
                        <a:pt x="51" y="734"/>
                        <a:pt x="0" y="1298"/>
                        <a:pt x="212" y="1788"/>
                      </a:cubicBezTo>
                      <a:cubicBezTo>
                        <a:pt x="697" y="1655"/>
                        <a:pt x="1134" y="1459"/>
                        <a:pt x="1410" y="1038"/>
                      </a:cubicBezTo>
                      <a:cubicBezTo>
                        <a:pt x="1418" y="1025"/>
                        <a:pt x="1425" y="1015"/>
                        <a:pt x="1433" y="1004"/>
                      </a:cubicBezTo>
                      <a:cubicBezTo>
                        <a:pt x="1746" y="502"/>
                        <a:pt x="1309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3" name="Google Shape;423;p8"/>
                <p:cNvSpPr/>
                <p:nvPr/>
              </p:nvSpPr>
              <p:spPr>
                <a:xfrm>
                  <a:off x="9716367" y="2511443"/>
                  <a:ext cx="249690" cy="154718"/>
                </a:xfrm>
                <a:custGeom>
                  <a:rect b="b" l="l" r="r" t="t"/>
                  <a:pathLst>
                    <a:path extrusionOk="0" h="1344" w="2169">
                      <a:moveTo>
                        <a:pt x="1273" y="0"/>
                      </a:moveTo>
                      <a:cubicBezTo>
                        <a:pt x="1216" y="0"/>
                        <a:pt x="1156" y="8"/>
                        <a:pt x="1093" y="24"/>
                      </a:cubicBezTo>
                      <a:lnTo>
                        <a:pt x="1078" y="26"/>
                      </a:lnTo>
                      <a:cubicBezTo>
                        <a:pt x="565" y="172"/>
                        <a:pt x="159" y="565"/>
                        <a:pt x="0" y="1076"/>
                      </a:cubicBezTo>
                      <a:cubicBezTo>
                        <a:pt x="327" y="1231"/>
                        <a:pt x="654" y="1343"/>
                        <a:pt x="991" y="1343"/>
                      </a:cubicBezTo>
                      <a:cubicBezTo>
                        <a:pt x="1125" y="1343"/>
                        <a:pt x="1262" y="1325"/>
                        <a:pt x="1400" y="1285"/>
                      </a:cubicBezTo>
                      <a:lnTo>
                        <a:pt x="1441" y="1272"/>
                      </a:lnTo>
                      <a:cubicBezTo>
                        <a:pt x="2168" y="1044"/>
                        <a:pt x="1943" y="0"/>
                        <a:pt x="1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4" name="Google Shape;424;p8"/>
                <p:cNvSpPr/>
                <p:nvPr/>
              </p:nvSpPr>
              <p:spPr>
                <a:xfrm>
                  <a:off x="9427650" y="2540107"/>
                  <a:ext cx="172101" cy="223098"/>
                </a:xfrm>
                <a:custGeom>
                  <a:rect b="b" l="l" r="r" t="t"/>
                  <a:pathLst>
                    <a:path extrusionOk="0" h="1938" w="1495">
                      <a:moveTo>
                        <a:pt x="732" y="1"/>
                      </a:moveTo>
                      <a:cubicBezTo>
                        <a:pt x="475" y="1"/>
                        <a:pt x="223" y="142"/>
                        <a:pt x="134" y="467"/>
                      </a:cubicBezTo>
                      <a:lnTo>
                        <a:pt x="129" y="482"/>
                      </a:lnTo>
                      <a:cubicBezTo>
                        <a:pt x="1" y="1000"/>
                        <a:pt x="141" y="1549"/>
                        <a:pt x="506" y="1938"/>
                      </a:cubicBezTo>
                      <a:cubicBezTo>
                        <a:pt x="920" y="1649"/>
                        <a:pt x="1262" y="1317"/>
                        <a:pt x="1380" y="827"/>
                      </a:cubicBezTo>
                      <a:cubicBezTo>
                        <a:pt x="1385" y="814"/>
                        <a:pt x="1387" y="799"/>
                        <a:pt x="1390" y="786"/>
                      </a:cubicBezTo>
                      <a:cubicBezTo>
                        <a:pt x="1495" y="305"/>
                        <a:pt x="1109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25" name="Google Shape;425;p8"/>
                <p:cNvSpPr/>
                <p:nvPr/>
              </p:nvSpPr>
              <p:spPr>
                <a:xfrm>
                  <a:off x="9582600" y="2703000"/>
                  <a:ext cx="228854" cy="172791"/>
                </a:xfrm>
                <a:custGeom>
                  <a:rect b="b" l="l" r="r" t="t"/>
                  <a:pathLst>
                    <a:path extrusionOk="0" h="1501" w="1988">
                      <a:moveTo>
                        <a:pt x="1057" y="1"/>
                      </a:moveTo>
                      <a:cubicBezTo>
                        <a:pt x="940" y="1"/>
                        <a:pt x="817" y="37"/>
                        <a:pt x="695" y="119"/>
                      </a:cubicBezTo>
                      <a:lnTo>
                        <a:pt x="682" y="129"/>
                      </a:lnTo>
                      <a:cubicBezTo>
                        <a:pt x="248" y="438"/>
                        <a:pt x="1" y="946"/>
                        <a:pt x="24" y="1480"/>
                      </a:cubicBezTo>
                      <a:cubicBezTo>
                        <a:pt x="147" y="1493"/>
                        <a:pt x="268" y="1500"/>
                        <a:pt x="388" y="1500"/>
                      </a:cubicBezTo>
                      <a:cubicBezTo>
                        <a:pt x="756" y="1500"/>
                        <a:pt x="1102" y="1428"/>
                        <a:pt x="1413" y="1204"/>
                      </a:cubicBezTo>
                      <a:lnTo>
                        <a:pt x="1443" y="1179"/>
                      </a:lnTo>
                      <a:cubicBezTo>
                        <a:pt x="1987" y="765"/>
                        <a:pt x="159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26" name="Google Shape;426;p8"/>
              <p:cNvSpPr/>
              <p:nvPr/>
            </p:nvSpPr>
            <p:spPr>
              <a:xfrm>
                <a:off x="9473582" y="2336002"/>
                <a:ext cx="522518" cy="1177307"/>
              </a:xfrm>
              <a:custGeom>
                <a:rect b="b" l="l" r="r" t="t"/>
                <a:pathLst>
                  <a:path extrusionOk="0" h="10227" w="4539">
                    <a:moveTo>
                      <a:pt x="4461" y="1"/>
                    </a:moveTo>
                    <a:cubicBezTo>
                      <a:pt x="4453" y="1"/>
                      <a:pt x="4444" y="3"/>
                      <a:pt x="4436" y="8"/>
                    </a:cubicBezTo>
                    <a:cubicBezTo>
                      <a:pt x="3672" y="445"/>
                      <a:pt x="2970" y="983"/>
                      <a:pt x="2352" y="1609"/>
                    </a:cubicBezTo>
                    <a:cubicBezTo>
                      <a:pt x="1887" y="2076"/>
                      <a:pt x="1476" y="2597"/>
                      <a:pt x="1131" y="3159"/>
                    </a:cubicBezTo>
                    <a:cubicBezTo>
                      <a:pt x="1300" y="2347"/>
                      <a:pt x="1573" y="1558"/>
                      <a:pt x="1946" y="817"/>
                    </a:cubicBezTo>
                    <a:cubicBezTo>
                      <a:pt x="2064" y="585"/>
                      <a:pt x="2189" y="358"/>
                      <a:pt x="2324" y="136"/>
                    </a:cubicBezTo>
                    <a:cubicBezTo>
                      <a:pt x="2346" y="100"/>
                      <a:pt x="2314" y="68"/>
                      <a:pt x="2280" y="68"/>
                    </a:cubicBezTo>
                    <a:cubicBezTo>
                      <a:pt x="2263" y="68"/>
                      <a:pt x="2246" y="76"/>
                      <a:pt x="2235" y="95"/>
                    </a:cubicBezTo>
                    <a:cubicBezTo>
                      <a:pt x="1752" y="889"/>
                      <a:pt x="1384" y="1749"/>
                      <a:pt x="1147" y="2651"/>
                    </a:cubicBezTo>
                    <a:cubicBezTo>
                      <a:pt x="1080" y="2906"/>
                      <a:pt x="1022" y="3164"/>
                      <a:pt x="976" y="3422"/>
                    </a:cubicBezTo>
                    <a:cubicBezTo>
                      <a:pt x="976" y="3425"/>
                      <a:pt x="976" y="3425"/>
                      <a:pt x="976" y="3425"/>
                    </a:cubicBezTo>
                    <a:cubicBezTo>
                      <a:pt x="920" y="3529"/>
                      <a:pt x="863" y="3634"/>
                      <a:pt x="812" y="3739"/>
                    </a:cubicBezTo>
                    <a:cubicBezTo>
                      <a:pt x="536" y="4285"/>
                      <a:pt x="342" y="4870"/>
                      <a:pt x="233" y="5470"/>
                    </a:cubicBezTo>
                    <a:cubicBezTo>
                      <a:pt x="123" y="4668"/>
                      <a:pt x="115" y="3854"/>
                      <a:pt x="212" y="3047"/>
                    </a:cubicBezTo>
                    <a:cubicBezTo>
                      <a:pt x="243" y="2789"/>
                      <a:pt x="286" y="2533"/>
                      <a:pt x="337" y="2278"/>
                    </a:cubicBezTo>
                    <a:cubicBezTo>
                      <a:pt x="344" y="2245"/>
                      <a:pt x="319" y="2228"/>
                      <a:pt x="292" y="2228"/>
                    </a:cubicBezTo>
                    <a:cubicBezTo>
                      <a:pt x="269" y="2228"/>
                      <a:pt x="244" y="2242"/>
                      <a:pt x="238" y="2270"/>
                    </a:cubicBezTo>
                    <a:cubicBezTo>
                      <a:pt x="54" y="3182"/>
                      <a:pt x="0" y="4117"/>
                      <a:pt x="82" y="5044"/>
                    </a:cubicBezTo>
                    <a:cubicBezTo>
                      <a:pt x="105" y="5301"/>
                      <a:pt x="138" y="5559"/>
                      <a:pt x="182" y="5817"/>
                    </a:cubicBezTo>
                    <a:cubicBezTo>
                      <a:pt x="166" y="5950"/>
                      <a:pt x="156" y="6083"/>
                      <a:pt x="148" y="6216"/>
                    </a:cubicBezTo>
                    <a:cubicBezTo>
                      <a:pt x="123" y="6943"/>
                      <a:pt x="250" y="7666"/>
                      <a:pt x="526" y="8338"/>
                    </a:cubicBezTo>
                    <a:cubicBezTo>
                      <a:pt x="800" y="8999"/>
                      <a:pt x="1221" y="9602"/>
                      <a:pt x="1778" y="10054"/>
                    </a:cubicBezTo>
                    <a:cubicBezTo>
                      <a:pt x="1849" y="10110"/>
                      <a:pt x="1923" y="10164"/>
                      <a:pt x="1997" y="10217"/>
                    </a:cubicBezTo>
                    <a:cubicBezTo>
                      <a:pt x="2007" y="10224"/>
                      <a:pt x="2017" y="10227"/>
                      <a:pt x="2026" y="10227"/>
                    </a:cubicBezTo>
                    <a:cubicBezTo>
                      <a:pt x="2068" y="10227"/>
                      <a:pt x="2103" y="10172"/>
                      <a:pt x="2061" y="10141"/>
                    </a:cubicBezTo>
                    <a:cubicBezTo>
                      <a:pt x="1479" y="9735"/>
                      <a:pt x="1022" y="9168"/>
                      <a:pt x="718" y="8529"/>
                    </a:cubicBezTo>
                    <a:cubicBezTo>
                      <a:pt x="411" y="7881"/>
                      <a:pt x="250" y="7173"/>
                      <a:pt x="245" y="6458"/>
                    </a:cubicBezTo>
                    <a:cubicBezTo>
                      <a:pt x="243" y="6251"/>
                      <a:pt x="253" y="6045"/>
                      <a:pt x="276" y="5838"/>
                    </a:cubicBezTo>
                    <a:cubicBezTo>
                      <a:pt x="705" y="5031"/>
                      <a:pt x="1280" y="4306"/>
                      <a:pt x="1966" y="3703"/>
                    </a:cubicBezTo>
                    <a:cubicBezTo>
                      <a:pt x="2005" y="3669"/>
                      <a:pt x="1973" y="3613"/>
                      <a:pt x="1934" y="3613"/>
                    </a:cubicBezTo>
                    <a:cubicBezTo>
                      <a:pt x="1924" y="3613"/>
                      <a:pt x="1913" y="3617"/>
                      <a:pt x="1903" y="3626"/>
                    </a:cubicBezTo>
                    <a:cubicBezTo>
                      <a:pt x="1356" y="4106"/>
                      <a:pt x="881" y="4661"/>
                      <a:pt x="491" y="5273"/>
                    </a:cubicBezTo>
                    <a:cubicBezTo>
                      <a:pt x="427" y="5370"/>
                      <a:pt x="368" y="5473"/>
                      <a:pt x="312" y="5575"/>
                    </a:cubicBezTo>
                    <a:cubicBezTo>
                      <a:pt x="401" y="5041"/>
                      <a:pt x="557" y="4523"/>
                      <a:pt x="779" y="4032"/>
                    </a:cubicBezTo>
                    <a:cubicBezTo>
                      <a:pt x="868" y="3833"/>
                      <a:pt x="965" y="3642"/>
                      <a:pt x="1073" y="3453"/>
                    </a:cubicBezTo>
                    <a:cubicBezTo>
                      <a:pt x="1749" y="2845"/>
                      <a:pt x="2528" y="2362"/>
                      <a:pt x="3374" y="2028"/>
                    </a:cubicBezTo>
                    <a:cubicBezTo>
                      <a:pt x="3428" y="2007"/>
                      <a:pt x="3406" y="1932"/>
                      <a:pt x="3359" y="1932"/>
                    </a:cubicBezTo>
                    <a:cubicBezTo>
                      <a:pt x="3353" y="1932"/>
                      <a:pt x="3347" y="1933"/>
                      <a:pt x="3340" y="1936"/>
                    </a:cubicBezTo>
                    <a:cubicBezTo>
                      <a:pt x="2664" y="2201"/>
                      <a:pt x="2028" y="2561"/>
                      <a:pt x="1453" y="3006"/>
                    </a:cubicBezTo>
                    <a:cubicBezTo>
                      <a:pt x="1379" y="3065"/>
                      <a:pt x="1305" y="3126"/>
                      <a:pt x="1231" y="3187"/>
                    </a:cubicBezTo>
                    <a:cubicBezTo>
                      <a:pt x="1520" y="2727"/>
                      <a:pt x="1852" y="2293"/>
                      <a:pt x="2219" y="1890"/>
                    </a:cubicBezTo>
                    <a:cubicBezTo>
                      <a:pt x="2725" y="1336"/>
                      <a:pt x="3450" y="736"/>
                      <a:pt x="4216" y="253"/>
                    </a:cubicBezTo>
                    <a:cubicBezTo>
                      <a:pt x="4306" y="197"/>
                      <a:pt x="4398" y="143"/>
                      <a:pt x="4489" y="92"/>
                    </a:cubicBezTo>
                    <a:cubicBezTo>
                      <a:pt x="4539" y="62"/>
                      <a:pt x="4505" y="1"/>
                      <a:pt x="4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7" name="Google Shape;427;p8"/>
          <p:cNvGrpSpPr/>
          <p:nvPr/>
        </p:nvGrpSpPr>
        <p:grpSpPr>
          <a:xfrm>
            <a:off x="172275" y="450924"/>
            <a:ext cx="8502401" cy="3884676"/>
            <a:chOff x="172275" y="450924"/>
            <a:chExt cx="8502401" cy="3884676"/>
          </a:xfrm>
        </p:grpSpPr>
        <p:grpSp>
          <p:nvGrpSpPr>
            <p:cNvPr id="428" name="Google Shape;428;p8"/>
            <p:cNvGrpSpPr/>
            <p:nvPr/>
          </p:nvGrpSpPr>
          <p:grpSpPr>
            <a:xfrm>
              <a:off x="7415470" y="450924"/>
              <a:ext cx="1259207" cy="311927"/>
              <a:chOff x="415175" y="3208013"/>
              <a:chExt cx="1171900" cy="290300"/>
            </a:xfrm>
          </p:grpSpPr>
          <p:sp>
            <p:nvSpPr>
              <p:cNvPr id="429" name="Google Shape;429;p8"/>
              <p:cNvSpPr/>
              <p:nvPr/>
            </p:nvSpPr>
            <p:spPr>
              <a:xfrm>
                <a:off x="415175" y="3208013"/>
                <a:ext cx="883600" cy="290300"/>
              </a:xfrm>
              <a:custGeom>
                <a:rect b="b" l="l" r="r" t="t"/>
                <a:pathLst>
                  <a:path extrusionOk="0" h="11612" w="35344">
                    <a:moveTo>
                      <a:pt x="15641" y="0"/>
                    </a:moveTo>
                    <a:cubicBezTo>
                      <a:pt x="10753" y="0"/>
                      <a:pt x="6583" y="3060"/>
                      <a:pt x="4933" y="7365"/>
                    </a:cubicBezTo>
                    <a:cubicBezTo>
                      <a:pt x="4671" y="7316"/>
                      <a:pt x="4411" y="7292"/>
                      <a:pt x="4156" y="7292"/>
                    </a:cubicBezTo>
                    <a:cubicBezTo>
                      <a:pt x="1910" y="7292"/>
                      <a:pt x="1" y="9120"/>
                      <a:pt x="8" y="11463"/>
                    </a:cubicBezTo>
                    <a:cubicBezTo>
                      <a:pt x="8" y="11512"/>
                      <a:pt x="13" y="11561"/>
                      <a:pt x="15" y="11612"/>
                    </a:cubicBezTo>
                    <a:lnTo>
                      <a:pt x="35341" y="11612"/>
                    </a:lnTo>
                    <a:cubicBezTo>
                      <a:pt x="35341" y="11561"/>
                      <a:pt x="35344" y="11512"/>
                      <a:pt x="35344" y="11463"/>
                    </a:cubicBezTo>
                    <a:cubicBezTo>
                      <a:pt x="35344" y="7896"/>
                      <a:pt x="32453" y="5008"/>
                      <a:pt x="28889" y="5008"/>
                    </a:cubicBezTo>
                    <a:cubicBezTo>
                      <a:pt x="28884" y="5008"/>
                      <a:pt x="28879" y="5008"/>
                      <a:pt x="28874" y="5008"/>
                    </a:cubicBezTo>
                    <a:cubicBezTo>
                      <a:pt x="27743" y="5008"/>
                      <a:pt x="26630" y="5309"/>
                      <a:pt x="25651" y="5879"/>
                    </a:cubicBezTo>
                    <a:cubicBezTo>
                      <a:pt x="23689" y="2373"/>
                      <a:pt x="19943" y="0"/>
                      <a:pt x="156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8"/>
              <p:cNvSpPr/>
              <p:nvPr/>
            </p:nvSpPr>
            <p:spPr>
              <a:xfrm>
                <a:off x="1103600" y="3339488"/>
                <a:ext cx="483475" cy="158825"/>
              </a:xfrm>
              <a:custGeom>
                <a:rect b="b" l="l" r="r" t="t"/>
                <a:pathLst>
                  <a:path extrusionOk="0" h="6353" w="19339">
                    <a:moveTo>
                      <a:pt x="8563" y="1"/>
                    </a:moveTo>
                    <a:cubicBezTo>
                      <a:pt x="8412" y="1"/>
                      <a:pt x="8260" y="6"/>
                      <a:pt x="8108" y="17"/>
                    </a:cubicBezTo>
                    <a:cubicBezTo>
                      <a:pt x="5677" y="191"/>
                      <a:pt x="3568" y="1756"/>
                      <a:pt x="2700" y="4031"/>
                    </a:cubicBezTo>
                    <a:cubicBezTo>
                      <a:pt x="2556" y="4004"/>
                      <a:pt x="2413" y="3991"/>
                      <a:pt x="2272" y="3991"/>
                    </a:cubicBezTo>
                    <a:cubicBezTo>
                      <a:pt x="1043" y="3991"/>
                      <a:pt x="1" y="4992"/>
                      <a:pt x="3" y="6271"/>
                    </a:cubicBezTo>
                    <a:cubicBezTo>
                      <a:pt x="3" y="6299"/>
                      <a:pt x="6" y="6327"/>
                      <a:pt x="8" y="6353"/>
                    </a:cubicBezTo>
                    <a:lnTo>
                      <a:pt x="19336" y="6353"/>
                    </a:lnTo>
                    <a:cubicBezTo>
                      <a:pt x="19336" y="6327"/>
                      <a:pt x="19339" y="6299"/>
                      <a:pt x="19339" y="6271"/>
                    </a:cubicBezTo>
                    <a:cubicBezTo>
                      <a:pt x="19339" y="4320"/>
                      <a:pt x="17758" y="2739"/>
                      <a:pt x="15807" y="2739"/>
                    </a:cubicBezTo>
                    <a:cubicBezTo>
                      <a:pt x="15184" y="2739"/>
                      <a:pt x="14571" y="2903"/>
                      <a:pt x="14035" y="3217"/>
                    </a:cubicBezTo>
                    <a:cubicBezTo>
                      <a:pt x="12922" y="1223"/>
                      <a:pt x="10822" y="1"/>
                      <a:pt x="85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31" name="Google Shape;431;p8"/>
            <p:cNvSpPr/>
            <p:nvPr/>
          </p:nvSpPr>
          <p:spPr>
            <a:xfrm>
              <a:off x="172275" y="4246675"/>
              <a:ext cx="270575" cy="88925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9"/>
          <p:cNvSpPr txBox="1"/>
          <p:nvPr>
            <p:ph type="title"/>
          </p:nvPr>
        </p:nvSpPr>
        <p:spPr>
          <a:xfrm>
            <a:off x="4622800" y="839500"/>
            <a:ext cx="38079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434" name="Google Shape;434;p9"/>
          <p:cNvSpPr txBox="1"/>
          <p:nvPr>
            <p:ph idx="1" type="subTitle"/>
          </p:nvPr>
        </p:nvSpPr>
        <p:spPr>
          <a:xfrm>
            <a:off x="4622800" y="2096200"/>
            <a:ext cx="3807900" cy="1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5" name="Google Shape;435;p9"/>
          <p:cNvGrpSpPr/>
          <p:nvPr/>
        </p:nvGrpSpPr>
        <p:grpSpPr>
          <a:xfrm>
            <a:off x="262454" y="188653"/>
            <a:ext cx="8644865" cy="1548397"/>
            <a:chOff x="262454" y="188653"/>
            <a:chExt cx="8644865" cy="1548397"/>
          </a:xfrm>
        </p:grpSpPr>
        <p:sp>
          <p:nvSpPr>
            <p:cNvPr id="436" name="Google Shape;436;p9"/>
            <p:cNvSpPr/>
            <p:nvPr/>
          </p:nvSpPr>
          <p:spPr>
            <a:xfrm>
              <a:off x="7579975" y="194250"/>
              <a:ext cx="1327344" cy="436073"/>
            </a:xfrm>
            <a:custGeom>
              <a:rect b="b" l="l" r="r" t="t"/>
              <a:pathLst>
                <a:path extrusionOk="0" h="14068" w="42821">
                  <a:moveTo>
                    <a:pt x="18947" y="0"/>
                  </a:moveTo>
                  <a:cubicBezTo>
                    <a:pt x="13026" y="0"/>
                    <a:pt x="7975" y="3708"/>
                    <a:pt x="5978" y="8925"/>
                  </a:cubicBezTo>
                  <a:cubicBezTo>
                    <a:pt x="5660" y="8865"/>
                    <a:pt x="5345" y="8837"/>
                    <a:pt x="5035" y="8837"/>
                  </a:cubicBezTo>
                  <a:cubicBezTo>
                    <a:pt x="2313" y="8837"/>
                    <a:pt x="1" y="11051"/>
                    <a:pt x="10" y="13889"/>
                  </a:cubicBezTo>
                  <a:cubicBezTo>
                    <a:pt x="10" y="13951"/>
                    <a:pt x="18" y="14009"/>
                    <a:pt x="20" y="14068"/>
                  </a:cubicBezTo>
                  <a:lnTo>
                    <a:pt x="42816" y="14068"/>
                  </a:lnTo>
                  <a:cubicBezTo>
                    <a:pt x="42816" y="14009"/>
                    <a:pt x="42821" y="13948"/>
                    <a:pt x="42821" y="13889"/>
                  </a:cubicBezTo>
                  <a:cubicBezTo>
                    <a:pt x="42821" y="9569"/>
                    <a:pt x="39320" y="6068"/>
                    <a:pt x="34999" y="6068"/>
                  </a:cubicBezTo>
                  <a:cubicBezTo>
                    <a:pt x="33623" y="6068"/>
                    <a:pt x="32267" y="6430"/>
                    <a:pt x="31077" y="7125"/>
                  </a:cubicBezTo>
                  <a:cubicBezTo>
                    <a:pt x="28702" y="2876"/>
                    <a:pt x="24162" y="0"/>
                    <a:pt x="1894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9"/>
            <p:cNvSpPr/>
            <p:nvPr/>
          </p:nvSpPr>
          <p:spPr>
            <a:xfrm>
              <a:off x="537250" y="1648125"/>
              <a:ext cx="270575" cy="88925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8" name="Google Shape;438;p9"/>
            <p:cNvGrpSpPr/>
            <p:nvPr/>
          </p:nvGrpSpPr>
          <p:grpSpPr>
            <a:xfrm>
              <a:off x="262454" y="188653"/>
              <a:ext cx="901543" cy="223328"/>
              <a:chOff x="415175" y="3208013"/>
              <a:chExt cx="1171900" cy="290300"/>
            </a:xfrm>
          </p:grpSpPr>
          <p:sp>
            <p:nvSpPr>
              <p:cNvPr id="439" name="Google Shape;439;p9"/>
              <p:cNvSpPr/>
              <p:nvPr/>
            </p:nvSpPr>
            <p:spPr>
              <a:xfrm>
                <a:off x="415175" y="3208013"/>
                <a:ext cx="883600" cy="290300"/>
              </a:xfrm>
              <a:custGeom>
                <a:rect b="b" l="l" r="r" t="t"/>
                <a:pathLst>
                  <a:path extrusionOk="0" h="11612" w="35344">
                    <a:moveTo>
                      <a:pt x="15641" y="0"/>
                    </a:moveTo>
                    <a:cubicBezTo>
                      <a:pt x="10753" y="0"/>
                      <a:pt x="6583" y="3060"/>
                      <a:pt x="4933" y="7365"/>
                    </a:cubicBezTo>
                    <a:cubicBezTo>
                      <a:pt x="4671" y="7316"/>
                      <a:pt x="4411" y="7292"/>
                      <a:pt x="4156" y="7292"/>
                    </a:cubicBezTo>
                    <a:cubicBezTo>
                      <a:pt x="1910" y="7292"/>
                      <a:pt x="1" y="9120"/>
                      <a:pt x="8" y="11463"/>
                    </a:cubicBezTo>
                    <a:cubicBezTo>
                      <a:pt x="8" y="11512"/>
                      <a:pt x="13" y="11561"/>
                      <a:pt x="15" y="11612"/>
                    </a:cubicBezTo>
                    <a:lnTo>
                      <a:pt x="35341" y="11612"/>
                    </a:lnTo>
                    <a:cubicBezTo>
                      <a:pt x="35341" y="11561"/>
                      <a:pt x="35344" y="11512"/>
                      <a:pt x="35344" y="11463"/>
                    </a:cubicBezTo>
                    <a:cubicBezTo>
                      <a:pt x="35344" y="7896"/>
                      <a:pt x="32453" y="5008"/>
                      <a:pt x="28889" y="5008"/>
                    </a:cubicBezTo>
                    <a:cubicBezTo>
                      <a:pt x="28884" y="5008"/>
                      <a:pt x="28879" y="5008"/>
                      <a:pt x="28874" y="5008"/>
                    </a:cubicBezTo>
                    <a:cubicBezTo>
                      <a:pt x="27743" y="5008"/>
                      <a:pt x="26630" y="5309"/>
                      <a:pt x="25651" y="5879"/>
                    </a:cubicBezTo>
                    <a:cubicBezTo>
                      <a:pt x="23689" y="2373"/>
                      <a:pt x="19943" y="0"/>
                      <a:pt x="156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9"/>
              <p:cNvSpPr/>
              <p:nvPr/>
            </p:nvSpPr>
            <p:spPr>
              <a:xfrm>
                <a:off x="1103600" y="3339488"/>
                <a:ext cx="483475" cy="158825"/>
              </a:xfrm>
              <a:custGeom>
                <a:rect b="b" l="l" r="r" t="t"/>
                <a:pathLst>
                  <a:path extrusionOk="0" h="6353" w="19339">
                    <a:moveTo>
                      <a:pt x="8563" y="1"/>
                    </a:moveTo>
                    <a:cubicBezTo>
                      <a:pt x="8412" y="1"/>
                      <a:pt x="8260" y="6"/>
                      <a:pt x="8108" y="17"/>
                    </a:cubicBezTo>
                    <a:cubicBezTo>
                      <a:pt x="5677" y="191"/>
                      <a:pt x="3568" y="1756"/>
                      <a:pt x="2700" y="4031"/>
                    </a:cubicBezTo>
                    <a:cubicBezTo>
                      <a:pt x="2556" y="4004"/>
                      <a:pt x="2413" y="3991"/>
                      <a:pt x="2272" y="3991"/>
                    </a:cubicBezTo>
                    <a:cubicBezTo>
                      <a:pt x="1043" y="3991"/>
                      <a:pt x="1" y="4992"/>
                      <a:pt x="3" y="6271"/>
                    </a:cubicBezTo>
                    <a:cubicBezTo>
                      <a:pt x="3" y="6299"/>
                      <a:pt x="6" y="6327"/>
                      <a:pt x="8" y="6353"/>
                    </a:cubicBezTo>
                    <a:lnTo>
                      <a:pt x="19336" y="6353"/>
                    </a:lnTo>
                    <a:cubicBezTo>
                      <a:pt x="19336" y="6327"/>
                      <a:pt x="19339" y="6299"/>
                      <a:pt x="19339" y="6271"/>
                    </a:cubicBezTo>
                    <a:cubicBezTo>
                      <a:pt x="19339" y="4320"/>
                      <a:pt x="17758" y="2739"/>
                      <a:pt x="15807" y="2739"/>
                    </a:cubicBezTo>
                    <a:cubicBezTo>
                      <a:pt x="15184" y="2739"/>
                      <a:pt x="14571" y="2903"/>
                      <a:pt x="14035" y="3217"/>
                    </a:cubicBezTo>
                    <a:cubicBezTo>
                      <a:pt x="12922" y="1223"/>
                      <a:pt x="10822" y="1"/>
                      <a:pt x="85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41" name="Google Shape;441;p9"/>
          <p:cNvGrpSpPr/>
          <p:nvPr/>
        </p:nvGrpSpPr>
        <p:grpSpPr>
          <a:xfrm>
            <a:off x="5706715" y="3674496"/>
            <a:ext cx="1205155" cy="1192521"/>
            <a:chOff x="3203100" y="3155925"/>
            <a:chExt cx="1503625" cy="1487861"/>
          </a:xfrm>
        </p:grpSpPr>
        <p:sp>
          <p:nvSpPr>
            <p:cNvPr id="442" name="Google Shape;442;p9"/>
            <p:cNvSpPr/>
            <p:nvPr/>
          </p:nvSpPr>
          <p:spPr>
            <a:xfrm>
              <a:off x="4178696" y="3946817"/>
              <a:ext cx="49033" cy="689874"/>
            </a:xfrm>
            <a:custGeom>
              <a:rect b="b" l="l" r="r" t="t"/>
              <a:pathLst>
                <a:path extrusionOk="0" h="7485" w="532">
                  <a:moveTo>
                    <a:pt x="184" y="0"/>
                  </a:moveTo>
                  <a:lnTo>
                    <a:pt x="0" y="7485"/>
                  </a:lnTo>
                  <a:lnTo>
                    <a:pt x="531" y="7485"/>
                  </a:lnTo>
                  <a:lnTo>
                    <a:pt x="34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9"/>
            <p:cNvSpPr/>
            <p:nvPr/>
          </p:nvSpPr>
          <p:spPr>
            <a:xfrm>
              <a:off x="4203120" y="3878797"/>
              <a:ext cx="209405" cy="77697"/>
            </a:xfrm>
            <a:custGeom>
              <a:rect b="b" l="l" r="r" t="t"/>
              <a:pathLst>
                <a:path extrusionOk="0" h="843" w="2272">
                  <a:moveTo>
                    <a:pt x="2271" y="0"/>
                  </a:moveTo>
                  <a:lnTo>
                    <a:pt x="21" y="623"/>
                  </a:lnTo>
                  <a:lnTo>
                    <a:pt x="1" y="843"/>
                  </a:lnTo>
                  <a:lnTo>
                    <a:pt x="1" y="843"/>
                  </a:lnTo>
                  <a:lnTo>
                    <a:pt x="227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9"/>
            <p:cNvSpPr/>
            <p:nvPr/>
          </p:nvSpPr>
          <p:spPr>
            <a:xfrm>
              <a:off x="4165700" y="3956402"/>
              <a:ext cx="52167" cy="220188"/>
            </a:xfrm>
            <a:custGeom>
              <a:rect b="b" l="l" r="r" t="t"/>
              <a:pathLst>
                <a:path extrusionOk="0" h="2389" w="566">
                  <a:moveTo>
                    <a:pt x="407" y="1"/>
                  </a:moveTo>
                  <a:lnTo>
                    <a:pt x="1" y="2388"/>
                  </a:lnTo>
                  <a:lnTo>
                    <a:pt x="565" y="144"/>
                  </a:lnTo>
                  <a:lnTo>
                    <a:pt x="40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9"/>
            <p:cNvSpPr/>
            <p:nvPr/>
          </p:nvSpPr>
          <p:spPr>
            <a:xfrm>
              <a:off x="4031135" y="3814003"/>
              <a:ext cx="172077" cy="146270"/>
            </a:xfrm>
            <a:custGeom>
              <a:rect b="b" l="l" r="r" t="t"/>
              <a:pathLst>
                <a:path extrusionOk="0" h="1587" w="1867">
                  <a:moveTo>
                    <a:pt x="0" y="1"/>
                  </a:moveTo>
                  <a:lnTo>
                    <a:pt x="1642" y="1587"/>
                  </a:lnTo>
                  <a:lnTo>
                    <a:pt x="1867" y="15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3760439" y="3815017"/>
              <a:ext cx="58250" cy="820752"/>
            </a:xfrm>
            <a:custGeom>
              <a:rect b="b" l="l" r="r" t="t"/>
              <a:pathLst>
                <a:path extrusionOk="0" h="8905" w="632">
                  <a:moveTo>
                    <a:pt x="218" y="0"/>
                  </a:moveTo>
                  <a:lnTo>
                    <a:pt x="1" y="8904"/>
                  </a:lnTo>
                  <a:lnTo>
                    <a:pt x="631" y="8904"/>
                  </a:lnTo>
                  <a:lnTo>
                    <a:pt x="41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3538499" y="3736858"/>
              <a:ext cx="256871" cy="85992"/>
            </a:xfrm>
            <a:custGeom>
              <a:rect b="b" l="l" r="r" t="t"/>
              <a:pathLst>
                <a:path extrusionOk="0" h="933" w="2787">
                  <a:moveTo>
                    <a:pt x="1" y="0"/>
                  </a:moveTo>
                  <a:lnTo>
                    <a:pt x="2615" y="932"/>
                  </a:lnTo>
                  <a:lnTo>
                    <a:pt x="2787" y="7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3790117" y="3615842"/>
              <a:ext cx="192169" cy="188851"/>
            </a:xfrm>
            <a:custGeom>
              <a:rect b="b" l="l" r="r" t="t"/>
              <a:pathLst>
                <a:path extrusionOk="0" h="2049" w="2085">
                  <a:moveTo>
                    <a:pt x="2084" y="1"/>
                  </a:moveTo>
                  <a:lnTo>
                    <a:pt x="0" y="1798"/>
                  </a:lnTo>
                  <a:lnTo>
                    <a:pt x="57" y="2049"/>
                  </a:lnTo>
                  <a:lnTo>
                    <a:pt x="20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3795278" y="3804602"/>
              <a:ext cx="69955" cy="256133"/>
            </a:xfrm>
            <a:custGeom>
              <a:rect b="b" l="l" r="r" t="t"/>
              <a:pathLst>
                <a:path extrusionOk="0" h="2779" w="759">
                  <a:moveTo>
                    <a:pt x="1" y="1"/>
                  </a:moveTo>
                  <a:lnTo>
                    <a:pt x="759" y="2779"/>
                  </a:lnTo>
                  <a:lnTo>
                    <a:pt x="759" y="2779"/>
                  </a:lnTo>
                  <a:lnTo>
                    <a:pt x="248" y="11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3363195" y="3481277"/>
              <a:ext cx="82398" cy="1162509"/>
            </a:xfrm>
            <a:custGeom>
              <a:rect b="b" l="l" r="r" t="t"/>
              <a:pathLst>
                <a:path extrusionOk="0" h="12613" w="894">
                  <a:moveTo>
                    <a:pt x="309" y="0"/>
                  </a:moveTo>
                  <a:lnTo>
                    <a:pt x="0" y="12612"/>
                  </a:lnTo>
                  <a:lnTo>
                    <a:pt x="894" y="12612"/>
                  </a:lnTo>
                  <a:lnTo>
                    <a:pt x="5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9"/>
            <p:cNvSpPr/>
            <p:nvPr/>
          </p:nvSpPr>
          <p:spPr>
            <a:xfrm>
              <a:off x="3203100" y="3155925"/>
              <a:ext cx="200649" cy="321849"/>
            </a:xfrm>
            <a:custGeom>
              <a:rect b="b" l="l" r="r" t="t"/>
              <a:pathLst>
                <a:path extrusionOk="0" h="3492" w="2177">
                  <a:moveTo>
                    <a:pt x="1" y="1"/>
                  </a:moveTo>
                  <a:lnTo>
                    <a:pt x="1809" y="3492"/>
                  </a:lnTo>
                  <a:lnTo>
                    <a:pt x="2176" y="345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9"/>
            <p:cNvSpPr/>
            <p:nvPr/>
          </p:nvSpPr>
          <p:spPr>
            <a:xfrm>
              <a:off x="3403657" y="3444963"/>
              <a:ext cx="375675" cy="29033"/>
            </a:xfrm>
            <a:custGeom>
              <a:rect b="b" l="l" r="r" t="t"/>
              <a:pathLst>
                <a:path extrusionOk="0" h="315" w="4076">
                  <a:moveTo>
                    <a:pt x="184" y="1"/>
                  </a:moveTo>
                  <a:lnTo>
                    <a:pt x="0" y="315"/>
                  </a:lnTo>
                  <a:lnTo>
                    <a:pt x="4076" y="157"/>
                  </a:lnTo>
                  <a:lnTo>
                    <a:pt x="18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3228538" y="3473904"/>
              <a:ext cx="188851" cy="332909"/>
            </a:xfrm>
            <a:custGeom>
              <a:rect b="b" l="l" r="r" t="t"/>
              <a:pathLst>
                <a:path extrusionOk="0" h="3612" w="2049">
                  <a:moveTo>
                    <a:pt x="1900" y="1"/>
                  </a:moveTo>
                  <a:lnTo>
                    <a:pt x="1" y="3612"/>
                  </a:lnTo>
                  <a:lnTo>
                    <a:pt x="2049" y="358"/>
                  </a:lnTo>
                  <a:lnTo>
                    <a:pt x="19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4534740" y="4157420"/>
              <a:ext cx="34010" cy="479732"/>
            </a:xfrm>
            <a:custGeom>
              <a:rect b="b" l="l" r="r" t="t"/>
              <a:pathLst>
                <a:path extrusionOk="0" h="5205" w="369">
                  <a:moveTo>
                    <a:pt x="129" y="1"/>
                  </a:moveTo>
                  <a:lnTo>
                    <a:pt x="1" y="5205"/>
                  </a:lnTo>
                  <a:lnTo>
                    <a:pt x="369" y="5205"/>
                  </a:lnTo>
                  <a:lnTo>
                    <a:pt x="24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4468656" y="4023039"/>
              <a:ext cx="82951" cy="133090"/>
            </a:xfrm>
            <a:custGeom>
              <a:rect b="b" l="l" r="r" t="t"/>
              <a:pathLst>
                <a:path extrusionOk="0" h="1444" w="900">
                  <a:moveTo>
                    <a:pt x="0" y="0"/>
                  </a:moveTo>
                  <a:lnTo>
                    <a:pt x="746" y="1443"/>
                  </a:lnTo>
                  <a:lnTo>
                    <a:pt x="899" y="142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9"/>
            <p:cNvSpPr/>
            <p:nvPr/>
          </p:nvSpPr>
          <p:spPr>
            <a:xfrm>
              <a:off x="4551514" y="4142397"/>
              <a:ext cx="155210" cy="12074"/>
            </a:xfrm>
            <a:custGeom>
              <a:rect b="b" l="l" r="r" t="t"/>
              <a:pathLst>
                <a:path extrusionOk="0" h="131" w="1684">
                  <a:moveTo>
                    <a:pt x="74" y="0"/>
                  </a:moveTo>
                  <a:lnTo>
                    <a:pt x="0" y="130"/>
                  </a:lnTo>
                  <a:lnTo>
                    <a:pt x="1683" y="66"/>
                  </a:lnTo>
                  <a:lnTo>
                    <a:pt x="7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9"/>
            <p:cNvSpPr/>
            <p:nvPr/>
          </p:nvSpPr>
          <p:spPr>
            <a:xfrm>
              <a:off x="4478978" y="4154378"/>
              <a:ext cx="78250" cy="137514"/>
            </a:xfrm>
            <a:custGeom>
              <a:rect b="b" l="l" r="r" t="t"/>
              <a:pathLst>
                <a:path extrusionOk="0" h="1492" w="849">
                  <a:moveTo>
                    <a:pt x="787" y="0"/>
                  </a:moveTo>
                  <a:lnTo>
                    <a:pt x="1" y="1492"/>
                  </a:lnTo>
                  <a:lnTo>
                    <a:pt x="848" y="148"/>
                  </a:lnTo>
                  <a:lnTo>
                    <a:pt x="78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9"/>
          <p:cNvGrpSpPr/>
          <p:nvPr/>
        </p:nvGrpSpPr>
        <p:grpSpPr>
          <a:xfrm>
            <a:off x="2877499" y="4093144"/>
            <a:ext cx="1826450" cy="893031"/>
            <a:chOff x="2877499" y="4093144"/>
            <a:chExt cx="1826450" cy="893031"/>
          </a:xfrm>
        </p:grpSpPr>
        <p:grpSp>
          <p:nvGrpSpPr>
            <p:cNvPr id="459" name="Google Shape;459;p9"/>
            <p:cNvGrpSpPr/>
            <p:nvPr/>
          </p:nvGrpSpPr>
          <p:grpSpPr>
            <a:xfrm>
              <a:off x="4076254" y="4093144"/>
              <a:ext cx="627695" cy="773887"/>
              <a:chOff x="-2163212" y="2818438"/>
              <a:chExt cx="386250" cy="476150"/>
            </a:xfrm>
          </p:grpSpPr>
          <p:sp>
            <p:nvSpPr>
              <p:cNvPr id="460" name="Google Shape;460;p9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9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9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9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9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9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9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67" name="Google Shape;467;p9"/>
            <p:cNvGrpSpPr/>
            <p:nvPr/>
          </p:nvGrpSpPr>
          <p:grpSpPr>
            <a:xfrm>
              <a:off x="2877499" y="4481551"/>
              <a:ext cx="409309" cy="504624"/>
              <a:chOff x="-2163212" y="2818438"/>
              <a:chExt cx="386250" cy="476150"/>
            </a:xfrm>
          </p:grpSpPr>
          <p:sp>
            <p:nvSpPr>
              <p:cNvPr id="468" name="Google Shape;468;p9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9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9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9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9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9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9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75" name="Google Shape;475;p9"/>
          <p:cNvGrpSpPr/>
          <p:nvPr/>
        </p:nvGrpSpPr>
        <p:grpSpPr>
          <a:xfrm>
            <a:off x="0" y="4324342"/>
            <a:ext cx="9144100" cy="819023"/>
            <a:chOff x="0" y="4064003"/>
            <a:chExt cx="9144100" cy="1079508"/>
          </a:xfrm>
        </p:grpSpPr>
        <p:sp>
          <p:nvSpPr>
            <p:cNvPr id="476" name="Google Shape;476;p9"/>
            <p:cNvSpPr/>
            <p:nvPr/>
          </p:nvSpPr>
          <p:spPr>
            <a:xfrm flipH="1">
              <a:off x="52" y="4806952"/>
              <a:ext cx="9144048" cy="336559"/>
            </a:xfrm>
            <a:custGeom>
              <a:rect b="b" l="l" r="r" t="t"/>
              <a:pathLst>
                <a:path extrusionOk="0" h="13792" w="45059">
                  <a:moveTo>
                    <a:pt x="45059" y="0"/>
                  </a:moveTo>
                  <a:cubicBezTo>
                    <a:pt x="43488" y="293"/>
                    <a:pt x="41929" y="646"/>
                    <a:pt x="40383" y="1074"/>
                  </a:cubicBezTo>
                  <a:cubicBezTo>
                    <a:pt x="37720" y="1810"/>
                    <a:pt x="35091" y="2761"/>
                    <a:pt x="32595" y="3960"/>
                  </a:cubicBezTo>
                  <a:cubicBezTo>
                    <a:pt x="29937" y="5238"/>
                    <a:pt x="27692" y="7301"/>
                    <a:pt x="24816" y="8092"/>
                  </a:cubicBezTo>
                  <a:cubicBezTo>
                    <a:pt x="23370" y="8491"/>
                    <a:pt x="21831" y="8600"/>
                    <a:pt x="20304" y="8600"/>
                  </a:cubicBezTo>
                  <a:cubicBezTo>
                    <a:pt x="19301" y="8600"/>
                    <a:pt x="18303" y="8553"/>
                    <a:pt x="17338" y="8509"/>
                  </a:cubicBezTo>
                  <a:cubicBezTo>
                    <a:pt x="16953" y="8490"/>
                    <a:pt x="16573" y="8474"/>
                    <a:pt x="16201" y="8460"/>
                  </a:cubicBezTo>
                  <a:cubicBezTo>
                    <a:pt x="15993" y="8452"/>
                    <a:pt x="15785" y="8448"/>
                    <a:pt x="15577" y="8448"/>
                  </a:cubicBezTo>
                  <a:cubicBezTo>
                    <a:pt x="13042" y="8448"/>
                    <a:pt x="10498" y="8999"/>
                    <a:pt x="8109" y="9859"/>
                  </a:cubicBezTo>
                  <a:cubicBezTo>
                    <a:pt x="5243" y="10892"/>
                    <a:pt x="2646" y="12398"/>
                    <a:pt x="0" y="13791"/>
                  </a:cubicBezTo>
                  <a:lnTo>
                    <a:pt x="45059" y="13791"/>
                  </a:lnTo>
                  <a:lnTo>
                    <a:pt x="4505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9"/>
            <p:cNvSpPr/>
            <p:nvPr/>
          </p:nvSpPr>
          <p:spPr>
            <a:xfrm flipH="1">
              <a:off x="0" y="4064003"/>
              <a:ext cx="9144010" cy="1079487"/>
            </a:xfrm>
            <a:custGeom>
              <a:rect b="b" l="l" r="r" t="t"/>
              <a:pathLst>
                <a:path extrusionOk="0" h="12284" w="56075">
                  <a:moveTo>
                    <a:pt x="1" y="1"/>
                  </a:moveTo>
                  <a:lnTo>
                    <a:pt x="1" y="12284"/>
                  </a:lnTo>
                  <a:lnTo>
                    <a:pt x="56075" y="12284"/>
                  </a:lnTo>
                  <a:cubicBezTo>
                    <a:pt x="54083" y="11615"/>
                    <a:pt x="52124" y="10895"/>
                    <a:pt x="49965" y="10400"/>
                  </a:cubicBezTo>
                  <a:cubicBezTo>
                    <a:pt x="48165" y="9987"/>
                    <a:pt x="46249" y="9724"/>
                    <a:pt x="44340" y="9724"/>
                  </a:cubicBezTo>
                  <a:cubicBezTo>
                    <a:pt x="44182" y="9724"/>
                    <a:pt x="44024" y="9725"/>
                    <a:pt x="43867" y="9729"/>
                  </a:cubicBezTo>
                  <a:cubicBezTo>
                    <a:pt x="43586" y="9734"/>
                    <a:pt x="43299" y="9743"/>
                    <a:pt x="43011" y="9752"/>
                  </a:cubicBezTo>
                  <a:cubicBezTo>
                    <a:pt x="42285" y="9773"/>
                    <a:pt x="41532" y="9796"/>
                    <a:pt x="40775" y="9796"/>
                  </a:cubicBezTo>
                  <a:cubicBezTo>
                    <a:pt x="39624" y="9796"/>
                    <a:pt x="38465" y="9743"/>
                    <a:pt x="37375" y="9552"/>
                  </a:cubicBezTo>
                  <a:cubicBezTo>
                    <a:pt x="35208" y="9174"/>
                    <a:pt x="33516" y="8184"/>
                    <a:pt x="31514" y="7573"/>
                  </a:cubicBezTo>
                  <a:cubicBezTo>
                    <a:pt x="29632" y="6999"/>
                    <a:pt x="27652" y="6543"/>
                    <a:pt x="25644" y="6189"/>
                  </a:cubicBezTo>
                  <a:cubicBezTo>
                    <a:pt x="21164" y="5402"/>
                    <a:pt x="16515" y="5141"/>
                    <a:pt x="11893" y="4974"/>
                  </a:cubicBezTo>
                  <a:cubicBezTo>
                    <a:pt x="6633" y="4774"/>
                    <a:pt x="3045" y="255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50" y="4724404"/>
              <a:ext cx="9144048" cy="419104"/>
            </a:xfrm>
            <a:custGeom>
              <a:rect b="b" l="l" r="r" t="t"/>
              <a:pathLst>
                <a:path extrusionOk="0" h="13792" w="45059">
                  <a:moveTo>
                    <a:pt x="45059" y="0"/>
                  </a:moveTo>
                  <a:cubicBezTo>
                    <a:pt x="43488" y="293"/>
                    <a:pt x="41929" y="646"/>
                    <a:pt x="40383" y="1074"/>
                  </a:cubicBezTo>
                  <a:cubicBezTo>
                    <a:pt x="37720" y="1810"/>
                    <a:pt x="35091" y="2761"/>
                    <a:pt x="32595" y="3960"/>
                  </a:cubicBezTo>
                  <a:cubicBezTo>
                    <a:pt x="29937" y="5238"/>
                    <a:pt x="27692" y="7301"/>
                    <a:pt x="24816" y="8092"/>
                  </a:cubicBezTo>
                  <a:cubicBezTo>
                    <a:pt x="23370" y="8491"/>
                    <a:pt x="21831" y="8600"/>
                    <a:pt x="20304" y="8600"/>
                  </a:cubicBezTo>
                  <a:cubicBezTo>
                    <a:pt x="19301" y="8600"/>
                    <a:pt x="18303" y="8553"/>
                    <a:pt x="17338" y="8509"/>
                  </a:cubicBezTo>
                  <a:cubicBezTo>
                    <a:pt x="16953" y="8490"/>
                    <a:pt x="16573" y="8474"/>
                    <a:pt x="16201" y="8460"/>
                  </a:cubicBezTo>
                  <a:cubicBezTo>
                    <a:pt x="15993" y="8452"/>
                    <a:pt x="15785" y="8448"/>
                    <a:pt x="15577" y="8448"/>
                  </a:cubicBezTo>
                  <a:cubicBezTo>
                    <a:pt x="13042" y="8448"/>
                    <a:pt x="10498" y="8999"/>
                    <a:pt x="8109" y="9859"/>
                  </a:cubicBezTo>
                  <a:cubicBezTo>
                    <a:pt x="5243" y="10892"/>
                    <a:pt x="2646" y="12398"/>
                    <a:pt x="0" y="13791"/>
                  </a:cubicBezTo>
                  <a:lnTo>
                    <a:pt x="45059" y="13791"/>
                  </a:lnTo>
                  <a:lnTo>
                    <a:pt x="4505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0" y="4914892"/>
              <a:ext cx="9144010" cy="228605"/>
            </a:xfrm>
            <a:custGeom>
              <a:rect b="b" l="l" r="r" t="t"/>
              <a:pathLst>
                <a:path extrusionOk="0" h="12284" w="56075">
                  <a:moveTo>
                    <a:pt x="1" y="1"/>
                  </a:moveTo>
                  <a:lnTo>
                    <a:pt x="1" y="12284"/>
                  </a:lnTo>
                  <a:lnTo>
                    <a:pt x="56075" y="12284"/>
                  </a:lnTo>
                  <a:cubicBezTo>
                    <a:pt x="54083" y="11615"/>
                    <a:pt x="52124" y="10895"/>
                    <a:pt x="49965" y="10400"/>
                  </a:cubicBezTo>
                  <a:cubicBezTo>
                    <a:pt x="48165" y="9987"/>
                    <a:pt x="46249" y="9724"/>
                    <a:pt x="44340" y="9724"/>
                  </a:cubicBezTo>
                  <a:cubicBezTo>
                    <a:pt x="44182" y="9724"/>
                    <a:pt x="44024" y="9725"/>
                    <a:pt x="43867" y="9729"/>
                  </a:cubicBezTo>
                  <a:cubicBezTo>
                    <a:pt x="43586" y="9734"/>
                    <a:pt x="43299" y="9743"/>
                    <a:pt x="43011" y="9752"/>
                  </a:cubicBezTo>
                  <a:cubicBezTo>
                    <a:pt x="42285" y="9773"/>
                    <a:pt x="41532" y="9796"/>
                    <a:pt x="40775" y="9796"/>
                  </a:cubicBezTo>
                  <a:cubicBezTo>
                    <a:pt x="39624" y="9796"/>
                    <a:pt x="38465" y="9743"/>
                    <a:pt x="37375" y="9552"/>
                  </a:cubicBezTo>
                  <a:cubicBezTo>
                    <a:pt x="35208" y="9174"/>
                    <a:pt x="33516" y="8184"/>
                    <a:pt x="31514" y="7573"/>
                  </a:cubicBezTo>
                  <a:cubicBezTo>
                    <a:pt x="29632" y="6999"/>
                    <a:pt x="27652" y="6543"/>
                    <a:pt x="25644" y="6189"/>
                  </a:cubicBezTo>
                  <a:cubicBezTo>
                    <a:pt x="21164" y="5402"/>
                    <a:pt x="16515" y="5141"/>
                    <a:pt x="11893" y="4974"/>
                  </a:cubicBezTo>
                  <a:cubicBezTo>
                    <a:pt x="6633" y="4774"/>
                    <a:pt x="3045" y="2551"/>
                    <a:pt x="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0" name="Google Shape;480;p9"/>
          <p:cNvGrpSpPr/>
          <p:nvPr/>
        </p:nvGrpSpPr>
        <p:grpSpPr>
          <a:xfrm>
            <a:off x="89726" y="4546939"/>
            <a:ext cx="9000587" cy="681345"/>
            <a:chOff x="89726" y="4546939"/>
            <a:chExt cx="9000587" cy="681345"/>
          </a:xfrm>
        </p:grpSpPr>
        <p:grpSp>
          <p:nvGrpSpPr>
            <p:cNvPr id="481" name="Google Shape;481;p9"/>
            <p:cNvGrpSpPr/>
            <p:nvPr/>
          </p:nvGrpSpPr>
          <p:grpSpPr>
            <a:xfrm>
              <a:off x="7914640" y="4629201"/>
              <a:ext cx="1175673" cy="599066"/>
              <a:chOff x="7392100" y="4636038"/>
              <a:chExt cx="1188509" cy="605485"/>
            </a:xfrm>
          </p:grpSpPr>
          <p:sp>
            <p:nvSpPr>
              <p:cNvPr id="482" name="Google Shape;482;p9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3" name="Google Shape;483;p9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484" name="Google Shape;484;p9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5" name="Google Shape;485;p9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86" name="Google Shape;486;p9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9"/>
            <p:cNvGrpSpPr/>
            <p:nvPr/>
          </p:nvGrpSpPr>
          <p:grpSpPr>
            <a:xfrm>
              <a:off x="89726" y="4546939"/>
              <a:ext cx="1856556" cy="681345"/>
              <a:chOff x="7392100" y="4635774"/>
              <a:chExt cx="1650565" cy="605748"/>
            </a:xfrm>
          </p:grpSpPr>
          <p:sp>
            <p:nvSpPr>
              <p:cNvPr id="488" name="Google Shape;488;p9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89" name="Google Shape;489;p9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490" name="Google Shape;490;p9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1" name="Google Shape;491;p9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2" name="Google Shape;492;p9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3" name="Google Shape;493;p9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94" name="Google Shape;494;p9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495" name="Google Shape;495;p9"/>
          <p:cNvGrpSpPr/>
          <p:nvPr/>
        </p:nvGrpSpPr>
        <p:grpSpPr>
          <a:xfrm flipH="1" rot="990890">
            <a:off x="7384077" y="4352396"/>
            <a:ext cx="528009" cy="968742"/>
            <a:chOff x="9427650" y="2266125"/>
            <a:chExt cx="679773" cy="1247184"/>
          </a:xfrm>
        </p:grpSpPr>
        <p:grpSp>
          <p:nvGrpSpPr>
            <p:cNvPr id="496" name="Google Shape;496;p9"/>
            <p:cNvGrpSpPr/>
            <p:nvPr/>
          </p:nvGrpSpPr>
          <p:grpSpPr>
            <a:xfrm>
              <a:off x="9427650" y="2266125"/>
              <a:ext cx="679773" cy="609666"/>
              <a:chOff x="9427650" y="2266125"/>
              <a:chExt cx="679773" cy="609666"/>
            </a:xfrm>
          </p:grpSpPr>
          <p:sp>
            <p:nvSpPr>
              <p:cNvPr id="497" name="Google Shape;497;p9"/>
              <p:cNvSpPr/>
              <p:nvPr/>
            </p:nvSpPr>
            <p:spPr>
              <a:xfrm>
                <a:off x="9868899" y="2266125"/>
                <a:ext cx="238523" cy="163697"/>
              </a:xfrm>
              <a:custGeom>
                <a:rect b="b" l="l" r="r" t="t"/>
                <a:pathLst>
                  <a:path extrusionOk="0" h="1422" w="2072">
                    <a:moveTo>
                      <a:pt x="1149" y="0"/>
                    </a:moveTo>
                    <a:cubicBezTo>
                      <a:pt x="1056" y="0"/>
                      <a:pt x="956" y="23"/>
                      <a:pt x="854" y="74"/>
                    </a:cubicBezTo>
                    <a:lnTo>
                      <a:pt x="838" y="81"/>
                    </a:lnTo>
                    <a:cubicBezTo>
                      <a:pt x="366" y="326"/>
                      <a:pt x="49" y="796"/>
                      <a:pt x="1" y="1327"/>
                    </a:cubicBezTo>
                    <a:cubicBezTo>
                      <a:pt x="230" y="1383"/>
                      <a:pt x="456" y="1421"/>
                      <a:pt x="677" y="1421"/>
                    </a:cubicBezTo>
                    <a:cubicBezTo>
                      <a:pt x="928" y="1421"/>
                      <a:pt x="1174" y="1372"/>
                      <a:pt x="1410" y="1246"/>
                    </a:cubicBezTo>
                    <a:cubicBezTo>
                      <a:pt x="1423" y="1238"/>
                      <a:pt x="1436" y="1233"/>
                      <a:pt x="1446" y="1225"/>
                    </a:cubicBezTo>
                    <a:cubicBezTo>
                      <a:pt x="2071" y="875"/>
                      <a:pt x="1731" y="0"/>
                      <a:pt x="11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9"/>
              <p:cNvSpPr/>
              <p:nvPr/>
            </p:nvSpPr>
            <p:spPr>
              <a:xfrm>
                <a:off x="9636130" y="2292142"/>
                <a:ext cx="201110" cy="205945"/>
              </a:xfrm>
              <a:custGeom>
                <a:rect b="b" l="l" r="r" t="t"/>
                <a:pathLst>
                  <a:path extrusionOk="0" h="1789" w="1747">
                    <a:moveTo>
                      <a:pt x="859" y="0"/>
                    </a:moveTo>
                    <a:cubicBezTo>
                      <a:pt x="678" y="0"/>
                      <a:pt x="495" y="82"/>
                      <a:pt x="358" y="277"/>
                    </a:cubicBezTo>
                    <a:lnTo>
                      <a:pt x="350" y="289"/>
                    </a:lnTo>
                    <a:cubicBezTo>
                      <a:pt x="51" y="734"/>
                      <a:pt x="0" y="1298"/>
                      <a:pt x="212" y="1788"/>
                    </a:cubicBezTo>
                    <a:cubicBezTo>
                      <a:pt x="697" y="1655"/>
                      <a:pt x="1134" y="1459"/>
                      <a:pt x="1410" y="1038"/>
                    </a:cubicBezTo>
                    <a:cubicBezTo>
                      <a:pt x="1418" y="1025"/>
                      <a:pt x="1425" y="1015"/>
                      <a:pt x="1433" y="1004"/>
                    </a:cubicBezTo>
                    <a:cubicBezTo>
                      <a:pt x="1746" y="502"/>
                      <a:pt x="1309" y="0"/>
                      <a:pt x="8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9"/>
              <p:cNvSpPr/>
              <p:nvPr/>
            </p:nvSpPr>
            <p:spPr>
              <a:xfrm>
                <a:off x="9716367" y="2511443"/>
                <a:ext cx="249690" cy="154718"/>
              </a:xfrm>
              <a:custGeom>
                <a:rect b="b" l="l" r="r" t="t"/>
                <a:pathLst>
                  <a:path extrusionOk="0" h="1344" w="2169">
                    <a:moveTo>
                      <a:pt x="1273" y="0"/>
                    </a:moveTo>
                    <a:cubicBezTo>
                      <a:pt x="1216" y="0"/>
                      <a:pt x="1156" y="8"/>
                      <a:pt x="1093" y="24"/>
                    </a:cubicBezTo>
                    <a:lnTo>
                      <a:pt x="1078" y="26"/>
                    </a:lnTo>
                    <a:cubicBezTo>
                      <a:pt x="565" y="172"/>
                      <a:pt x="159" y="565"/>
                      <a:pt x="0" y="1076"/>
                    </a:cubicBezTo>
                    <a:cubicBezTo>
                      <a:pt x="327" y="1231"/>
                      <a:pt x="654" y="1343"/>
                      <a:pt x="991" y="1343"/>
                    </a:cubicBezTo>
                    <a:cubicBezTo>
                      <a:pt x="1125" y="1343"/>
                      <a:pt x="1262" y="1325"/>
                      <a:pt x="1400" y="1285"/>
                    </a:cubicBezTo>
                    <a:lnTo>
                      <a:pt x="1441" y="1272"/>
                    </a:lnTo>
                    <a:cubicBezTo>
                      <a:pt x="2168" y="1044"/>
                      <a:pt x="1943" y="0"/>
                      <a:pt x="127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9"/>
              <p:cNvSpPr/>
              <p:nvPr/>
            </p:nvSpPr>
            <p:spPr>
              <a:xfrm>
                <a:off x="9427650" y="2540107"/>
                <a:ext cx="172101" cy="223098"/>
              </a:xfrm>
              <a:custGeom>
                <a:rect b="b" l="l" r="r" t="t"/>
                <a:pathLst>
                  <a:path extrusionOk="0" h="1938" w="1495">
                    <a:moveTo>
                      <a:pt x="732" y="1"/>
                    </a:moveTo>
                    <a:cubicBezTo>
                      <a:pt x="475" y="1"/>
                      <a:pt x="223" y="142"/>
                      <a:pt x="134" y="467"/>
                    </a:cubicBezTo>
                    <a:lnTo>
                      <a:pt x="129" y="482"/>
                    </a:lnTo>
                    <a:cubicBezTo>
                      <a:pt x="1" y="1000"/>
                      <a:pt x="141" y="1549"/>
                      <a:pt x="506" y="1938"/>
                    </a:cubicBezTo>
                    <a:cubicBezTo>
                      <a:pt x="920" y="1649"/>
                      <a:pt x="1262" y="1317"/>
                      <a:pt x="1380" y="827"/>
                    </a:cubicBezTo>
                    <a:cubicBezTo>
                      <a:pt x="1385" y="814"/>
                      <a:pt x="1387" y="799"/>
                      <a:pt x="1390" y="786"/>
                    </a:cubicBezTo>
                    <a:cubicBezTo>
                      <a:pt x="1495" y="305"/>
                      <a:pt x="1109" y="1"/>
                      <a:pt x="7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9"/>
              <p:cNvSpPr/>
              <p:nvPr/>
            </p:nvSpPr>
            <p:spPr>
              <a:xfrm>
                <a:off x="9582600" y="2703000"/>
                <a:ext cx="228854" cy="172791"/>
              </a:xfrm>
              <a:custGeom>
                <a:rect b="b" l="l" r="r" t="t"/>
                <a:pathLst>
                  <a:path extrusionOk="0" h="1501" w="1988">
                    <a:moveTo>
                      <a:pt x="1057" y="1"/>
                    </a:moveTo>
                    <a:cubicBezTo>
                      <a:pt x="940" y="1"/>
                      <a:pt x="817" y="37"/>
                      <a:pt x="695" y="119"/>
                    </a:cubicBezTo>
                    <a:lnTo>
                      <a:pt x="682" y="129"/>
                    </a:lnTo>
                    <a:cubicBezTo>
                      <a:pt x="248" y="438"/>
                      <a:pt x="1" y="946"/>
                      <a:pt x="24" y="1480"/>
                    </a:cubicBezTo>
                    <a:cubicBezTo>
                      <a:pt x="147" y="1493"/>
                      <a:pt x="268" y="1500"/>
                      <a:pt x="388" y="1500"/>
                    </a:cubicBezTo>
                    <a:cubicBezTo>
                      <a:pt x="756" y="1500"/>
                      <a:pt x="1102" y="1428"/>
                      <a:pt x="1413" y="1204"/>
                    </a:cubicBezTo>
                    <a:lnTo>
                      <a:pt x="1443" y="1179"/>
                    </a:lnTo>
                    <a:cubicBezTo>
                      <a:pt x="1987" y="765"/>
                      <a:pt x="1595" y="1"/>
                      <a:pt x="10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02" name="Google Shape;502;p9"/>
            <p:cNvSpPr/>
            <p:nvPr/>
          </p:nvSpPr>
          <p:spPr>
            <a:xfrm>
              <a:off x="9473582" y="2336002"/>
              <a:ext cx="522518" cy="1177307"/>
            </a:xfrm>
            <a:custGeom>
              <a:rect b="b" l="l" r="r" t="t"/>
              <a:pathLst>
                <a:path extrusionOk="0" h="10227" w="4539">
                  <a:moveTo>
                    <a:pt x="4461" y="1"/>
                  </a:moveTo>
                  <a:cubicBezTo>
                    <a:pt x="4453" y="1"/>
                    <a:pt x="4444" y="3"/>
                    <a:pt x="4436" y="8"/>
                  </a:cubicBezTo>
                  <a:cubicBezTo>
                    <a:pt x="3672" y="445"/>
                    <a:pt x="2970" y="983"/>
                    <a:pt x="2352" y="1609"/>
                  </a:cubicBezTo>
                  <a:cubicBezTo>
                    <a:pt x="1887" y="2076"/>
                    <a:pt x="1476" y="2597"/>
                    <a:pt x="1131" y="3159"/>
                  </a:cubicBezTo>
                  <a:cubicBezTo>
                    <a:pt x="1300" y="2347"/>
                    <a:pt x="1573" y="1558"/>
                    <a:pt x="1946" y="817"/>
                  </a:cubicBezTo>
                  <a:cubicBezTo>
                    <a:pt x="2064" y="585"/>
                    <a:pt x="2189" y="358"/>
                    <a:pt x="2324" y="136"/>
                  </a:cubicBezTo>
                  <a:cubicBezTo>
                    <a:pt x="2346" y="100"/>
                    <a:pt x="2314" y="68"/>
                    <a:pt x="2280" y="68"/>
                  </a:cubicBezTo>
                  <a:cubicBezTo>
                    <a:pt x="2263" y="68"/>
                    <a:pt x="2246" y="76"/>
                    <a:pt x="2235" y="95"/>
                  </a:cubicBezTo>
                  <a:cubicBezTo>
                    <a:pt x="1752" y="889"/>
                    <a:pt x="1384" y="1749"/>
                    <a:pt x="1147" y="2651"/>
                  </a:cubicBezTo>
                  <a:cubicBezTo>
                    <a:pt x="1080" y="2906"/>
                    <a:pt x="1022" y="3164"/>
                    <a:pt x="976" y="3422"/>
                  </a:cubicBezTo>
                  <a:cubicBezTo>
                    <a:pt x="976" y="3425"/>
                    <a:pt x="976" y="3425"/>
                    <a:pt x="976" y="3425"/>
                  </a:cubicBezTo>
                  <a:cubicBezTo>
                    <a:pt x="920" y="3529"/>
                    <a:pt x="863" y="3634"/>
                    <a:pt x="812" y="3739"/>
                  </a:cubicBezTo>
                  <a:cubicBezTo>
                    <a:pt x="536" y="4285"/>
                    <a:pt x="342" y="4870"/>
                    <a:pt x="233" y="5470"/>
                  </a:cubicBezTo>
                  <a:cubicBezTo>
                    <a:pt x="123" y="4668"/>
                    <a:pt x="115" y="3854"/>
                    <a:pt x="212" y="3047"/>
                  </a:cubicBezTo>
                  <a:cubicBezTo>
                    <a:pt x="243" y="2789"/>
                    <a:pt x="286" y="2533"/>
                    <a:pt x="337" y="2278"/>
                  </a:cubicBezTo>
                  <a:cubicBezTo>
                    <a:pt x="344" y="2245"/>
                    <a:pt x="319" y="2228"/>
                    <a:pt x="292" y="2228"/>
                  </a:cubicBezTo>
                  <a:cubicBezTo>
                    <a:pt x="269" y="2228"/>
                    <a:pt x="244" y="2242"/>
                    <a:pt x="238" y="2270"/>
                  </a:cubicBezTo>
                  <a:cubicBezTo>
                    <a:pt x="54" y="3182"/>
                    <a:pt x="0" y="4117"/>
                    <a:pt x="82" y="5044"/>
                  </a:cubicBezTo>
                  <a:cubicBezTo>
                    <a:pt x="105" y="5301"/>
                    <a:pt x="138" y="5559"/>
                    <a:pt x="182" y="5817"/>
                  </a:cubicBezTo>
                  <a:cubicBezTo>
                    <a:pt x="166" y="5950"/>
                    <a:pt x="156" y="6083"/>
                    <a:pt x="148" y="6216"/>
                  </a:cubicBezTo>
                  <a:cubicBezTo>
                    <a:pt x="123" y="6943"/>
                    <a:pt x="250" y="7666"/>
                    <a:pt x="526" y="8338"/>
                  </a:cubicBezTo>
                  <a:cubicBezTo>
                    <a:pt x="800" y="8999"/>
                    <a:pt x="1221" y="9602"/>
                    <a:pt x="1778" y="10054"/>
                  </a:cubicBezTo>
                  <a:cubicBezTo>
                    <a:pt x="1849" y="10110"/>
                    <a:pt x="1923" y="10164"/>
                    <a:pt x="1997" y="10217"/>
                  </a:cubicBezTo>
                  <a:cubicBezTo>
                    <a:pt x="2007" y="10224"/>
                    <a:pt x="2017" y="10227"/>
                    <a:pt x="2026" y="10227"/>
                  </a:cubicBezTo>
                  <a:cubicBezTo>
                    <a:pt x="2068" y="10227"/>
                    <a:pt x="2103" y="10172"/>
                    <a:pt x="2061" y="10141"/>
                  </a:cubicBezTo>
                  <a:cubicBezTo>
                    <a:pt x="1479" y="9735"/>
                    <a:pt x="1022" y="9168"/>
                    <a:pt x="718" y="8529"/>
                  </a:cubicBezTo>
                  <a:cubicBezTo>
                    <a:pt x="411" y="7881"/>
                    <a:pt x="250" y="7173"/>
                    <a:pt x="245" y="6458"/>
                  </a:cubicBezTo>
                  <a:cubicBezTo>
                    <a:pt x="243" y="6251"/>
                    <a:pt x="253" y="6045"/>
                    <a:pt x="276" y="5838"/>
                  </a:cubicBezTo>
                  <a:cubicBezTo>
                    <a:pt x="705" y="5031"/>
                    <a:pt x="1280" y="4306"/>
                    <a:pt x="1966" y="3703"/>
                  </a:cubicBezTo>
                  <a:cubicBezTo>
                    <a:pt x="2005" y="3669"/>
                    <a:pt x="1973" y="3613"/>
                    <a:pt x="1934" y="3613"/>
                  </a:cubicBezTo>
                  <a:cubicBezTo>
                    <a:pt x="1924" y="3613"/>
                    <a:pt x="1913" y="3617"/>
                    <a:pt x="1903" y="3626"/>
                  </a:cubicBezTo>
                  <a:cubicBezTo>
                    <a:pt x="1356" y="4106"/>
                    <a:pt x="881" y="4661"/>
                    <a:pt x="491" y="5273"/>
                  </a:cubicBezTo>
                  <a:cubicBezTo>
                    <a:pt x="427" y="5370"/>
                    <a:pt x="368" y="5473"/>
                    <a:pt x="312" y="5575"/>
                  </a:cubicBezTo>
                  <a:cubicBezTo>
                    <a:pt x="401" y="5041"/>
                    <a:pt x="557" y="4523"/>
                    <a:pt x="779" y="4032"/>
                  </a:cubicBezTo>
                  <a:cubicBezTo>
                    <a:pt x="868" y="3833"/>
                    <a:pt x="965" y="3642"/>
                    <a:pt x="1073" y="3453"/>
                  </a:cubicBezTo>
                  <a:cubicBezTo>
                    <a:pt x="1749" y="2845"/>
                    <a:pt x="2528" y="2362"/>
                    <a:pt x="3374" y="2028"/>
                  </a:cubicBezTo>
                  <a:cubicBezTo>
                    <a:pt x="3428" y="2007"/>
                    <a:pt x="3406" y="1932"/>
                    <a:pt x="3359" y="1932"/>
                  </a:cubicBezTo>
                  <a:cubicBezTo>
                    <a:pt x="3353" y="1932"/>
                    <a:pt x="3347" y="1933"/>
                    <a:pt x="3340" y="1936"/>
                  </a:cubicBezTo>
                  <a:cubicBezTo>
                    <a:pt x="2664" y="2201"/>
                    <a:pt x="2028" y="2561"/>
                    <a:pt x="1453" y="3006"/>
                  </a:cubicBezTo>
                  <a:cubicBezTo>
                    <a:pt x="1379" y="3065"/>
                    <a:pt x="1305" y="3126"/>
                    <a:pt x="1231" y="3187"/>
                  </a:cubicBezTo>
                  <a:cubicBezTo>
                    <a:pt x="1520" y="2727"/>
                    <a:pt x="1852" y="2293"/>
                    <a:pt x="2219" y="1890"/>
                  </a:cubicBezTo>
                  <a:cubicBezTo>
                    <a:pt x="2725" y="1336"/>
                    <a:pt x="3450" y="736"/>
                    <a:pt x="4216" y="253"/>
                  </a:cubicBezTo>
                  <a:cubicBezTo>
                    <a:pt x="4306" y="197"/>
                    <a:pt x="4398" y="143"/>
                    <a:pt x="4489" y="92"/>
                  </a:cubicBezTo>
                  <a:cubicBezTo>
                    <a:pt x="4539" y="62"/>
                    <a:pt x="4505" y="1"/>
                    <a:pt x="44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505" name="Google Shape;505;p10"/>
          <p:cNvSpPr txBox="1"/>
          <p:nvPr>
            <p:ph type="title"/>
          </p:nvPr>
        </p:nvSpPr>
        <p:spPr>
          <a:xfrm>
            <a:off x="720000" y="3991150"/>
            <a:ext cx="7704000" cy="59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ublic Sans"/>
              <a:buNone/>
              <a:defRPr b="1" sz="3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ublic Sans"/>
              <a:buNone/>
              <a:defRPr b="1" sz="3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ublic Sans"/>
              <a:buNone/>
              <a:defRPr b="1" sz="3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ublic Sans"/>
              <a:buNone/>
              <a:defRPr b="1" sz="3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ublic Sans"/>
              <a:buNone/>
              <a:defRPr b="1" sz="3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ublic Sans"/>
              <a:buNone/>
              <a:defRPr b="1" sz="3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ublic Sans"/>
              <a:buNone/>
              <a:defRPr b="1" sz="3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ublic Sans"/>
              <a:buNone/>
              <a:defRPr b="1" sz="3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ublic Sans"/>
              <a:buNone/>
              <a:defRPr b="1" sz="3300">
                <a:solidFill>
                  <a:schemeClr val="dk1"/>
                </a:solidFill>
                <a:latin typeface="Public Sans"/>
                <a:ea typeface="Public Sans"/>
                <a:cs typeface="Public Sans"/>
                <a:sym typeface="Public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ncei.noaa.gov/access/monitoring/climate-at-a-glance/global/time-series/globe/tavg/land/ytd/0/1990-2025" TargetMode="External"/><Relationship Id="rId4" Type="http://schemas.openxmlformats.org/officeDocument/2006/relationships/hyperlink" Target="https://www.kaggle.com/datasets/sevgisarac/temperature-change" TargetMode="External"/><Relationship Id="rId5" Type="http://schemas.openxmlformats.org/officeDocument/2006/relationships/hyperlink" Target="https://unfccc.int/es/acerca-de-las-ndc/el-acuerdo-de-paris" TargetMode="External"/><Relationship Id="rId6" Type="http://schemas.openxmlformats.org/officeDocument/2006/relationships/hyperlink" Target="https://www.un.org/sustainabledevelopment/es/2015/09/la-asamblea-general-adopta-la-agenda-2030-para-el-desarrollo-sostenible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3" name="Shape 1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4" name="Google Shape;1964;p31"/>
          <p:cNvGrpSpPr/>
          <p:nvPr/>
        </p:nvGrpSpPr>
        <p:grpSpPr>
          <a:xfrm>
            <a:off x="3268263" y="2921950"/>
            <a:ext cx="3146975" cy="1645661"/>
            <a:chOff x="3051163" y="2921950"/>
            <a:chExt cx="3146975" cy="1645661"/>
          </a:xfrm>
        </p:grpSpPr>
        <p:grpSp>
          <p:nvGrpSpPr>
            <p:cNvPr id="1965" name="Google Shape;1965;p31"/>
            <p:cNvGrpSpPr/>
            <p:nvPr/>
          </p:nvGrpSpPr>
          <p:grpSpPr>
            <a:xfrm flipH="1">
              <a:off x="4694513" y="2921950"/>
              <a:ext cx="1503625" cy="1487861"/>
              <a:chOff x="3203100" y="3155925"/>
              <a:chExt cx="1503625" cy="1487861"/>
            </a:xfrm>
          </p:grpSpPr>
          <p:sp>
            <p:nvSpPr>
              <p:cNvPr id="1966" name="Google Shape;1966;p31"/>
              <p:cNvSpPr/>
              <p:nvPr/>
            </p:nvSpPr>
            <p:spPr>
              <a:xfrm>
                <a:off x="4178696" y="3946817"/>
                <a:ext cx="49033" cy="689874"/>
              </a:xfrm>
              <a:custGeom>
                <a:rect b="b" l="l" r="r" t="t"/>
                <a:pathLst>
                  <a:path extrusionOk="0" h="7485" w="532">
                    <a:moveTo>
                      <a:pt x="184" y="0"/>
                    </a:moveTo>
                    <a:lnTo>
                      <a:pt x="0" y="7485"/>
                    </a:lnTo>
                    <a:lnTo>
                      <a:pt x="531" y="7485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7" name="Google Shape;1967;p31"/>
              <p:cNvSpPr/>
              <p:nvPr/>
            </p:nvSpPr>
            <p:spPr>
              <a:xfrm>
                <a:off x="4203120" y="3878797"/>
                <a:ext cx="209405" cy="77697"/>
              </a:xfrm>
              <a:custGeom>
                <a:rect b="b" l="l" r="r" t="t"/>
                <a:pathLst>
                  <a:path extrusionOk="0" h="843" w="2272">
                    <a:moveTo>
                      <a:pt x="2271" y="0"/>
                    </a:moveTo>
                    <a:lnTo>
                      <a:pt x="21" y="623"/>
                    </a:lnTo>
                    <a:lnTo>
                      <a:pt x="1" y="843"/>
                    </a:lnTo>
                    <a:lnTo>
                      <a:pt x="1" y="843"/>
                    </a:lnTo>
                    <a:lnTo>
                      <a:pt x="22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8" name="Google Shape;1968;p31"/>
              <p:cNvSpPr/>
              <p:nvPr/>
            </p:nvSpPr>
            <p:spPr>
              <a:xfrm>
                <a:off x="4165700" y="3956402"/>
                <a:ext cx="52167" cy="220188"/>
              </a:xfrm>
              <a:custGeom>
                <a:rect b="b" l="l" r="r" t="t"/>
                <a:pathLst>
                  <a:path extrusionOk="0" h="2389" w="566">
                    <a:moveTo>
                      <a:pt x="407" y="1"/>
                    </a:moveTo>
                    <a:lnTo>
                      <a:pt x="1" y="2388"/>
                    </a:lnTo>
                    <a:lnTo>
                      <a:pt x="565" y="144"/>
                    </a:lnTo>
                    <a:lnTo>
                      <a:pt x="4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9" name="Google Shape;1969;p31"/>
              <p:cNvSpPr/>
              <p:nvPr/>
            </p:nvSpPr>
            <p:spPr>
              <a:xfrm>
                <a:off x="4031135" y="3814003"/>
                <a:ext cx="172077" cy="146270"/>
              </a:xfrm>
              <a:custGeom>
                <a:rect b="b" l="l" r="r" t="t"/>
                <a:pathLst>
                  <a:path extrusionOk="0" h="1587" w="1867">
                    <a:moveTo>
                      <a:pt x="0" y="1"/>
                    </a:moveTo>
                    <a:lnTo>
                      <a:pt x="1642" y="1587"/>
                    </a:lnTo>
                    <a:lnTo>
                      <a:pt x="1867" y="15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0" name="Google Shape;1970;p31"/>
              <p:cNvSpPr/>
              <p:nvPr/>
            </p:nvSpPr>
            <p:spPr>
              <a:xfrm>
                <a:off x="3760439" y="3815017"/>
                <a:ext cx="58250" cy="820752"/>
              </a:xfrm>
              <a:custGeom>
                <a:rect b="b" l="l" r="r" t="t"/>
                <a:pathLst>
                  <a:path extrusionOk="0" h="8905" w="632">
                    <a:moveTo>
                      <a:pt x="218" y="0"/>
                    </a:moveTo>
                    <a:lnTo>
                      <a:pt x="1" y="8904"/>
                    </a:lnTo>
                    <a:lnTo>
                      <a:pt x="631" y="8904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1" name="Google Shape;1971;p31"/>
              <p:cNvSpPr/>
              <p:nvPr/>
            </p:nvSpPr>
            <p:spPr>
              <a:xfrm>
                <a:off x="3538499" y="3736858"/>
                <a:ext cx="256871" cy="85992"/>
              </a:xfrm>
              <a:custGeom>
                <a:rect b="b" l="l" r="r" t="t"/>
                <a:pathLst>
                  <a:path extrusionOk="0" h="933" w="2787">
                    <a:moveTo>
                      <a:pt x="1" y="0"/>
                    </a:moveTo>
                    <a:lnTo>
                      <a:pt x="2615" y="932"/>
                    </a:lnTo>
                    <a:lnTo>
                      <a:pt x="2787" y="7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2" name="Google Shape;1972;p31"/>
              <p:cNvSpPr/>
              <p:nvPr/>
            </p:nvSpPr>
            <p:spPr>
              <a:xfrm>
                <a:off x="3790117" y="3615842"/>
                <a:ext cx="192169" cy="188851"/>
              </a:xfrm>
              <a:custGeom>
                <a:rect b="b" l="l" r="r" t="t"/>
                <a:pathLst>
                  <a:path extrusionOk="0" h="2049" w="2085">
                    <a:moveTo>
                      <a:pt x="2084" y="1"/>
                    </a:moveTo>
                    <a:lnTo>
                      <a:pt x="0" y="1798"/>
                    </a:lnTo>
                    <a:lnTo>
                      <a:pt x="57" y="2049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3" name="Google Shape;1973;p31"/>
              <p:cNvSpPr/>
              <p:nvPr/>
            </p:nvSpPr>
            <p:spPr>
              <a:xfrm>
                <a:off x="3795278" y="3804602"/>
                <a:ext cx="69955" cy="256133"/>
              </a:xfrm>
              <a:custGeom>
                <a:rect b="b" l="l" r="r" t="t"/>
                <a:pathLst>
                  <a:path extrusionOk="0" h="2779" w="759">
                    <a:moveTo>
                      <a:pt x="1" y="1"/>
                    </a:moveTo>
                    <a:lnTo>
                      <a:pt x="759" y="2779"/>
                    </a:lnTo>
                    <a:lnTo>
                      <a:pt x="759" y="2779"/>
                    </a:lnTo>
                    <a:lnTo>
                      <a:pt x="248" y="1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4" name="Google Shape;1974;p31"/>
              <p:cNvSpPr/>
              <p:nvPr/>
            </p:nvSpPr>
            <p:spPr>
              <a:xfrm>
                <a:off x="3363195" y="3481277"/>
                <a:ext cx="82398" cy="1162509"/>
              </a:xfrm>
              <a:custGeom>
                <a:rect b="b" l="l" r="r" t="t"/>
                <a:pathLst>
                  <a:path extrusionOk="0" h="12613" w="894">
                    <a:moveTo>
                      <a:pt x="309" y="0"/>
                    </a:moveTo>
                    <a:lnTo>
                      <a:pt x="0" y="12612"/>
                    </a:lnTo>
                    <a:lnTo>
                      <a:pt x="894" y="12612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5" name="Google Shape;1975;p31"/>
              <p:cNvSpPr/>
              <p:nvPr/>
            </p:nvSpPr>
            <p:spPr>
              <a:xfrm>
                <a:off x="3203100" y="3155925"/>
                <a:ext cx="200649" cy="321849"/>
              </a:xfrm>
              <a:custGeom>
                <a:rect b="b" l="l" r="r" t="t"/>
                <a:pathLst>
                  <a:path extrusionOk="0" h="3492" w="2177">
                    <a:moveTo>
                      <a:pt x="1" y="1"/>
                    </a:moveTo>
                    <a:lnTo>
                      <a:pt x="1809" y="3492"/>
                    </a:lnTo>
                    <a:lnTo>
                      <a:pt x="2176" y="34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6" name="Google Shape;1976;p31"/>
              <p:cNvSpPr/>
              <p:nvPr/>
            </p:nvSpPr>
            <p:spPr>
              <a:xfrm>
                <a:off x="3403657" y="3444963"/>
                <a:ext cx="375675" cy="29033"/>
              </a:xfrm>
              <a:custGeom>
                <a:rect b="b" l="l" r="r" t="t"/>
                <a:pathLst>
                  <a:path extrusionOk="0" h="315" w="4076">
                    <a:moveTo>
                      <a:pt x="184" y="1"/>
                    </a:moveTo>
                    <a:lnTo>
                      <a:pt x="0" y="315"/>
                    </a:lnTo>
                    <a:lnTo>
                      <a:pt x="4076" y="157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7" name="Google Shape;1977;p31"/>
              <p:cNvSpPr/>
              <p:nvPr/>
            </p:nvSpPr>
            <p:spPr>
              <a:xfrm>
                <a:off x="3228538" y="3473904"/>
                <a:ext cx="188851" cy="332909"/>
              </a:xfrm>
              <a:custGeom>
                <a:rect b="b" l="l" r="r" t="t"/>
                <a:pathLst>
                  <a:path extrusionOk="0" h="3612" w="2049">
                    <a:moveTo>
                      <a:pt x="1900" y="1"/>
                    </a:moveTo>
                    <a:lnTo>
                      <a:pt x="1" y="3612"/>
                    </a:lnTo>
                    <a:lnTo>
                      <a:pt x="2049" y="358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8" name="Google Shape;1978;p31"/>
              <p:cNvSpPr/>
              <p:nvPr/>
            </p:nvSpPr>
            <p:spPr>
              <a:xfrm>
                <a:off x="4534740" y="4157420"/>
                <a:ext cx="34010" cy="479732"/>
              </a:xfrm>
              <a:custGeom>
                <a:rect b="b" l="l" r="r" t="t"/>
                <a:pathLst>
                  <a:path extrusionOk="0" h="5205" w="369">
                    <a:moveTo>
                      <a:pt x="129" y="1"/>
                    </a:moveTo>
                    <a:lnTo>
                      <a:pt x="1" y="5205"/>
                    </a:lnTo>
                    <a:lnTo>
                      <a:pt x="369" y="520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9" name="Google Shape;1979;p31"/>
              <p:cNvSpPr/>
              <p:nvPr/>
            </p:nvSpPr>
            <p:spPr>
              <a:xfrm>
                <a:off x="4468656" y="4023039"/>
                <a:ext cx="82951" cy="133090"/>
              </a:xfrm>
              <a:custGeom>
                <a:rect b="b" l="l" r="r" t="t"/>
                <a:pathLst>
                  <a:path extrusionOk="0" h="1444" w="900">
                    <a:moveTo>
                      <a:pt x="0" y="0"/>
                    </a:moveTo>
                    <a:lnTo>
                      <a:pt x="746" y="1443"/>
                    </a:lnTo>
                    <a:lnTo>
                      <a:pt x="899" y="14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0" name="Google Shape;1980;p31"/>
              <p:cNvSpPr/>
              <p:nvPr/>
            </p:nvSpPr>
            <p:spPr>
              <a:xfrm>
                <a:off x="4551514" y="4142397"/>
                <a:ext cx="155210" cy="12074"/>
              </a:xfrm>
              <a:custGeom>
                <a:rect b="b" l="l" r="r" t="t"/>
                <a:pathLst>
                  <a:path extrusionOk="0" h="131" w="1684">
                    <a:moveTo>
                      <a:pt x="74" y="0"/>
                    </a:moveTo>
                    <a:lnTo>
                      <a:pt x="0" y="130"/>
                    </a:lnTo>
                    <a:lnTo>
                      <a:pt x="1683" y="66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1" name="Google Shape;1981;p31"/>
              <p:cNvSpPr/>
              <p:nvPr/>
            </p:nvSpPr>
            <p:spPr>
              <a:xfrm>
                <a:off x="4478978" y="4154378"/>
                <a:ext cx="78250" cy="137514"/>
              </a:xfrm>
              <a:custGeom>
                <a:rect b="b" l="l" r="r" t="t"/>
                <a:pathLst>
                  <a:path extrusionOk="0" h="1492" w="849">
                    <a:moveTo>
                      <a:pt x="787" y="0"/>
                    </a:moveTo>
                    <a:lnTo>
                      <a:pt x="1" y="1492"/>
                    </a:lnTo>
                    <a:lnTo>
                      <a:pt x="848" y="148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2" name="Google Shape;1982;p31"/>
            <p:cNvGrpSpPr/>
            <p:nvPr/>
          </p:nvGrpSpPr>
          <p:grpSpPr>
            <a:xfrm>
              <a:off x="3051163" y="3079750"/>
              <a:ext cx="1503625" cy="1487861"/>
              <a:chOff x="3203100" y="3155925"/>
              <a:chExt cx="1503625" cy="1487861"/>
            </a:xfrm>
          </p:grpSpPr>
          <p:sp>
            <p:nvSpPr>
              <p:cNvPr id="1983" name="Google Shape;1983;p31"/>
              <p:cNvSpPr/>
              <p:nvPr/>
            </p:nvSpPr>
            <p:spPr>
              <a:xfrm>
                <a:off x="4178696" y="3946817"/>
                <a:ext cx="49033" cy="689874"/>
              </a:xfrm>
              <a:custGeom>
                <a:rect b="b" l="l" r="r" t="t"/>
                <a:pathLst>
                  <a:path extrusionOk="0" h="7485" w="532">
                    <a:moveTo>
                      <a:pt x="184" y="0"/>
                    </a:moveTo>
                    <a:lnTo>
                      <a:pt x="0" y="7485"/>
                    </a:lnTo>
                    <a:lnTo>
                      <a:pt x="531" y="7485"/>
                    </a:lnTo>
                    <a:lnTo>
                      <a:pt x="34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4" name="Google Shape;1984;p31"/>
              <p:cNvSpPr/>
              <p:nvPr/>
            </p:nvSpPr>
            <p:spPr>
              <a:xfrm>
                <a:off x="4203120" y="3878797"/>
                <a:ext cx="209405" cy="77697"/>
              </a:xfrm>
              <a:custGeom>
                <a:rect b="b" l="l" r="r" t="t"/>
                <a:pathLst>
                  <a:path extrusionOk="0" h="843" w="2272">
                    <a:moveTo>
                      <a:pt x="2271" y="0"/>
                    </a:moveTo>
                    <a:lnTo>
                      <a:pt x="21" y="623"/>
                    </a:lnTo>
                    <a:lnTo>
                      <a:pt x="1" y="843"/>
                    </a:lnTo>
                    <a:lnTo>
                      <a:pt x="1" y="843"/>
                    </a:lnTo>
                    <a:lnTo>
                      <a:pt x="227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5" name="Google Shape;1985;p31"/>
              <p:cNvSpPr/>
              <p:nvPr/>
            </p:nvSpPr>
            <p:spPr>
              <a:xfrm>
                <a:off x="4165700" y="3956402"/>
                <a:ext cx="52167" cy="220188"/>
              </a:xfrm>
              <a:custGeom>
                <a:rect b="b" l="l" r="r" t="t"/>
                <a:pathLst>
                  <a:path extrusionOk="0" h="2389" w="566">
                    <a:moveTo>
                      <a:pt x="407" y="1"/>
                    </a:moveTo>
                    <a:lnTo>
                      <a:pt x="1" y="2388"/>
                    </a:lnTo>
                    <a:lnTo>
                      <a:pt x="565" y="144"/>
                    </a:lnTo>
                    <a:lnTo>
                      <a:pt x="40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6" name="Google Shape;1986;p31"/>
              <p:cNvSpPr/>
              <p:nvPr/>
            </p:nvSpPr>
            <p:spPr>
              <a:xfrm>
                <a:off x="4031135" y="3814003"/>
                <a:ext cx="172077" cy="146270"/>
              </a:xfrm>
              <a:custGeom>
                <a:rect b="b" l="l" r="r" t="t"/>
                <a:pathLst>
                  <a:path extrusionOk="0" h="1587" w="1867">
                    <a:moveTo>
                      <a:pt x="0" y="1"/>
                    </a:moveTo>
                    <a:lnTo>
                      <a:pt x="1642" y="1587"/>
                    </a:lnTo>
                    <a:lnTo>
                      <a:pt x="1867" y="154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7" name="Google Shape;1987;p31"/>
              <p:cNvSpPr/>
              <p:nvPr/>
            </p:nvSpPr>
            <p:spPr>
              <a:xfrm>
                <a:off x="3760439" y="3815017"/>
                <a:ext cx="58250" cy="820752"/>
              </a:xfrm>
              <a:custGeom>
                <a:rect b="b" l="l" r="r" t="t"/>
                <a:pathLst>
                  <a:path extrusionOk="0" h="8905" w="632">
                    <a:moveTo>
                      <a:pt x="218" y="0"/>
                    </a:moveTo>
                    <a:lnTo>
                      <a:pt x="1" y="8904"/>
                    </a:lnTo>
                    <a:lnTo>
                      <a:pt x="631" y="8904"/>
                    </a:lnTo>
                    <a:lnTo>
                      <a:pt x="412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8" name="Google Shape;1988;p31"/>
              <p:cNvSpPr/>
              <p:nvPr/>
            </p:nvSpPr>
            <p:spPr>
              <a:xfrm>
                <a:off x="3538499" y="3736858"/>
                <a:ext cx="256871" cy="85992"/>
              </a:xfrm>
              <a:custGeom>
                <a:rect b="b" l="l" r="r" t="t"/>
                <a:pathLst>
                  <a:path extrusionOk="0" h="933" w="2787">
                    <a:moveTo>
                      <a:pt x="1" y="0"/>
                    </a:moveTo>
                    <a:lnTo>
                      <a:pt x="2615" y="932"/>
                    </a:lnTo>
                    <a:lnTo>
                      <a:pt x="2787" y="7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89" name="Google Shape;1989;p31"/>
              <p:cNvSpPr/>
              <p:nvPr/>
            </p:nvSpPr>
            <p:spPr>
              <a:xfrm>
                <a:off x="3790117" y="3615842"/>
                <a:ext cx="192169" cy="188851"/>
              </a:xfrm>
              <a:custGeom>
                <a:rect b="b" l="l" r="r" t="t"/>
                <a:pathLst>
                  <a:path extrusionOk="0" h="2049" w="2085">
                    <a:moveTo>
                      <a:pt x="2084" y="1"/>
                    </a:moveTo>
                    <a:lnTo>
                      <a:pt x="0" y="1798"/>
                    </a:lnTo>
                    <a:lnTo>
                      <a:pt x="57" y="2049"/>
                    </a:lnTo>
                    <a:lnTo>
                      <a:pt x="20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0" name="Google Shape;1990;p31"/>
              <p:cNvSpPr/>
              <p:nvPr/>
            </p:nvSpPr>
            <p:spPr>
              <a:xfrm>
                <a:off x="3795278" y="3804602"/>
                <a:ext cx="69955" cy="256133"/>
              </a:xfrm>
              <a:custGeom>
                <a:rect b="b" l="l" r="r" t="t"/>
                <a:pathLst>
                  <a:path extrusionOk="0" h="2779" w="759">
                    <a:moveTo>
                      <a:pt x="1" y="1"/>
                    </a:moveTo>
                    <a:lnTo>
                      <a:pt x="759" y="2779"/>
                    </a:lnTo>
                    <a:lnTo>
                      <a:pt x="759" y="2779"/>
                    </a:lnTo>
                    <a:lnTo>
                      <a:pt x="248" y="1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1" name="Google Shape;1991;p31"/>
              <p:cNvSpPr/>
              <p:nvPr/>
            </p:nvSpPr>
            <p:spPr>
              <a:xfrm>
                <a:off x="3363195" y="3481277"/>
                <a:ext cx="82398" cy="1162509"/>
              </a:xfrm>
              <a:custGeom>
                <a:rect b="b" l="l" r="r" t="t"/>
                <a:pathLst>
                  <a:path extrusionOk="0" h="12613" w="894">
                    <a:moveTo>
                      <a:pt x="309" y="0"/>
                    </a:moveTo>
                    <a:lnTo>
                      <a:pt x="0" y="12612"/>
                    </a:lnTo>
                    <a:lnTo>
                      <a:pt x="894" y="12612"/>
                    </a:lnTo>
                    <a:lnTo>
                      <a:pt x="585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2" name="Google Shape;1992;p31"/>
              <p:cNvSpPr/>
              <p:nvPr/>
            </p:nvSpPr>
            <p:spPr>
              <a:xfrm>
                <a:off x="3203100" y="3155925"/>
                <a:ext cx="200649" cy="321849"/>
              </a:xfrm>
              <a:custGeom>
                <a:rect b="b" l="l" r="r" t="t"/>
                <a:pathLst>
                  <a:path extrusionOk="0" h="3492" w="2177">
                    <a:moveTo>
                      <a:pt x="1" y="1"/>
                    </a:moveTo>
                    <a:lnTo>
                      <a:pt x="1809" y="3492"/>
                    </a:lnTo>
                    <a:lnTo>
                      <a:pt x="2176" y="345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3" name="Google Shape;1993;p31"/>
              <p:cNvSpPr/>
              <p:nvPr/>
            </p:nvSpPr>
            <p:spPr>
              <a:xfrm>
                <a:off x="3403657" y="3444963"/>
                <a:ext cx="375675" cy="29033"/>
              </a:xfrm>
              <a:custGeom>
                <a:rect b="b" l="l" r="r" t="t"/>
                <a:pathLst>
                  <a:path extrusionOk="0" h="315" w="4076">
                    <a:moveTo>
                      <a:pt x="184" y="1"/>
                    </a:moveTo>
                    <a:lnTo>
                      <a:pt x="0" y="315"/>
                    </a:lnTo>
                    <a:lnTo>
                      <a:pt x="4076" y="157"/>
                    </a:lnTo>
                    <a:lnTo>
                      <a:pt x="184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4" name="Google Shape;1994;p31"/>
              <p:cNvSpPr/>
              <p:nvPr/>
            </p:nvSpPr>
            <p:spPr>
              <a:xfrm>
                <a:off x="3228538" y="3473904"/>
                <a:ext cx="188851" cy="332909"/>
              </a:xfrm>
              <a:custGeom>
                <a:rect b="b" l="l" r="r" t="t"/>
                <a:pathLst>
                  <a:path extrusionOk="0" h="3612" w="2049">
                    <a:moveTo>
                      <a:pt x="1900" y="1"/>
                    </a:moveTo>
                    <a:lnTo>
                      <a:pt x="1" y="3612"/>
                    </a:lnTo>
                    <a:lnTo>
                      <a:pt x="2049" y="358"/>
                    </a:lnTo>
                    <a:lnTo>
                      <a:pt x="190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5" name="Google Shape;1995;p31"/>
              <p:cNvSpPr/>
              <p:nvPr/>
            </p:nvSpPr>
            <p:spPr>
              <a:xfrm>
                <a:off x="4534740" y="4157420"/>
                <a:ext cx="34010" cy="479732"/>
              </a:xfrm>
              <a:custGeom>
                <a:rect b="b" l="l" r="r" t="t"/>
                <a:pathLst>
                  <a:path extrusionOk="0" h="5205" w="369">
                    <a:moveTo>
                      <a:pt x="129" y="1"/>
                    </a:moveTo>
                    <a:lnTo>
                      <a:pt x="1" y="5205"/>
                    </a:lnTo>
                    <a:lnTo>
                      <a:pt x="369" y="520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6" name="Google Shape;1996;p31"/>
              <p:cNvSpPr/>
              <p:nvPr/>
            </p:nvSpPr>
            <p:spPr>
              <a:xfrm>
                <a:off x="4468656" y="4023039"/>
                <a:ext cx="82951" cy="133090"/>
              </a:xfrm>
              <a:custGeom>
                <a:rect b="b" l="l" r="r" t="t"/>
                <a:pathLst>
                  <a:path extrusionOk="0" h="1444" w="900">
                    <a:moveTo>
                      <a:pt x="0" y="0"/>
                    </a:moveTo>
                    <a:lnTo>
                      <a:pt x="746" y="1443"/>
                    </a:lnTo>
                    <a:lnTo>
                      <a:pt x="899" y="142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7" name="Google Shape;1997;p31"/>
              <p:cNvSpPr/>
              <p:nvPr/>
            </p:nvSpPr>
            <p:spPr>
              <a:xfrm>
                <a:off x="4551514" y="4142397"/>
                <a:ext cx="155210" cy="12074"/>
              </a:xfrm>
              <a:custGeom>
                <a:rect b="b" l="l" r="r" t="t"/>
                <a:pathLst>
                  <a:path extrusionOk="0" h="131" w="1684">
                    <a:moveTo>
                      <a:pt x="74" y="0"/>
                    </a:moveTo>
                    <a:lnTo>
                      <a:pt x="0" y="130"/>
                    </a:lnTo>
                    <a:lnTo>
                      <a:pt x="1683" y="66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98" name="Google Shape;1998;p31"/>
              <p:cNvSpPr/>
              <p:nvPr/>
            </p:nvSpPr>
            <p:spPr>
              <a:xfrm>
                <a:off x="4478978" y="4154378"/>
                <a:ext cx="78250" cy="137514"/>
              </a:xfrm>
              <a:custGeom>
                <a:rect b="b" l="l" r="r" t="t"/>
                <a:pathLst>
                  <a:path extrusionOk="0" h="1492" w="849">
                    <a:moveTo>
                      <a:pt x="787" y="0"/>
                    </a:moveTo>
                    <a:lnTo>
                      <a:pt x="1" y="1492"/>
                    </a:lnTo>
                    <a:lnTo>
                      <a:pt x="848" y="148"/>
                    </a:lnTo>
                    <a:lnTo>
                      <a:pt x="78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999" name="Google Shape;1999;p31"/>
          <p:cNvGrpSpPr/>
          <p:nvPr/>
        </p:nvGrpSpPr>
        <p:grpSpPr>
          <a:xfrm>
            <a:off x="1011812" y="3907338"/>
            <a:ext cx="1004997" cy="552810"/>
            <a:chOff x="2059138" y="4015363"/>
            <a:chExt cx="1004997" cy="552810"/>
          </a:xfrm>
        </p:grpSpPr>
        <p:sp>
          <p:nvSpPr>
            <p:cNvPr id="2000" name="Google Shape;2000;p31"/>
            <p:cNvSpPr/>
            <p:nvPr/>
          </p:nvSpPr>
          <p:spPr>
            <a:xfrm>
              <a:off x="2287143" y="4075175"/>
              <a:ext cx="630493" cy="185505"/>
            </a:xfrm>
            <a:custGeom>
              <a:rect b="b" l="l" r="r" t="t"/>
              <a:pathLst>
                <a:path extrusionOk="0" h="1650" w="5608">
                  <a:moveTo>
                    <a:pt x="0" y="0"/>
                  </a:moveTo>
                  <a:lnTo>
                    <a:pt x="2015" y="1650"/>
                  </a:lnTo>
                  <a:lnTo>
                    <a:pt x="5608" y="1650"/>
                  </a:lnTo>
                  <a:lnTo>
                    <a:pt x="358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31"/>
            <p:cNvSpPr/>
            <p:nvPr/>
          </p:nvSpPr>
          <p:spPr>
            <a:xfrm>
              <a:off x="2454437" y="4267203"/>
              <a:ext cx="422503" cy="300968"/>
            </a:xfrm>
            <a:custGeom>
              <a:rect b="b" l="l" r="r" t="t"/>
              <a:pathLst>
                <a:path extrusionOk="0" h="2677" w="3758">
                  <a:moveTo>
                    <a:pt x="6" y="0"/>
                  </a:moveTo>
                  <a:lnTo>
                    <a:pt x="1" y="2677"/>
                  </a:lnTo>
                  <a:lnTo>
                    <a:pt x="3757" y="2677"/>
                  </a:lnTo>
                  <a:lnTo>
                    <a:pt x="375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31"/>
            <p:cNvSpPr/>
            <p:nvPr/>
          </p:nvSpPr>
          <p:spPr>
            <a:xfrm>
              <a:off x="2091292" y="4082258"/>
              <a:ext cx="420142" cy="485912"/>
            </a:xfrm>
            <a:custGeom>
              <a:rect b="b" l="l" r="r" t="t"/>
              <a:pathLst>
                <a:path extrusionOk="0" h="4322" w="3737">
                  <a:moveTo>
                    <a:pt x="1722" y="1"/>
                  </a:moveTo>
                  <a:lnTo>
                    <a:pt x="1" y="1684"/>
                  </a:lnTo>
                  <a:lnTo>
                    <a:pt x="1" y="4322"/>
                  </a:lnTo>
                  <a:lnTo>
                    <a:pt x="3731" y="4322"/>
                  </a:lnTo>
                  <a:lnTo>
                    <a:pt x="3729" y="1671"/>
                  </a:lnTo>
                  <a:lnTo>
                    <a:pt x="3736" y="1651"/>
                  </a:lnTo>
                  <a:lnTo>
                    <a:pt x="17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31"/>
            <p:cNvSpPr/>
            <p:nvPr/>
          </p:nvSpPr>
          <p:spPr>
            <a:xfrm>
              <a:off x="2498959" y="4260907"/>
              <a:ext cx="419017" cy="10681"/>
            </a:xfrm>
            <a:custGeom>
              <a:rect b="b" l="l" r="r" t="t"/>
              <a:pathLst>
                <a:path extrusionOk="0" h="95" w="3727">
                  <a:moveTo>
                    <a:pt x="139" y="0"/>
                  </a:moveTo>
                  <a:lnTo>
                    <a:pt x="1" y="95"/>
                  </a:lnTo>
                  <a:lnTo>
                    <a:pt x="3591" y="95"/>
                  </a:lnTo>
                  <a:lnTo>
                    <a:pt x="372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31"/>
            <p:cNvSpPr/>
            <p:nvPr/>
          </p:nvSpPr>
          <p:spPr>
            <a:xfrm>
              <a:off x="2059138" y="4075175"/>
              <a:ext cx="455444" cy="196411"/>
            </a:xfrm>
            <a:custGeom>
              <a:rect b="b" l="l" r="r" t="t"/>
              <a:pathLst>
                <a:path extrusionOk="0" h="1747" w="4051">
                  <a:moveTo>
                    <a:pt x="2028" y="0"/>
                  </a:moveTo>
                  <a:lnTo>
                    <a:pt x="1" y="1660"/>
                  </a:lnTo>
                  <a:lnTo>
                    <a:pt x="123" y="1747"/>
                  </a:lnTo>
                  <a:lnTo>
                    <a:pt x="2033" y="192"/>
                  </a:lnTo>
                  <a:lnTo>
                    <a:pt x="3913" y="1747"/>
                  </a:lnTo>
                  <a:lnTo>
                    <a:pt x="4051" y="1652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31"/>
            <p:cNvSpPr/>
            <p:nvPr/>
          </p:nvSpPr>
          <p:spPr>
            <a:xfrm>
              <a:off x="2072966" y="4096648"/>
              <a:ext cx="225754" cy="174937"/>
            </a:xfrm>
            <a:custGeom>
              <a:rect b="b" l="l" r="r" t="t"/>
              <a:pathLst>
                <a:path extrusionOk="0" h="1556" w="2008">
                  <a:moveTo>
                    <a:pt x="1910" y="1"/>
                  </a:moveTo>
                  <a:lnTo>
                    <a:pt x="0" y="1556"/>
                  </a:lnTo>
                  <a:lnTo>
                    <a:pt x="164" y="1556"/>
                  </a:lnTo>
                  <a:lnTo>
                    <a:pt x="2007" y="80"/>
                  </a:lnTo>
                  <a:lnTo>
                    <a:pt x="19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31"/>
            <p:cNvSpPr/>
            <p:nvPr/>
          </p:nvSpPr>
          <p:spPr>
            <a:xfrm>
              <a:off x="2596547" y="4400431"/>
              <a:ext cx="176961" cy="167742"/>
            </a:xfrm>
            <a:custGeom>
              <a:rect b="b" l="l" r="r" t="t"/>
              <a:pathLst>
                <a:path extrusionOk="0" h="1492" w="1574">
                  <a:moveTo>
                    <a:pt x="1" y="0"/>
                  </a:moveTo>
                  <a:lnTo>
                    <a:pt x="1" y="1492"/>
                  </a:lnTo>
                  <a:lnTo>
                    <a:pt x="1574" y="1492"/>
                  </a:lnTo>
                  <a:lnTo>
                    <a:pt x="157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31"/>
            <p:cNvSpPr/>
            <p:nvPr/>
          </p:nvSpPr>
          <p:spPr>
            <a:xfrm>
              <a:off x="2773397" y="4400431"/>
              <a:ext cx="281181" cy="167742"/>
            </a:xfrm>
            <a:custGeom>
              <a:rect b="b" l="l" r="r" t="t"/>
              <a:pathLst>
                <a:path extrusionOk="0" h="1492" w="2501">
                  <a:moveTo>
                    <a:pt x="1" y="0"/>
                  </a:moveTo>
                  <a:lnTo>
                    <a:pt x="1" y="1492"/>
                  </a:lnTo>
                  <a:lnTo>
                    <a:pt x="2501" y="1492"/>
                  </a:lnTo>
                  <a:lnTo>
                    <a:pt x="25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31"/>
            <p:cNvSpPr/>
            <p:nvPr/>
          </p:nvSpPr>
          <p:spPr>
            <a:xfrm>
              <a:off x="2596884" y="4379969"/>
              <a:ext cx="166618" cy="20574"/>
            </a:xfrm>
            <a:custGeom>
              <a:rect b="b" l="l" r="r" t="t"/>
              <a:pathLst>
                <a:path extrusionOk="0" h="183" w="1482">
                  <a:moveTo>
                    <a:pt x="0" y="1"/>
                  </a:moveTo>
                  <a:lnTo>
                    <a:pt x="0" y="182"/>
                  </a:lnTo>
                  <a:lnTo>
                    <a:pt x="1482" y="182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31"/>
            <p:cNvSpPr/>
            <p:nvPr/>
          </p:nvSpPr>
          <p:spPr>
            <a:xfrm>
              <a:off x="2760805" y="4379969"/>
              <a:ext cx="303329" cy="20574"/>
            </a:xfrm>
            <a:custGeom>
              <a:rect b="b" l="l" r="r" t="t"/>
              <a:pathLst>
                <a:path extrusionOk="0" h="183" w="2698">
                  <a:moveTo>
                    <a:pt x="1" y="1"/>
                  </a:moveTo>
                  <a:lnTo>
                    <a:pt x="1" y="182"/>
                  </a:lnTo>
                  <a:lnTo>
                    <a:pt x="2697" y="182"/>
                  </a:lnTo>
                  <a:lnTo>
                    <a:pt x="26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31"/>
            <p:cNvSpPr/>
            <p:nvPr/>
          </p:nvSpPr>
          <p:spPr>
            <a:xfrm>
              <a:off x="2580244" y="4017724"/>
              <a:ext cx="59249" cy="176061"/>
            </a:xfrm>
            <a:custGeom>
              <a:rect b="b" l="l" r="r" t="t"/>
              <a:pathLst>
                <a:path extrusionOk="0" h="1566" w="527">
                  <a:moveTo>
                    <a:pt x="0" y="0"/>
                  </a:moveTo>
                  <a:lnTo>
                    <a:pt x="0" y="1566"/>
                  </a:lnTo>
                  <a:lnTo>
                    <a:pt x="526" y="1566"/>
                  </a:lnTo>
                  <a:lnTo>
                    <a:pt x="52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31"/>
            <p:cNvSpPr/>
            <p:nvPr/>
          </p:nvSpPr>
          <p:spPr>
            <a:xfrm>
              <a:off x="2529652" y="4017724"/>
              <a:ext cx="53291" cy="176399"/>
            </a:xfrm>
            <a:custGeom>
              <a:rect b="b" l="l" r="r" t="t"/>
              <a:pathLst>
                <a:path extrusionOk="0" h="1569" w="474">
                  <a:moveTo>
                    <a:pt x="473" y="0"/>
                  </a:moveTo>
                  <a:lnTo>
                    <a:pt x="1" y="3"/>
                  </a:lnTo>
                  <a:lnTo>
                    <a:pt x="1" y="1170"/>
                  </a:lnTo>
                  <a:lnTo>
                    <a:pt x="461" y="1568"/>
                  </a:lnTo>
                  <a:lnTo>
                    <a:pt x="473" y="1568"/>
                  </a:lnTo>
                  <a:lnTo>
                    <a:pt x="4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31"/>
            <p:cNvSpPr/>
            <p:nvPr/>
          </p:nvSpPr>
          <p:spPr>
            <a:xfrm>
              <a:off x="2520770" y="4015363"/>
              <a:ext cx="57563" cy="15403"/>
            </a:xfrm>
            <a:custGeom>
              <a:rect b="b" l="l" r="r" t="t"/>
              <a:pathLst>
                <a:path extrusionOk="0" h="137" w="512">
                  <a:moveTo>
                    <a:pt x="1" y="1"/>
                  </a:moveTo>
                  <a:lnTo>
                    <a:pt x="1" y="136"/>
                  </a:lnTo>
                  <a:lnTo>
                    <a:pt x="511" y="136"/>
                  </a:lnTo>
                  <a:lnTo>
                    <a:pt x="5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31"/>
            <p:cNvSpPr/>
            <p:nvPr/>
          </p:nvSpPr>
          <p:spPr>
            <a:xfrm>
              <a:off x="2575635" y="4015363"/>
              <a:ext cx="70492" cy="15403"/>
            </a:xfrm>
            <a:custGeom>
              <a:rect b="b" l="l" r="r" t="t"/>
              <a:pathLst>
                <a:path extrusionOk="0" h="137" w="627">
                  <a:moveTo>
                    <a:pt x="0" y="1"/>
                  </a:moveTo>
                  <a:lnTo>
                    <a:pt x="0" y="136"/>
                  </a:lnTo>
                  <a:lnTo>
                    <a:pt x="626" y="136"/>
                  </a:lnTo>
                  <a:lnTo>
                    <a:pt x="62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31"/>
            <p:cNvSpPr/>
            <p:nvPr/>
          </p:nvSpPr>
          <p:spPr>
            <a:xfrm>
              <a:off x="2583055" y="4030653"/>
              <a:ext cx="56439" cy="6633"/>
            </a:xfrm>
            <a:custGeom>
              <a:rect b="b" l="l" r="r" t="t"/>
              <a:pathLst>
                <a:path extrusionOk="0" h="59" w="502">
                  <a:moveTo>
                    <a:pt x="1" y="0"/>
                  </a:moveTo>
                  <a:lnTo>
                    <a:pt x="1" y="59"/>
                  </a:lnTo>
                  <a:lnTo>
                    <a:pt x="501" y="59"/>
                  </a:lnTo>
                  <a:lnTo>
                    <a:pt x="5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31"/>
            <p:cNvSpPr/>
            <p:nvPr/>
          </p:nvSpPr>
          <p:spPr>
            <a:xfrm>
              <a:off x="2529989" y="4030653"/>
              <a:ext cx="52953" cy="6633"/>
            </a:xfrm>
            <a:custGeom>
              <a:rect b="b" l="l" r="r" t="t"/>
              <a:pathLst>
                <a:path extrusionOk="0" h="59" w="471">
                  <a:moveTo>
                    <a:pt x="0" y="0"/>
                  </a:moveTo>
                  <a:lnTo>
                    <a:pt x="0" y="59"/>
                  </a:lnTo>
                  <a:lnTo>
                    <a:pt x="470" y="59"/>
                  </a:lnTo>
                  <a:lnTo>
                    <a:pt x="4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31"/>
            <p:cNvSpPr/>
            <p:nvPr/>
          </p:nvSpPr>
          <p:spPr>
            <a:xfrm>
              <a:off x="2248355" y="4390087"/>
              <a:ext cx="91966" cy="177748"/>
            </a:xfrm>
            <a:custGeom>
              <a:rect b="b" l="l" r="r" t="t"/>
              <a:pathLst>
                <a:path extrusionOk="0" h="1581" w="818">
                  <a:moveTo>
                    <a:pt x="0" y="0"/>
                  </a:moveTo>
                  <a:lnTo>
                    <a:pt x="0" y="1581"/>
                  </a:lnTo>
                  <a:lnTo>
                    <a:pt x="818" y="1581"/>
                  </a:lnTo>
                  <a:lnTo>
                    <a:pt x="8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31"/>
            <p:cNvSpPr/>
            <p:nvPr/>
          </p:nvSpPr>
          <p:spPr>
            <a:xfrm>
              <a:off x="2233964" y="4380306"/>
              <a:ext cx="106694" cy="11355"/>
            </a:xfrm>
            <a:custGeom>
              <a:rect b="b" l="l" r="r" t="t"/>
              <a:pathLst>
                <a:path extrusionOk="0" h="101" w="949">
                  <a:moveTo>
                    <a:pt x="1" y="1"/>
                  </a:moveTo>
                  <a:lnTo>
                    <a:pt x="141" y="100"/>
                  </a:lnTo>
                  <a:lnTo>
                    <a:pt x="948" y="100"/>
                  </a:lnTo>
                  <a:lnTo>
                    <a:pt x="94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31"/>
            <p:cNvSpPr/>
            <p:nvPr/>
          </p:nvSpPr>
          <p:spPr>
            <a:xfrm>
              <a:off x="2233964" y="4380306"/>
              <a:ext cx="15965" cy="187529"/>
            </a:xfrm>
            <a:custGeom>
              <a:rect b="b" l="l" r="r" t="t"/>
              <a:pathLst>
                <a:path extrusionOk="0" h="1668" w="142">
                  <a:moveTo>
                    <a:pt x="1" y="1"/>
                  </a:moveTo>
                  <a:lnTo>
                    <a:pt x="1" y="1668"/>
                  </a:lnTo>
                  <a:lnTo>
                    <a:pt x="141" y="1668"/>
                  </a:lnTo>
                  <a:lnTo>
                    <a:pt x="141" y="9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31"/>
            <p:cNvSpPr/>
            <p:nvPr/>
          </p:nvSpPr>
          <p:spPr>
            <a:xfrm>
              <a:off x="2128956" y="4386040"/>
              <a:ext cx="62397" cy="145144"/>
            </a:xfrm>
            <a:custGeom>
              <a:rect b="b" l="l" r="r" t="t"/>
              <a:pathLst>
                <a:path extrusionOk="0" h="1291" w="555">
                  <a:moveTo>
                    <a:pt x="0" y="1"/>
                  </a:moveTo>
                  <a:lnTo>
                    <a:pt x="0" y="1290"/>
                  </a:lnTo>
                  <a:lnTo>
                    <a:pt x="554" y="1290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31"/>
            <p:cNvSpPr/>
            <p:nvPr/>
          </p:nvSpPr>
          <p:spPr>
            <a:xfrm>
              <a:off x="2119399" y="4379407"/>
              <a:ext cx="71954" cy="7870"/>
            </a:xfrm>
            <a:custGeom>
              <a:rect b="b" l="l" r="r" t="t"/>
              <a:pathLst>
                <a:path extrusionOk="0" h="70" w="640">
                  <a:moveTo>
                    <a:pt x="1" y="1"/>
                  </a:moveTo>
                  <a:lnTo>
                    <a:pt x="95" y="70"/>
                  </a:lnTo>
                  <a:lnTo>
                    <a:pt x="639" y="70"/>
                  </a:lnTo>
                  <a:lnTo>
                    <a:pt x="639" y="3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31"/>
            <p:cNvSpPr/>
            <p:nvPr/>
          </p:nvSpPr>
          <p:spPr>
            <a:xfrm>
              <a:off x="2119399" y="4379407"/>
              <a:ext cx="10793" cy="151777"/>
            </a:xfrm>
            <a:custGeom>
              <a:rect b="b" l="l" r="r" t="t"/>
              <a:pathLst>
                <a:path extrusionOk="0" h="1350" w="96">
                  <a:moveTo>
                    <a:pt x="1" y="1"/>
                  </a:moveTo>
                  <a:lnTo>
                    <a:pt x="1" y="1349"/>
                  </a:lnTo>
                  <a:lnTo>
                    <a:pt x="95" y="1349"/>
                  </a:lnTo>
                  <a:lnTo>
                    <a:pt x="95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31"/>
            <p:cNvSpPr/>
            <p:nvPr/>
          </p:nvSpPr>
          <p:spPr>
            <a:xfrm>
              <a:off x="2392151" y="4386040"/>
              <a:ext cx="62172" cy="145144"/>
            </a:xfrm>
            <a:custGeom>
              <a:rect b="b" l="l" r="r" t="t"/>
              <a:pathLst>
                <a:path extrusionOk="0" h="1291" w="553">
                  <a:moveTo>
                    <a:pt x="1" y="1"/>
                  </a:moveTo>
                  <a:lnTo>
                    <a:pt x="1" y="1290"/>
                  </a:lnTo>
                  <a:lnTo>
                    <a:pt x="552" y="1290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31"/>
            <p:cNvSpPr/>
            <p:nvPr/>
          </p:nvSpPr>
          <p:spPr>
            <a:xfrm>
              <a:off x="2382370" y="4379407"/>
              <a:ext cx="72178" cy="7870"/>
            </a:xfrm>
            <a:custGeom>
              <a:rect b="b" l="l" r="r" t="t"/>
              <a:pathLst>
                <a:path extrusionOk="0" h="70" w="642">
                  <a:moveTo>
                    <a:pt x="1" y="1"/>
                  </a:moveTo>
                  <a:lnTo>
                    <a:pt x="98" y="70"/>
                  </a:lnTo>
                  <a:lnTo>
                    <a:pt x="639" y="70"/>
                  </a:lnTo>
                  <a:lnTo>
                    <a:pt x="642" y="3"/>
                  </a:lnTo>
                  <a:lnTo>
                    <a:pt x="64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31"/>
            <p:cNvSpPr/>
            <p:nvPr/>
          </p:nvSpPr>
          <p:spPr>
            <a:xfrm>
              <a:off x="2382370" y="4379407"/>
              <a:ext cx="11018" cy="151777"/>
            </a:xfrm>
            <a:custGeom>
              <a:rect b="b" l="l" r="r" t="t"/>
              <a:pathLst>
                <a:path extrusionOk="0" h="1350" w="98">
                  <a:moveTo>
                    <a:pt x="1" y="1"/>
                  </a:moveTo>
                  <a:lnTo>
                    <a:pt x="1" y="1349"/>
                  </a:lnTo>
                  <a:lnTo>
                    <a:pt x="98" y="1349"/>
                  </a:lnTo>
                  <a:lnTo>
                    <a:pt x="98" y="6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31"/>
            <p:cNvSpPr/>
            <p:nvPr/>
          </p:nvSpPr>
          <p:spPr>
            <a:xfrm>
              <a:off x="2810161" y="4454959"/>
              <a:ext cx="206867" cy="44072"/>
            </a:xfrm>
            <a:custGeom>
              <a:rect b="b" l="l" r="r" t="t"/>
              <a:pathLst>
                <a:path extrusionOk="0" h="392" w="1840">
                  <a:moveTo>
                    <a:pt x="1" y="0"/>
                  </a:moveTo>
                  <a:lnTo>
                    <a:pt x="1" y="391"/>
                  </a:lnTo>
                  <a:lnTo>
                    <a:pt x="1839" y="391"/>
                  </a:lnTo>
                  <a:lnTo>
                    <a:pt x="18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31"/>
            <p:cNvSpPr/>
            <p:nvPr/>
          </p:nvSpPr>
          <p:spPr>
            <a:xfrm>
              <a:off x="2810161" y="4448101"/>
              <a:ext cx="216311" cy="7870"/>
            </a:xfrm>
            <a:custGeom>
              <a:rect b="b" l="l" r="r" t="t"/>
              <a:pathLst>
                <a:path extrusionOk="0" h="70" w="1924">
                  <a:moveTo>
                    <a:pt x="1" y="0"/>
                  </a:moveTo>
                  <a:lnTo>
                    <a:pt x="1" y="3"/>
                  </a:lnTo>
                  <a:lnTo>
                    <a:pt x="1" y="69"/>
                  </a:lnTo>
                  <a:lnTo>
                    <a:pt x="1829" y="69"/>
                  </a:lnTo>
                  <a:lnTo>
                    <a:pt x="19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31"/>
            <p:cNvSpPr/>
            <p:nvPr/>
          </p:nvSpPr>
          <p:spPr>
            <a:xfrm>
              <a:off x="2763391" y="4306216"/>
              <a:ext cx="62172" cy="44296"/>
            </a:xfrm>
            <a:custGeom>
              <a:rect b="b" l="l" r="r" t="t"/>
              <a:pathLst>
                <a:path extrusionOk="0" h="394" w="553">
                  <a:moveTo>
                    <a:pt x="1" y="1"/>
                  </a:moveTo>
                  <a:lnTo>
                    <a:pt x="1" y="394"/>
                  </a:lnTo>
                  <a:lnTo>
                    <a:pt x="552" y="394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31"/>
            <p:cNvSpPr/>
            <p:nvPr/>
          </p:nvSpPr>
          <p:spPr>
            <a:xfrm>
              <a:off x="2763391" y="4299582"/>
              <a:ext cx="71841" cy="7870"/>
            </a:xfrm>
            <a:custGeom>
              <a:rect b="b" l="l" r="r" t="t"/>
              <a:pathLst>
                <a:path extrusionOk="0" h="70" w="639">
                  <a:moveTo>
                    <a:pt x="1" y="1"/>
                  </a:moveTo>
                  <a:lnTo>
                    <a:pt x="1" y="4"/>
                  </a:lnTo>
                  <a:lnTo>
                    <a:pt x="1" y="70"/>
                  </a:lnTo>
                  <a:lnTo>
                    <a:pt x="544" y="70"/>
                  </a:lnTo>
                  <a:lnTo>
                    <a:pt x="6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31"/>
            <p:cNvSpPr/>
            <p:nvPr/>
          </p:nvSpPr>
          <p:spPr>
            <a:xfrm>
              <a:off x="2824552" y="4299582"/>
              <a:ext cx="10681" cy="50930"/>
            </a:xfrm>
            <a:custGeom>
              <a:rect b="b" l="l" r="r" t="t"/>
              <a:pathLst>
                <a:path extrusionOk="0" h="453" w="95">
                  <a:moveTo>
                    <a:pt x="95" y="1"/>
                  </a:moveTo>
                  <a:lnTo>
                    <a:pt x="0" y="67"/>
                  </a:lnTo>
                  <a:lnTo>
                    <a:pt x="0" y="453"/>
                  </a:lnTo>
                  <a:lnTo>
                    <a:pt x="95" y="453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31"/>
            <p:cNvSpPr/>
            <p:nvPr/>
          </p:nvSpPr>
          <p:spPr>
            <a:xfrm>
              <a:off x="2594635" y="4306216"/>
              <a:ext cx="62060" cy="44296"/>
            </a:xfrm>
            <a:custGeom>
              <a:rect b="b" l="l" r="r" t="t"/>
              <a:pathLst>
                <a:path extrusionOk="0" h="394" w="552">
                  <a:moveTo>
                    <a:pt x="0" y="1"/>
                  </a:moveTo>
                  <a:lnTo>
                    <a:pt x="0" y="394"/>
                  </a:lnTo>
                  <a:lnTo>
                    <a:pt x="552" y="394"/>
                  </a:lnTo>
                  <a:lnTo>
                    <a:pt x="5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31"/>
            <p:cNvSpPr/>
            <p:nvPr/>
          </p:nvSpPr>
          <p:spPr>
            <a:xfrm>
              <a:off x="2594635" y="4299582"/>
              <a:ext cx="71841" cy="7870"/>
            </a:xfrm>
            <a:custGeom>
              <a:rect b="b" l="l" r="r" t="t"/>
              <a:pathLst>
                <a:path extrusionOk="0" h="70" w="639">
                  <a:moveTo>
                    <a:pt x="0" y="1"/>
                  </a:moveTo>
                  <a:lnTo>
                    <a:pt x="0" y="4"/>
                  </a:lnTo>
                  <a:lnTo>
                    <a:pt x="0" y="70"/>
                  </a:lnTo>
                  <a:lnTo>
                    <a:pt x="544" y="70"/>
                  </a:lnTo>
                  <a:lnTo>
                    <a:pt x="6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31"/>
            <p:cNvSpPr/>
            <p:nvPr/>
          </p:nvSpPr>
          <p:spPr>
            <a:xfrm>
              <a:off x="2655684" y="4299582"/>
              <a:ext cx="10793" cy="50930"/>
            </a:xfrm>
            <a:custGeom>
              <a:rect b="b" l="l" r="r" t="t"/>
              <a:pathLst>
                <a:path extrusionOk="0" h="453" w="96">
                  <a:moveTo>
                    <a:pt x="95" y="1"/>
                  </a:moveTo>
                  <a:lnTo>
                    <a:pt x="1" y="67"/>
                  </a:lnTo>
                  <a:lnTo>
                    <a:pt x="1" y="453"/>
                  </a:lnTo>
                  <a:lnTo>
                    <a:pt x="95" y="453"/>
                  </a:lnTo>
                  <a:lnTo>
                    <a:pt x="9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33" name="Google Shape;2033;p31"/>
          <p:cNvGrpSpPr/>
          <p:nvPr/>
        </p:nvGrpSpPr>
        <p:grpSpPr>
          <a:xfrm>
            <a:off x="97376" y="3527714"/>
            <a:ext cx="8757030" cy="1039888"/>
            <a:chOff x="97376" y="3527714"/>
            <a:chExt cx="8757030" cy="1039888"/>
          </a:xfrm>
        </p:grpSpPr>
        <p:grpSp>
          <p:nvGrpSpPr>
            <p:cNvPr id="2034" name="Google Shape;2034;p31"/>
            <p:cNvGrpSpPr/>
            <p:nvPr/>
          </p:nvGrpSpPr>
          <p:grpSpPr>
            <a:xfrm>
              <a:off x="8307476" y="3527714"/>
              <a:ext cx="546930" cy="674228"/>
              <a:chOff x="-2163212" y="2818438"/>
              <a:chExt cx="386250" cy="476150"/>
            </a:xfrm>
          </p:grpSpPr>
          <p:sp>
            <p:nvSpPr>
              <p:cNvPr id="2035" name="Google Shape;2035;p31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6" name="Google Shape;2036;p31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7" name="Google Shape;2037;p31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8" name="Google Shape;2038;p31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39" name="Google Shape;2039;p31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0" name="Google Shape;2040;p31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1" name="Google Shape;2041;p31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42" name="Google Shape;2042;p31"/>
            <p:cNvGrpSpPr/>
            <p:nvPr/>
          </p:nvGrpSpPr>
          <p:grpSpPr>
            <a:xfrm>
              <a:off x="2232483" y="3675488"/>
              <a:ext cx="723678" cy="892115"/>
              <a:chOff x="-2163212" y="2818438"/>
              <a:chExt cx="386250" cy="476150"/>
            </a:xfrm>
          </p:grpSpPr>
          <p:sp>
            <p:nvSpPr>
              <p:cNvPr id="2043" name="Google Shape;2043;p31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4" name="Google Shape;2044;p31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5" name="Google Shape;2045;p31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6" name="Google Shape;2046;p31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7" name="Google Shape;2047;p31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8" name="Google Shape;2048;p31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49" name="Google Shape;2049;p31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50" name="Google Shape;2050;p31"/>
            <p:cNvGrpSpPr/>
            <p:nvPr/>
          </p:nvGrpSpPr>
          <p:grpSpPr>
            <a:xfrm>
              <a:off x="97376" y="3888289"/>
              <a:ext cx="546930" cy="674228"/>
              <a:chOff x="-2163212" y="2818438"/>
              <a:chExt cx="386250" cy="476150"/>
            </a:xfrm>
          </p:grpSpPr>
          <p:sp>
            <p:nvSpPr>
              <p:cNvPr id="2051" name="Google Shape;2051;p31"/>
              <p:cNvSpPr/>
              <p:nvPr/>
            </p:nvSpPr>
            <p:spPr>
              <a:xfrm>
                <a:off x="-1986437" y="3145363"/>
                <a:ext cx="44825" cy="149225"/>
              </a:xfrm>
              <a:custGeom>
                <a:rect b="b" l="l" r="r" t="t"/>
                <a:pathLst>
                  <a:path extrusionOk="0" h="5969" w="1793">
                    <a:moveTo>
                      <a:pt x="766" y="1"/>
                    </a:moveTo>
                    <a:cubicBezTo>
                      <a:pt x="396" y="1"/>
                      <a:pt x="0" y="208"/>
                      <a:pt x="33" y="453"/>
                    </a:cubicBezTo>
                    <a:cubicBezTo>
                      <a:pt x="192" y="1671"/>
                      <a:pt x="273" y="2896"/>
                      <a:pt x="276" y="4125"/>
                    </a:cubicBezTo>
                    <a:cubicBezTo>
                      <a:pt x="255" y="4125"/>
                      <a:pt x="225" y="5034"/>
                      <a:pt x="181" y="5968"/>
                    </a:cubicBezTo>
                    <a:lnTo>
                      <a:pt x="1688" y="5968"/>
                    </a:lnTo>
                    <a:cubicBezTo>
                      <a:pt x="1729" y="5299"/>
                      <a:pt x="1747" y="4628"/>
                      <a:pt x="1742" y="3956"/>
                    </a:cubicBezTo>
                    <a:lnTo>
                      <a:pt x="1742" y="3956"/>
                    </a:lnTo>
                    <a:cubicBezTo>
                      <a:pt x="1742" y="3956"/>
                      <a:pt x="1742" y="3956"/>
                      <a:pt x="1742" y="3956"/>
                    </a:cubicBezTo>
                    <a:cubicBezTo>
                      <a:pt x="1793" y="3956"/>
                      <a:pt x="1780" y="3055"/>
                      <a:pt x="1721" y="3052"/>
                    </a:cubicBezTo>
                    <a:cubicBezTo>
                      <a:pt x="1685" y="2184"/>
                      <a:pt x="1614" y="1318"/>
                      <a:pt x="1502" y="453"/>
                    </a:cubicBezTo>
                    <a:cubicBezTo>
                      <a:pt x="1468" y="210"/>
                      <a:pt x="1187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2" name="Google Shape;2052;p31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3" name="Google Shape;2053;p31"/>
              <p:cNvSpPr/>
              <p:nvPr/>
            </p:nvSpPr>
            <p:spPr>
              <a:xfrm>
                <a:off x="-1986387" y="3145363"/>
                <a:ext cx="44775" cy="149225"/>
              </a:xfrm>
              <a:custGeom>
                <a:rect b="b" l="l" r="r" t="t"/>
                <a:pathLst>
                  <a:path extrusionOk="0" h="5969" w="1791">
                    <a:moveTo>
                      <a:pt x="767" y="1"/>
                    </a:moveTo>
                    <a:cubicBezTo>
                      <a:pt x="394" y="1"/>
                      <a:pt x="1" y="208"/>
                      <a:pt x="31" y="453"/>
                    </a:cubicBezTo>
                    <a:cubicBezTo>
                      <a:pt x="190" y="1671"/>
                      <a:pt x="271" y="2896"/>
                      <a:pt x="274" y="4125"/>
                    </a:cubicBezTo>
                    <a:cubicBezTo>
                      <a:pt x="238" y="4125"/>
                      <a:pt x="230" y="5029"/>
                      <a:pt x="264" y="5029"/>
                    </a:cubicBezTo>
                    <a:cubicBezTo>
                      <a:pt x="253" y="5343"/>
                      <a:pt x="238" y="5657"/>
                      <a:pt x="220" y="5968"/>
                    </a:cubicBezTo>
                    <a:lnTo>
                      <a:pt x="1689" y="5968"/>
                    </a:lnTo>
                    <a:cubicBezTo>
                      <a:pt x="1727" y="5299"/>
                      <a:pt x="1745" y="4628"/>
                      <a:pt x="1740" y="3956"/>
                    </a:cubicBezTo>
                    <a:lnTo>
                      <a:pt x="1740" y="3956"/>
                    </a:lnTo>
                    <a:cubicBezTo>
                      <a:pt x="1740" y="3956"/>
                      <a:pt x="1740" y="3956"/>
                      <a:pt x="1740" y="3956"/>
                    </a:cubicBezTo>
                    <a:cubicBezTo>
                      <a:pt x="1791" y="3956"/>
                      <a:pt x="1778" y="3052"/>
                      <a:pt x="1719" y="3052"/>
                    </a:cubicBezTo>
                    <a:cubicBezTo>
                      <a:pt x="1686" y="2184"/>
                      <a:pt x="1612" y="1318"/>
                      <a:pt x="1500" y="453"/>
                    </a:cubicBezTo>
                    <a:cubicBezTo>
                      <a:pt x="1469" y="210"/>
                      <a:pt x="1185" y="1"/>
                      <a:pt x="7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4" name="Google Shape;2054;p31"/>
              <p:cNvSpPr/>
              <p:nvPr/>
            </p:nvSpPr>
            <p:spPr>
              <a:xfrm>
                <a:off x="-2163212" y="2818438"/>
                <a:ext cx="386250" cy="361200"/>
              </a:xfrm>
              <a:custGeom>
                <a:rect b="b" l="l" r="r" t="t"/>
                <a:pathLst>
                  <a:path extrusionOk="0" h="14448" w="15450">
                    <a:moveTo>
                      <a:pt x="7738" y="0"/>
                    </a:moveTo>
                    <a:cubicBezTo>
                      <a:pt x="6150" y="0"/>
                      <a:pt x="4554" y="533"/>
                      <a:pt x="3236" y="1638"/>
                    </a:cubicBezTo>
                    <a:cubicBezTo>
                      <a:pt x="3149" y="1709"/>
                      <a:pt x="3077" y="1773"/>
                      <a:pt x="3029" y="1824"/>
                    </a:cubicBezTo>
                    <a:cubicBezTo>
                      <a:pt x="286" y="4600"/>
                      <a:pt x="0" y="7462"/>
                      <a:pt x="1295" y="10299"/>
                    </a:cubicBezTo>
                    <a:cubicBezTo>
                      <a:pt x="1535" y="10820"/>
                      <a:pt x="2286" y="12595"/>
                      <a:pt x="4295" y="13652"/>
                    </a:cubicBezTo>
                    <a:cubicBezTo>
                      <a:pt x="5386" y="14226"/>
                      <a:pt x="6540" y="14448"/>
                      <a:pt x="7647" y="14448"/>
                    </a:cubicBezTo>
                    <a:cubicBezTo>
                      <a:pt x="10115" y="14448"/>
                      <a:pt x="12353" y="13345"/>
                      <a:pt x="13154" y="12570"/>
                    </a:cubicBezTo>
                    <a:cubicBezTo>
                      <a:pt x="14806" y="10974"/>
                      <a:pt x="15449" y="9309"/>
                      <a:pt x="15391" y="7654"/>
                    </a:cubicBezTo>
                    <a:cubicBezTo>
                      <a:pt x="15337" y="6037"/>
                      <a:pt x="14632" y="4426"/>
                      <a:pt x="13432" y="2838"/>
                    </a:cubicBezTo>
                    <a:cubicBezTo>
                      <a:pt x="12026" y="979"/>
                      <a:pt x="9890" y="0"/>
                      <a:pt x="773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5" name="Google Shape;2055;p31"/>
              <p:cNvSpPr/>
              <p:nvPr/>
            </p:nvSpPr>
            <p:spPr>
              <a:xfrm>
                <a:off x="-2108312" y="3033463"/>
                <a:ext cx="328525" cy="146200"/>
              </a:xfrm>
              <a:custGeom>
                <a:rect b="b" l="l" r="r" t="t"/>
                <a:pathLst>
                  <a:path extrusionOk="0" h="5848" w="13141">
                    <a:moveTo>
                      <a:pt x="13141" y="0"/>
                    </a:moveTo>
                    <a:cubicBezTo>
                      <a:pt x="9129" y="1203"/>
                      <a:pt x="4783" y="2316"/>
                      <a:pt x="0" y="3264"/>
                    </a:cubicBezTo>
                    <a:cubicBezTo>
                      <a:pt x="560" y="4007"/>
                      <a:pt x="1277" y="4617"/>
                      <a:pt x="2099" y="5051"/>
                    </a:cubicBezTo>
                    <a:cubicBezTo>
                      <a:pt x="3191" y="5625"/>
                      <a:pt x="4346" y="5847"/>
                      <a:pt x="5454" y="5847"/>
                    </a:cubicBezTo>
                    <a:cubicBezTo>
                      <a:pt x="7921" y="5847"/>
                      <a:pt x="10158" y="4746"/>
                      <a:pt x="10958" y="3971"/>
                    </a:cubicBezTo>
                    <a:cubicBezTo>
                      <a:pt x="12296" y="2676"/>
                      <a:pt x="12962" y="1341"/>
                      <a:pt x="1314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6" name="Google Shape;2056;p31"/>
              <p:cNvSpPr/>
              <p:nvPr/>
            </p:nvSpPr>
            <p:spPr>
              <a:xfrm>
                <a:off x="-2140687" y="2923538"/>
                <a:ext cx="358350" cy="152325"/>
              </a:xfrm>
              <a:custGeom>
                <a:rect b="b" l="l" r="r" t="t"/>
                <a:pathLst>
                  <a:path extrusionOk="0" h="6093" w="14334">
                    <a:moveTo>
                      <a:pt x="13427" y="0"/>
                    </a:moveTo>
                    <a:cubicBezTo>
                      <a:pt x="9901" y="1800"/>
                      <a:pt x="5029" y="3452"/>
                      <a:pt x="1" y="5077"/>
                    </a:cubicBezTo>
                    <a:cubicBezTo>
                      <a:pt x="110" y="5421"/>
                      <a:pt x="241" y="5761"/>
                      <a:pt x="394" y="6093"/>
                    </a:cubicBezTo>
                    <a:cubicBezTo>
                      <a:pt x="5108" y="5077"/>
                      <a:pt x="9760" y="3800"/>
                      <a:pt x="14334" y="2270"/>
                    </a:cubicBezTo>
                    <a:cubicBezTo>
                      <a:pt x="14163" y="1509"/>
                      <a:pt x="13854" y="753"/>
                      <a:pt x="134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7" name="Google Shape;2057;p31"/>
              <p:cNvSpPr/>
              <p:nvPr/>
            </p:nvSpPr>
            <p:spPr>
              <a:xfrm>
                <a:off x="-2150062" y="2823463"/>
                <a:ext cx="300125" cy="176125"/>
              </a:xfrm>
              <a:custGeom>
                <a:rect b="b" l="l" r="r" t="t"/>
                <a:pathLst>
                  <a:path extrusionOk="0" h="7045" w="12005">
                    <a:moveTo>
                      <a:pt x="7376" y="1"/>
                    </a:moveTo>
                    <a:cubicBezTo>
                      <a:pt x="6095" y="1"/>
                      <a:pt x="4805" y="367"/>
                      <a:pt x="3700" y="1115"/>
                    </a:cubicBezTo>
                    <a:cubicBezTo>
                      <a:pt x="3133" y="1498"/>
                      <a:pt x="2687" y="1817"/>
                      <a:pt x="2503" y="1993"/>
                    </a:cubicBezTo>
                    <a:cubicBezTo>
                      <a:pt x="743" y="3653"/>
                      <a:pt x="0" y="5346"/>
                      <a:pt x="31" y="7044"/>
                    </a:cubicBezTo>
                    <a:cubicBezTo>
                      <a:pt x="5107" y="5451"/>
                      <a:pt x="9604" y="3783"/>
                      <a:pt x="12005" y="1929"/>
                    </a:cubicBezTo>
                    <a:lnTo>
                      <a:pt x="11971" y="1896"/>
                    </a:lnTo>
                    <a:cubicBezTo>
                      <a:pt x="10756" y="645"/>
                      <a:pt x="9074" y="1"/>
                      <a:pt x="73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058" name="Google Shape;2058;p31"/>
          <p:cNvGrpSpPr/>
          <p:nvPr/>
        </p:nvGrpSpPr>
        <p:grpSpPr>
          <a:xfrm>
            <a:off x="25" y="3888311"/>
            <a:ext cx="9143936" cy="1255540"/>
            <a:chOff x="0" y="3887961"/>
            <a:chExt cx="9143936" cy="1255540"/>
          </a:xfrm>
        </p:grpSpPr>
        <p:sp>
          <p:nvSpPr>
            <p:cNvPr id="2059" name="Google Shape;2059;p31"/>
            <p:cNvSpPr/>
            <p:nvPr/>
          </p:nvSpPr>
          <p:spPr>
            <a:xfrm>
              <a:off x="0" y="3887961"/>
              <a:ext cx="9143936" cy="1255284"/>
            </a:xfrm>
            <a:custGeom>
              <a:rect b="b" l="l" r="r" t="t"/>
              <a:pathLst>
                <a:path extrusionOk="0" h="14538" w="105900">
                  <a:moveTo>
                    <a:pt x="80359" y="0"/>
                  </a:moveTo>
                  <a:cubicBezTo>
                    <a:pt x="79859" y="0"/>
                    <a:pt x="79416" y="13"/>
                    <a:pt x="79051" y="38"/>
                  </a:cubicBezTo>
                  <a:cubicBezTo>
                    <a:pt x="73620" y="419"/>
                    <a:pt x="72302" y="2058"/>
                    <a:pt x="66965" y="3348"/>
                  </a:cubicBezTo>
                  <a:cubicBezTo>
                    <a:pt x="57261" y="5724"/>
                    <a:pt x="47766" y="7362"/>
                    <a:pt x="37969" y="7362"/>
                  </a:cubicBezTo>
                  <a:cubicBezTo>
                    <a:pt x="34070" y="7362"/>
                    <a:pt x="30123" y="7103"/>
                    <a:pt x="26095" y="6527"/>
                  </a:cubicBezTo>
                  <a:cubicBezTo>
                    <a:pt x="23694" y="6165"/>
                    <a:pt x="21292" y="6002"/>
                    <a:pt x="18879" y="6002"/>
                  </a:cubicBezTo>
                  <a:cubicBezTo>
                    <a:pt x="16472" y="6002"/>
                    <a:pt x="14054" y="6165"/>
                    <a:pt x="11616" y="6453"/>
                  </a:cubicBezTo>
                  <a:cubicBezTo>
                    <a:pt x="7977" y="6815"/>
                    <a:pt x="4665" y="7755"/>
                    <a:pt x="942" y="8332"/>
                  </a:cubicBezTo>
                  <a:cubicBezTo>
                    <a:pt x="669" y="8384"/>
                    <a:pt x="390" y="8410"/>
                    <a:pt x="110" y="8410"/>
                  </a:cubicBezTo>
                  <a:cubicBezTo>
                    <a:pt x="73" y="8410"/>
                    <a:pt x="37" y="8410"/>
                    <a:pt x="0" y="8409"/>
                  </a:cubicBezTo>
                  <a:lnTo>
                    <a:pt x="0" y="10393"/>
                  </a:lnTo>
                  <a:cubicBezTo>
                    <a:pt x="2037" y="10426"/>
                    <a:pt x="4080" y="10553"/>
                    <a:pt x="6140" y="10553"/>
                  </a:cubicBezTo>
                  <a:cubicBezTo>
                    <a:pt x="6915" y="10553"/>
                    <a:pt x="7692" y="10535"/>
                    <a:pt x="8473" y="10488"/>
                  </a:cubicBezTo>
                  <a:cubicBezTo>
                    <a:pt x="10879" y="10343"/>
                    <a:pt x="13157" y="9618"/>
                    <a:pt x="15533" y="9618"/>
                  </a:cubicBezTo>
                  <a:cubicBezTo>
                    <a:pt x="15852" y="9618"/>
                    <a:pt x="16173" y="9631"/>
                    <a:pt x="16496" y="9660"/>
                  </a:cubicBezTo>
                  <a:cubicBezTo>
                    <a:pt x="17903" y="9744"/>
                    <a:pt x="19147" y="10406"/>
                    <a:pt x="20551" y="10735"/>
                  </a:cubicBezTo>
                  <a:cubicBezTo>
                    <a:pt x="21047" y="10901"/>
                    <a:pt x="21460" y="10819"/>
                    <a:pt x="21958" y="10901"/>
                  </a:cubicBezTo>
                  <a:cubicBezTo>
                    <a:pt x="26034" y="12083"/>
                    <a:pt x="30111" y="12675"/>
                    <a:pt x="34247" y="12675"/>
                  </a:cubicBezTo>
                  <a:cubicBezTo>
                    <a:pt x="35904" y="12675"/>
                    <a:pt x="37569" y="12580"/>
                    <a:pt x="39249" y="12390"/>
                  </a:cubicBezTo>
                  <a:cubicBezTo>
                    <a:pt x="41897" y="12061"/>
                    <a:pt x="44379" y="11895"/>
                    <a:pt x="47027" y="11813"/>
                  </a:cubicBezTo>
                  <a:cubicBezTo>
                    <a:pt x="47770" y="11813"/>
                    <a:pt x="48597" y="11647"/>
                    <a:pt x="49343" y="11563"/>
                  </a:cubicBezTo>
                  <a:cubicBezTo>
                    <a:pt x="50494" y="11515"/>
                    <a:pt x="51632" y="11488"/>
                    <a:pt x="52763" y="11488"/>
                  </a:cubicBezTo>
                  <a:cubicBezTo>
                    <a:pt x="55534" y="11488"/>
                    <a:pt x="58271" y="11649"/>
                    <a:pt x="61092" y="12061"/>
                  </a:cubicBezTo>
                  <a:cubicBezTo>
                    <a:pt x="66559" y="12873"/>
                    <a:pt x="71766" y="13621"/>
                    <a:pt x="77238" y="14538"/>
                  </a:cubicBezTo>
                  <a:lnTo>
                    <a:pt x="105900" y="14538"/>
                  </a:lnTo>
                  <a:lnTo>
                    <a:pt x="105900" y="4839"/>
                  </a:lnTo>
                  <a:cubicBezTo>
                    <a:pt x="100813" y="3726"/>
                    <a:pt x="95785" y="2336"/>
                    <a:pt x="90777" y="1026"/>
                  </a:cubicBezTo>
                  <a:cubicBezTo>
                    <a:pt x="88603" y="458"/>
                    <a:pt x="83425" y="0"/>
                    <a:pt x="803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1"/>
            <p:cNvSpPr/>
            <p:nvPr/>
          </p:nvSpPr>
          <p:spPr>
            <a:xfrm>
              <a:off x="1196146" y="4504987"/>
              <a:ext cx="78315" cy="17183"/>
            </a:xfrm>
            <a:custGeom>
              <a:rect b="b" l="l" r="r" t="t"/>
              <a:pathLst>
                <a:path extrusionOk="0" h="199" w="907">
                  <a:moveTo>
                    <a:pt x="421" y="0"/>
                  </a:moveTo>
                  <a:cubicBezTo>
                    <a:pt x="279" y="0"/>
                    <a:pt x="136" y="34"/>
                    <a:pt x="0" y="70"/>
                  </a:cubicBezTo>
                  <a:cubicBezTo>
                    <a:pt x="301" y="104"/>
                    <a:pt x="605" y="144"/>
                    <a:pt x="907" y="198"/>
                  </a:cubicBezTo>
                  <a:cubicBezTo>
                    <a:pt x="757" y="48"/>
                    <a:pt x="590" y="0"/>
                    <a:pt x="4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1"/>
            <p:cNvSpPr/>
            <p:nvPr/>
          </p:nvSpPr>
          <p:spPr>
            <a:xfrm>
              <a:off x="0" y="4699000"/>
              <a:ext cx="6669201" cy="444502"/>
            </a:xfrm>
            <a:custGeom>
              <a:rect b="b" l="l" r="r" t="t"/>
              <a:pathLst>
                <a:path extrusionOk="0" h="4924" w="77239">
                  <a:moveTo>
                    <a:pt x="15535" y="1"/>
                  </a:moveTo>
                  <a:cubicBezTo>
                    <a:pt x="13157" y="1"/>
                    <a:pt x="10879" y="726"/>
                    <a:pt x="8473" y="871"/>
                  </a:cubicBezTo>
                  <a:cubicBezTo>
                    <a:pt x="7699" y="917"/>
                    <a:pt x="6929" y="934"/>
                    <a:pt x="6161" y="934"/>
                  </a:cubicBezTo>
                  <a:cubicBezTo>
                    <a:pt x="4094" y="934"/>
                    <a:pt x="2044" y="808"/>
                    <a:pt x="0" y="776"/>
                  </a:cubicBezTo>
                  <a:lnTo>
                    <a:pt x="0" y="4923"/>
                  </a:lnTo>
                  <a:lnTo>
                    <a:pt x="77238" y="4923"/>
                  </a:lnTo>
                  <a:cubicBezTo>
                    <a:pt x="71766" y="4006"/>
                    <a:pt x="66562" y="3258"/>
                    <a:pt x="61092" y="2446"/>
                  </a:cubicBezTo>
                  <a:cubicBezTo>
                    <a:pt x="58269" y="2033"/>
                    <a:pt x="55532" y="1871"/>
                    <a:pt x="52760" y="1871"/>
                  </a:cubicBezTo>
                  <a:cubicBezTo>
                    <a:pt x="51629" y="1871"/>
                    <a:pt x="50493" y="1898"/>
                    <a:pt x="49343" y="1946"/>
                  </a:cubicBezTo>
                  <a:cubicBezTo>
                    <a:pt x="48597" y="2030"/>
                    <a:pt x="47770" y="2196"/>
                    <a:pt x="47027" y="2196"/>
                  </a:cubicBezTo>
                  <a:cubicBezTo>
                    <a:pt x="44379" y="2278"/>
                    <a:pt x="41897" y="2444"/>
                    <a:pt x="39249" y="2773"/>
                  </a:cubicBezTo>
                  <a:cubicBezTo>
                    <a:pt x="37569" y="2963"/>
                    <a:pt x="35904" y="3058"/>
                    <a:pt x="34247" y="3058"/>
                  </a:cubicBezTo>
                  <a:cubicBezTo>
                    <a:pt x="30111" y="3058"/>
                    <a:pt x="26034" y="2466"/>
                    <a:pt x="21958" y="1284"/>
                  </a:cubicBezTo>
                  <a:cubicBezTo>
                    <a:pt x="21460" y="1202"/>
                    <a:pt x="21047" y="1284"/>
                    <a:pt x="20551" y="1121"/>
                  </a:cubicBezTo>
                  <a:cubicBezTo>
                    <a:pt x="19144" y="789"/>
                    <a:pt x="17903" y="127"/>
                    <a:pt x="16499" y="43"/>
                  </a:cubicBezTo>
                  <a:cubicBezTo>
                    <a:pt x="16175" y="14"/>
                    <a:pt x="15854" y="1"/>
                    <a:pt x="155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1"/>
            <p:cNvSpPr/>
            <p:nvPr/>
          </p:nvSpPr>
          <p:spPr>
            <a:xfrm>
              <a:off x="0" y="4907078"/>
              <a:ext cx="6669201" cy="236153"/>
            </a:xfrm>
            <a:custGeom>
              <a:rect b="b" l="l" r="r" t="t"/>
              <a:pathLst>
                <a:path extrusionOk="0" h="2616" w="77239">
                  <a:moveTo>
                    <a:pt x="15525" y="1"/>
                  </a:moveTo>
                  <a:cubicBezTo>
                    <a:pt x="13151" y="1"/>
                    <a:pt x="10876" y="384"/>
                    <a:pt x="8473" y="463"/>
                  </a:cubicBezTo>
                  <a:cubicBezTo>
                    <a:pt x="7706" y="487"/>
                    <a:pt x="6942" y="496"/>
                    <a:pt x="6181" y="496"/>
                  </a:cubicBezTo>
                  <a:cubicBezTo>
                    <a:pt x="4107" y="496"/>
                    <a:pt x="2051" y="429"/>
                    <a:pt x="0" y="412"/>
                  </a:cubicBezTo>
                  <a:lnTo>
                    <a:pt x="0" y="2616"/>
                  </a:lnTo>
                  <a:lnTo>
                    <a:pt x="77238" y="2616"/>
                  </a:lnTo>
                  <a:cubicBezTo>
                    <a:pt x="71766" y="2128"/>
                    <a:pt x="66562" y="1729"/>
                    <a:pt x="61092" y="1298"/>
                  </a:cubicBezTo>
                  <a:cubicBezTo>
                    <a:pt x="58275" y="1081"/>
                    <a:pt x="55543" y="994"/>
                    <a:pt x="52776" y="994"/>
                  </a:cubicBezTo>
                  <a:cubicBezTo>
                    <a:pt x="51640" y="994"/>
                    <a:pt x="50498" y="1009"/>
                    <a:pt x="49343" y="1035"/>
                  </a:cubicBezTo>
                  <a:cubicBezTo>
                    <a:pt x="48597" y="1078"/>
                    <a:pt x="47770" y="1168"/>
                    <a:pt x="47027" y="1168"/>
                  </a:cubicBezTo>
                  <a:cubicBezTo>
                    <a:pt x="44379" y="1211"/>
                    <a:pt x="41897" y="1298"/>
                    <a:pt x="39249" y="1474"/>
                  </a:cubicBezTo>
                  <a:cubicBezTo>
                    <a:pt x="37568" y="1575"/>
                    <a:pt x="35901" y="1625"/>
                    <a:pt x="34243" y="1625"/>
                  </a:cubicBezTo>
                  <a:cubicBezTo>
                    <a:pt x="30108" y="1625"/>
                    <a:pt x="26032" y="1311"/>
                    <a:pt x="21958" y="682"/>
                  </a:cubicBezTo>
                  <a:cubicBezTo>
                    <a:pt x="21460" y="639"/>
                    <a:pt x="21047" y="682"/>
                    <a:pt x="20551" y="596"/>
                  </a:cubicBezTo>
                  <a:cubicBezTo>
                    <a:pt x="19144" y="419"/>
                    <a:pt x="17903" y="67"/>
                    <a:pt x="16499" y="24"/>
                  </a:cubicBezTo>
                  <a:cubicBezTo>
                    <a:pt x="16172" y="8"/>
                    <a:pt x="15847" y="1"/>
                    <a:pt x="155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3" name="Google Shape;2063;p31"/>
          <p:cNvSpPr txBox="1"/>
          <p:nvPr>
            <p:ph type="ctrTitle"/>
          </p:nvPr>
        </p:nvSpPr>
        <p:spPr>
          <a:xfrm>
            <a:off x="713225" y="539500"/>
            <a:ext cx="4295700" cy="161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Los efectos del cambio climático</a:t>
            </a:r>
            <a:endParaRPr/>
          </a:p>
        </p:txBody>
      </p:sp>
      <p:sp>
        <p:nvSpPr>
          <p:cNvPr id="2064" name="Google Shape;2064;p31"/>
          <p:cNvSpPr txBox="1"/>
          <p:nvPr>
            <p:ph idx="1" type="subTitle"/>
          </p:nvPr>
        </p:nvSpPr>
        <p:spPr>
          <a:xfrm>
            <a:off x="783550" y="3092050"/>
            <a:ext cx="4295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estudio de </a:t>
            </a:r>
            <a:r>
              <a:rPr b="1" lang="en"/>
              <a:t>D</a:t>
            </a:r>
            <a:r>
              <a:rPr lang="en"/>
              <a:t>ata</a:t>
            </a:r>
            <a:r>
              <a:rPr b="1" lang="en"/>
              <a:t>E</a:t>
            </a:r>
            <a:r>
              <a:rPr lang="en"/>
              <a:t>co</a:t>
            </a:r>
            <a:r>
              <a:rPr lang="en" sz="1100"/>
              <a:t>®</a:t>
            </a:r>
            <a:endParaRPr sz="1100"/>
          </a:p>
        </p:txBody>
      </p:sp>
      <p:sp>
        <p:nvSpPr>
          <p:cNvPr id="2065" name="Google Shape;2065;p31"/>
          <p:cNvSpPr/>
          <p:nvPr/>
        </p:nvSpPr>
        <p:spPr>
          <a:xfrm>
            <a:off x="5197963" y="1821800"/>
            <a:ext cx="477525" cy="156900"/>
          </a:xfrm>
          <a:custGeom>
            <a:rect b="b" l="l" r="r" t="t"/>
            <a:pathLst>
              <a:path extrusionOk="0" h="6276" w="19101">
                <a:moveTo>
                  <a:pt x="8456" y="0"/>
                </a:moveTo>
                <a:cubicBezTo>
                  <a:pt x="8307" y="0"/>
                  <a:pt x="8158" y="5"/>
                  <a:pt x="8008" y="16"/>
                </a:cubicBezTo>
                <a:cubicBezTo>
                  <a:pt x="5608" y="187"/>
                  <a:pt x="3526" y="1732"/>
                  <a:pt x="2666" y="3980"/>
                </a:cubicBezTo>
                <a:cubicBezTo>
                  <a:pt x="2524" y="3953"/>
                  <a:pt x="2384" y="3940"/>
                  <a:pt x="2246" y="3940"/>
                </a:cubicBezTo>
                <a:cubicBezTo>
                  <a:pt x="1031" y="3940"/>
                  <a:pt x="0" y="4928"/>
                  <a:pt x="5" y="6193"/>
                </a:cubicBezTo>
                <a:cubicBezTo>
                  <a:pt x="5" y="6222"/>
                  <a:pt x="8" y="6247"/>
                  <a:pt x="8" y="6275"/>
                </a:cubicBezTo>
                <a:lnTo>
                  <a:pt x="19098" y="6275"/>
                </a:lnTo>
                <a:cubicBezTo>
                  <a:pt x="19098" y="6247"/>
                  <a:pt x="19101" y="6222"/>
                  <a:pt x="19101" y="6193"/>
                </a:cubicBezTo>
                <a:cubicBezTo>
                  <a:pt x="19101" y="4268"/>
                  <a:pt x="17538" y="2705"/>
                  <a:pt x="15612" y="2705"/>
                </a:cubicBezTo>
                <a:cubicBezTo>
                  <a:pt x="14997" y="2705"/>
                  <a:pt x="14392" y="2869"/>
                  <a:pt x="13861" y="3178"/>
                </a:cubicBezTo>
                <a:cubicBezTo>
                  <a:pt x="12762" y="1207"/>
                  <a:pt x="10689" y="0"/>
                  <a:pt x="845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6" name="Google Shape;2066;p31"/>
          <p:cNvSpPr/>
          <p:nvPr/>
        </p:nvSpPr>
        <p:spPr>
          <a:xfrm>
            <a:off x="8903264" y="5096500"/>
            <a:ext cx="13791" cy="13791"/>
          </a:xfrm>
          <a:custGeom>
            <a:rect b="b" l="l" r="r" t="t"/>
            <a:pathLst>
              <a:path extrusionOk="0" h="157" w="157">
                <a:moveTo>
                  <a:pt x="1" y="1"/>
                </a:moveTo>
                <a:cubicBezTo>
                  <a:pt x="49" y="57"/>
                  <a:pt x="101" y="110"/>
                  <a:pt x="157" y="156"/>
                </a:cubicBezTo>
                <a:lnTo>
                  <a:pt x="1" y="1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067" name="Google Shape;2067;p31"/>
          <p:cNvGrpSpPr/>
          <p:nvPr/>
        </p:nvGrpSpPr>
        <p:grpSpPr>
          <a:xfrm>
            <a:off x="783551" y="4156320"/>
            <a:ext cx="8614123" cy="1576526"/>
            <a:chOff x="783551" y="4156320"/>
            <a:chExt cx="8614123" cy="1576526"/>
          </a:xfrm>
        </p:grpSpPr>
        <p:grpSp>
          <p:nvGrpSpPr>
            <p:cNvPr id="2068" name="Google Shape;2068;p31"/>
            <p:cNvGrpSpPr/>
            <p:nvPr/>
          </p:nvGrpSpPr>
          <p:grpSpPr>
            <a:xfrm rot="563608">
              <a:off x="880645" y="4440243"/>
              <a:ext cx="678883" cy="1245552"/>
              <a:chOff x="9427650" y="2266125"/>
              <a:chExt cx="679773" cy="1247184"/>
            </a:xfrm>
          </p:grpSpPr>
          <p:grpSp>
            <p:nvGrpSpPr>
              <p:cNvPr id="2069" name="Google Shape;2069;p31"/>
              <p:cNvGrpSpPr/>
              <p:nvPr/>
            </p:nvGrpSpPr>
            <p:grpSpPr>
              <a:xfrm>
                <a:off x="9427650" y="2266125"/>
                <a:ext cx="679773" cy="609666"/>
                <a:chOff x="9427650" y="2266125"/>
                <a:chExt cx="679773" cy="609666"/>
              </a:xfrm>
            </p:grpSpPr>
            <p:sp>
              <p:nvSpPr>
                <p:cNvPr id="2070" name="Google Shape;2070;p31"/>
                <p:cNvSpPr/>
                <p:nvPr/>
              </p:nvSpPr>
              <p:spPr>
                <a:xfrm>
                  <a:off x="9868899" y="2266125"/>
                  <a:ext cx="238523" cy="163697"/>
                </a:xfrm>
                <a:custGeom>
                  <a:rect b="b" l="l" r="r" t="t"/>
                  <a:pathLst>
                    <a:path extrusionOk="0" h="1422" w="2072">
                      <a:moveTo>
                        <a:pt x="1149" y="0"/>
                      </a:moveTo>
                      <a:cubicBezTo>
                        <a:pt x="1056" y="0"/>
                        <a:pt x="956" y="23"/>
                        <a:pt x="854" y="74"/>
                      </a:cubicBezTo>
                      <a:lnTo>
                        <a:pt x="838" y="81"/>
                      </a:lnTo>
                      <a:cubicBezTo>
                        <a:pt x="366" y="326"/>
                        <a:pt x="49" y="796"/>
                        <a:pt x="1" y="1327"/>
                      </a:cubicBezTo>
                      <a:cubicBezTo>
                        <a:pt x="230" y="1383"/>
                        <a:pt x="456" y="1421"/>
                        <a:pt x="677" y="1421"/>
                      </a:cubicBezTo>
                      <a:cubicBezTo>
                        <a:pt x="928" y="1421"/>
                        <a:pt x="1174" y="1372"/>
                        <a:pt x="1410" y="1246"/>
                      </a:cubicBezTo>
                      <a:cubicBezTo>
                        <a:pt x="1423" y="1238"/>
                        <a:pt x="1436" y="1233"/>
                        <a:pt x="1446" y="1225"/>
                      </a:cubicBezTo>
                      <a:cubicBezTo>
                        <a:pt x="2071" y="875"/>
                        <a:pt x="1731" y="0"/>
                        <a:pt x="114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1" name="Google Shape;2071;p31"/>
                <p:cNvSpPr/>
                <p:nvPr/>
              </p:nvSpPr>
              <p:spPr>
                <a:xfrm>
                  <a:off x="9636130" y="2292142"/>
                  <a:ext cx="201110" cy="205945"/>
                </a:xfrm>
                <a:custGeom>
                  <a:rect b="b" l="l" r="r" t="t"/>
                  <a:pathLst>
                    <a:path extrusionOk="0" h="1789" w="1747">
                      <a:moveTo>
                        <a:pt x="859" y="0"/>
                      </a:moveTo>
                      <a:cubicBezTo>
                        <a:pt x="678" y="0"/>
                        <a:pt x="495" y="82"/>
                        <a:pt x="358" y="277"/>
                      </a:cubicBezTo>
                      <a:lnTo>
                        <a:pt x="350" y="289"/>
                      </a:lnTo>
                      <a:cubicBezTo>
                        <a:pt x="51" y="734"/>
                        <a:pt x="0" y="1298"/>
                        <a:pt x="212" y="1788"/>
                      </a:cubicBezTo>
                      <a:cubicBezTo>
                        <a:pt x="697" y="1655"/>
                        <a:pt x="1134" y="1459"/>
                        <a:pt x="1410" y="1038"/>
                      </a:cubicBezTo>
                      <a:cubicBezTo>
                        <a:pt x="1418" y="1025"/>
                        <a:pt x="1425" y="1015"/>
                        <a:pt x="1433" y="1004"/>
                      </a:cubicBezTo>
                      <a:cubicBezTo>
                        <a:pt x="1746" y="502"/>
                        <a:pt x="1309" y="0"/>
                        <a:pt x="85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2" name="Google Shape;2072;p31"/>
                <p:cNvSpPr/>
                <p:nvPr/>
              </p:nvSpPr>
              <p:spPr>
                <a:xfrm>
                  <a:off x="9716367" y="2511443"/>
                  <a:ext cx="249690" cy="154718"/>
                </a:xfrm>
                <a:custGeom>
                  <a:rect b="b" l="l" r="r" t="t"/>
                  <a:pathLst>
                    <a:path extrusionOk="0" h="1344" w="2169">
                      <a:moveTo>
                        <a:pt x="1273" y="0"/>
                      </a:moveTo>
                      <a:cubicBezTo>
                        <a:pt x="1216" y="0"/>
                        <a:pt x="1156" y="8"/>
                        <a:pt x="1093" y="24"/>
                      </a:cubicBezTo>
                      <a:lnTo>
                        <a:pt x="1078" y="26"/>
                      </a:lnTo>
                      <a:cubicBezTo>
                        <a:pt x="565" y="172"/>
                        <a:pt x="159" y="565"/>
                        <a:pt x="0" y="1076"/>
                      </a:cubicBezTo>
                      <a:cubicBezTo>
                        <a:pt x="327" y="1231"/>
                        <a:pt x="654" y="1343"/>
                        <a:pt x="991" y="1343"/>
                      </a:cubicBezTo>
                      <a:cubicBezTo>
                        <a:pt x="1125" y="1343"/>
                        <a:pt x="1262" y="1325"/>
                        <a:pt x="1400" y="1285"/>
                      </a:cubicBezTo>
                      <a:lnTo>
                        <a:pt x="1441" y="1272"/>
                      </a:lnTo>
                      <a:cubicBezTo>
                        <a:pt x="2168" y="1044"/>
                        <a:pt x="1943" y="0"/>
                        <a:pt x="127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3" name="Google Shape;2073;p31"/>
                <p:cNvSpPr/>
                <p:nvPr/>
              </p:nvSpPr>
              <p:spPr>
                <a:xfrm>
                  <a:off x="9427650" y="2540107"/>
                  <a:ext cx="172101" cy="223098"/>
                </a:xfrm>
                <a:custGeom>
                  <a:rect b="b" l="l" r="r" t="t"/>
                  <a:pathLst>
                    <a:path extrusionOk="0" h="1938" w="1495">
                      <a:moveTo>
                        <a:pt x="732" y="1"/>
                      </a:moveTo>
                      <a:cubicBezTo>
                        <a:pt x="475" y="1"/>
                        <a:pt x="223" y="142"/>
                        <a:pt x="134" y="467"/>
                      </a:cubicBezTo>
                      <a:lnTo>
                        <a:pt x="129" y="482"/>
                      </a:lnTo>
                      <a:cubicBezTo>
                        <a:pt x="1" y="1000"/>
                        <a:pt x="141" y="1549"/>
                        <a:pt x="506" y="1938"/>
                      </a:cubicBezTo>
                      <a:cubicBezTo>
                        <a:pt x="920" y="1649"/>
                        <a:pt x="1262" y="1317"/>
                        <a:pt x="1380" y="827"/>
                      </a:cubicBezTo>
                      <a:cubicBezTo>
                        <a:pt x="1385" y="814"/>
                        <a:pt x="1387" y="799"/>
                        <a:pt x="1390" y="786"/>
                      </a:cubicBezTo>
                      <a:cubicBezTo>
                        <a:pt x="1495" y="305"/>
                        <a:pt x="1109" y="1"/>
                        <a:pt x="73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74" name="Google Shape;2074;p31"/>
                <p:cNvSpPr/>
                <p:nvPr/>
              </p:nvSpPr>
              <p:spPr>
                <a:xfrm>
                  <a:off x="9582600" y="2703000"/>
                  <a:ext cx="228854" cy="172791"/>
                </a:xfrm>
                <a:custGeom>
                  <a:rect b="b" l="l" r="r" t="t"/>
                  <a:pathLst>
                    <a:path extrusionOk="0" h="1501" w="1988">
                      <a:moveTo>
                        <a:pt x="1057" y="1"/>
                      </a:moveTo>
                      <a:cubicBezTo>
                        <a:pt x="940" y="1"/>
                        <a:pt x="817" y="37"/>
                        <a:pt x="695" y="119"/>
                      </a:cubicBezTo>
                      <a:lnTo>
                        <a:pt x="682" y="129"/>
                      </a:lnTo>
                      <a:cubicBezTo>
                        <a:pt x="248" y="438"/>
                        <a:pt x="1" y="946"/>
                        <a:pt x="24" y="1480"/>
                      </a:cubicBezTo>
                      <a:cubicBezTo>
                        <a:pt x="147" y="1493"/>
                        <a:pt x="268" y="1500"/>
                        <a:pt x="388" y="1500"/>
                      </a:cubicBezTo>
                      <a:cubicBezTo>
                        <a:pt x="756" y="1500"/>
                        <a:pt x="1102" y="1428"/>
                        <a:pt x="1413" y="1204"/>
                      </a:cubicBezTo>
                      <a:lnTo>
                        <a:pt x="1443" y="1179"/>
                      </a:lnTo>
                      <a:cubicBezTo>
                        <a:pt x="1987" y="765"/>
                        <a:pt x="1595" y="1"/>
                        <a:pt x="105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2075" name="Google Shape;2075;p31"/>
              <p:cNvSpPr/>
              <p:nvPr/>
            </p:nvSpPr>
            <p:spPr>
              <a:xfrm>
                <a:off x="9473582" y="2336002"/>
                <a:ext cx="522518" cy="1177307"/>
              </a:xfrm>
              <a:custGeom>
                <a:rect b="b" l="l" r="r" t="t"/>
                <a:pathLst>
                  <a:path extrusionOk="0" h="10227" w="4539">
                    <a:moveTo>
                      <a:pt x="4461" y="1"/>
                    </a:moveTo>
                    <a:cubicBezTo>
                      <a:pt x="4453" y="1"/>
                      <a:pt x="4444" y="3"/>
                      <a:pt x="4436" y="8"/>
                    </a:cubicBezTo>
                    <a:cubicBezTo>
                      <a:pt x="3672" y="445"/>
                      <a:pt x="2970" y="983"/>
                      <a:pt x="2352" y="1609"/>
                    </a:cubicBezTo>
                    <a:cubicBezTo>
                      <a:pt x="1887" y="2076"/>
                      <a:pt x="1476" y="2597"/>
                      <a:pt x="1131" y="3159"/>
                    </a:cubicBezTo>
                    <a:cubicBezTo>
                      <a:pt x="1300" y="2347"/>
                      <a:pt x="1573" y="1558"/>
                      <a:pt x="1946" y="817"/>
                    </a:cubicBezTo>
                    <a:cubicBezTo>
                      <a:pt x="2064" y="585"/>
                      <a:pt x="2189" y="358"/>
                      <a:pt x="2324" y="136"/>
                    </a:cubicBezTo>
                    <a:cubicBezTo>
                      <a:pt x="2346" y="100"/>
                      <a:pt x="2314" y="68"/>
                      <a:pt x="2280" y="68"/>
                    </a:cubicBezTo>
                    <a:cubicBezTo>
                      <a:pt x="2263" y="68"/>
                      <a:pt x="2246" y="76"/>
                      <a:pt x="2235" y="95"/>
                    </a:cubicBezTo>
                    <a:cubicBezTo>
                      <a:pt x="1752" y="889"/>
                      <a:pt x="1384" y="1749"/>
                      <a:pt x="1147" y="2651"/>
                    </a:cubicBezTo>
                    <a:cubicBezTo>
                      <a:pt x="1080" y="2906"/>
                      <a:pt x="1022" y="3164"/>
                      <a:pt x="976" y="3422"/>
                    </a:cubicBezTo>
                    <a:cubicBezTo>
                      <a:pt x="976" y="3425"/>
                      <a:pt x="976" y="3425"/>
                      <a:pt x="976" y="3425"/>
                    </a:cubicBezTo>
                    <a:cubicBezTo>
                      <a:pt x="920" y="3529"/>
                      <a:pt x="863" y="3634"/>
                      <a:pt x="812" y="3739"/>
                    </a:cubicBezTo>
                    <a:cubicBezTo>
                      <a:pt x="536" y="4285"/>
                      <a:pt x="342" y="4870"/>
                      <a:pt x="233" y="5470"/>
                    </a:cubicBezTo>
                    <a:cubicBezTo>
                      <a:pt x="123" y="4668"/>
                      <a:pt x="115" y="3854"/>
                      <a:pt x="212" y="3047"/>
                    </a:cubicBezTo>
                    <a:cubicBezTo>
                      <a:pt x="243" y="2789"/>
                      <a:pt x="286" y="2533"/>
                      <a:pt x="337" y="2278"/>
                    </a:cubicBezTo>
                    <a:cubicBezTo>
                      <a:pt x="344" y="2245"/>
                      <a:pt x="319" y="2228"/>
                      <a:pt x="292" y="2228"/>
                    </a:cubicBezTo>
                    <a:cubicBezTo>
                      <a:pt x="269" y="2228"/>
                      <a:pt x="244" y="2242"/>
                      <a:pt x="238" y="2270"/>
                    </a:cubicBezTo>
                    <a:cubicBezTo>
                      <a:pt x="54" y="3182"/>
                      <a:pt x="0" y="4117"/>
                      <a:pt x="82" y="5044"/>
                    </a:cubicBezTo>
                    <a:cubicBezTo>
                      <a:pt x="105" y="5301"/>
                      <a:pt x="138" y="5559"/>
                      <a:pt x="182" y="5817"/>
                    </a:cubicBezTo>
                    <a:cubicBezTo>
                      <a:pt x="166" y="5950"/>
                      <a:pt x="156" y="6083"/>
                      <a:pt x="148" y="6216"/>
                    </a:cubicBezTo>
                    <a:cubicBezTo>
                      <a:pt x="123" y="6943"/>
                      <a:pt x="250" y="7666"/>
                      <a:pt x="526" y="8338"/>
                    </a:cubicBezTo>
                    <a:cubicBezTo>
                      <a:pt x="800" y="8999"/>
                      <a:pt x="1221" y="9602"/>
                      <a:pt x="1778" y="10054"/>
                    </a:cubicBezTo>
                    <a:cubicBezTo>
                      <a:pt x="1849" y="10110"/>
                      <a:pt x="1923" y="10164"/>
                      <a:pt x="1997" y="10217"/>
                    </a:cubicBezTo>
                    <a:cubicBezTo>
                      <a:pt x="2007" y="10224"/>
                      <a:pt x="2017" y="10227"/>
                      <a:pt x="2026" y="10227"/>
                    </a:cubicBezTo>
                    <a:cubicBezTo>
                      <a:pt x="2068" y="10227"/>
                      <a:pt x="2103" y="10172"/>
                      <a:pt x="2061" y="10141"/>
                    </a:cubicBezTo>
                    <a:cubicBezTo>
                      <a:pt x="1479" y="9735"/>
                      <a:pt x="1022" y="9168"/>
                      <a:pt x="718" y="8529"/>
                    </a:cubicBezTo>
                    <a:cubicBezTo>
                      <a:pt x="411" y="7881"/>
                      <a:pt x="250" y="7173"/>
                      <a:pt x="245" y="6458"/>
                    </a:cubicBezTo>
                    <a:cubicBezTo>
                      <a:pt x="243" y="6251"/>
                      <a:pt x="253" y="6045"/>
                      <a:pt x="276" y="5838"/>
                    </a:cubicBezTo>
                    <a:cubicBezTo>
                      <a:pt x="705" y="5031"/>
                      <a:pt x="1280" y="4306"/>
                      <a:pt x="1966" y="3703"/>
                    </a:cubicBezTo>
                    <a:cubicBezTo>
                      <a:pt x="2005" y="3669"/>
                      <a:pt x="1973" y="3613"/>
                      <a:pt x="1934" y="3613"/>
                    </a:cubicBezTo>
                    <a:cubicBezTo>
                      <a:pt x="1924" y="3613"/>
                      <a:pt x="1913" y="3617"/>
                      <a:pt x="1903" y="3626"/>
                    </a:cubicBezTo>
                    <a:cubicBezTo>
                      <a:pt x="1356" y="4106"/>
                      <a:pt x="881" y="4661"/>
                      <a:pt x="491" y="5273"/>
                    </a:cubicBezTo>
                    <a:cubicBezTo>
                      <a:pt x="427" y="5370"/>
                      <a:pt x="368" y="5473"/>
                      <a:pt x="312" y="5575"/>
                    </a:cubicBezTo>
                    <a:cubicBezTo>
                      <a:pt x="401" y="5041"/>
                      <a:pt x="557" y="4523"/>
                      <a:pt x="779" y="4032"/>
                    </a:cubicBezTo>
                    <a:cubicBezTo>
                      <a:pt x="868" y="3833"/>
                      <a:pt x="965" y="3642"/>
                      <a:pt x="1073" y="3453"/>
                    </a:cubicBezTo>
                    <a:cubicBezTo>
                      <a:pt x="1749" y="2845"/>
                      <a:pt x="2528" y="2362"/>
                      <a:pt x="3374" y="2028"/>
                    </a:cubicBezTo>
                    <a:cubicBezTo>
                      <a:pt x="3428" y="2007"/>
                      <a:pt x="3406" y="1932"/>
                      <a:pt x="3359" y="1932"/>
                    </a:cubicBezTo>
                    <a:cubicBezTo>
                      <a:pt x="3353" y="1932"/>
                      <a:pt x="3347" y="1933"/>
                      <a:pt x="3340" y="1936"/>
                    </a:cubicBezTo>
                    <a:cubicBezTo>
                      <a:pt x="2664" y="2201"/>
                      <a:pt x="2028" y="2561"/>
                      <a:pt x="1453" y="3006"/>
                    </a:cubicBezTo>
                    <a:cubicBezTo>
                      <a:pt x="1379" y="3065"/>
                      <a:pt x="1305" y="3126"/>
                      <a:pt x="1231" y="3187"/>
                    </a:cubicBezTo>
                    <a:cubicBezTo>
                      <a:pt x="1520" y="2727"/>
                      <a:pt x="1852" y="2293"/>
                      <a:pt x="2219" y="1890"/>
                    </a:cubicBezTo>
                    <a:cubicBezTo>
                      <a:pt x="2725" y="1336"/>
                      <a:pt x="3450" y="736"/>
                      <a:pt x="4216" y="253"/>
                    </a:cubicBezTo>
                    <a:cubicBezTo>
                      <a:pt x="4306" y="197"/>
                      <a:pt x="4398" y="143"/>
                      <a:pt x="4489" y="92"/>
                    </a:cubicBezTo>
                    <a:cubicBezTo>
                      <a:pt x="4539" y="62"/>
                      <a:pt x="4505" y="1"/>
                      <a:pt x="44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6" name="Google Shape;2076;p31"/>
            <p:cNvGrpSpPr/>
            <p:nvPr/>
          </p:nvGrpSpPr>
          <p:grpSpPr>
            <a:xfrm>
              <a:off x="6840212" y="4156320"/>
              <a:ext cx="2557463" cy="1445813"/>
              <a:chOff x="6840212" y="4156320"/>
              <a:chExt cx="2557463" cy="1445813"/>
            </a:xfrm>
          </p:grpSpPr>
          <p:grpSp>
            <p:nvGrpSpPr>
              <p:cNvPr id="2077" name="Google Shape;2077;p31"/>
              <p:cNvGrpSpPr/>
              <p:nvPr/>
            </p:nvGrpSpPr>
            <p:grpSpPr>
              <a:xfrm flipH="1" rot="-356903">
                <a:off x="6884324" y="4703624"/>
                <a:ext cx="477528" cy="876125"/>
                <a:chOff x="9427650" y="2266125"/>
                <a:chExt cx="679773" cy="1247184"/>
              </a:xfrm>
            </p:grpSpPr>
            <p:grpSp>
              <p:nvGrpSpPr>
                <p:cNvPr id="2078" name="Google Shape;2078;p31"/>
                <p:cNvGrpSpPr/>
                <p:nvPr/>
              </p:nvGrpSpPr>
              <p:grpSpPr>
                <a:xfrm>
                  <a:off x="9427650" y="2266125"/>
                  <a:ext cx="679773" cy="609666"/>
                  <a:chOff x="9427650" y="2266125"/>
                  <a:chExt cx="679773" cy="609666"/>
                </a:xfrm>
              </p:grpSpPr>
              <p:sp>
                <p:nvSpPr>
                  <p:cNvPr id="2079" name="Google Shape;2079;p31"/>
                  <p:cNvSpPr/>
                  <p:nvPr/>
                </p:nvSpPr>
                <p:spPr>
                  <a:xfrm>
                    <a:off x="9868899" y="2266125"/>
                    <a:ext cx="238523" cy="163697"/>
                  </a:xfrm>
                  <a:custGeom>
                    <a:rect b="b" l="l" r="r" t="t"/>
                    <a:pathLst>
                      <a:path extrusionOk="0" h="1422" w="2072">
                        <a:moveTo>
                          <a:pt x="1149" y="0"/>
                        </a:moveTo>
                        <a:cubicBezTo>
                          <a:pt x="1056" y="0"/>
                          <a:pt x="956" y="23"/>
                          <a:pt x="854" y="74"/>
                        </a:cubicBezTo>
                        <a:lnTo>
                          <a:pt x="838" y="81"/>
                        </a:lnTo>
                        <a:cubicBezTo>
                          <a:pt x="366" y="326"/>
                          <a:pt x="49" y="796"/>
                          <a:pt x="1" y="1327"/>
                        </a:cubicBezTo>
                        <a:cubicBezTo>
                          <a:pt x="230" y="1383"/>
                          <a:pt x="456" y="1421"/>
                          <a:pt x="677" y="1421"/>
                        </a:cubicBezTo>
                        <a:cubicBezTo>
                          <a:pt x="928" y="1421"/>
                          <a:pt x="1174" y="1372"/>
                          <a:pt x="1410" y="1246"/>
                        </a:cubicBezTo>
                        <a:cubicBezTo>
                          <a:pt x="1423" y="1238"/>
                          <a:pt x="1436" y="1233"/>
                          <a:pt x="1446" y="1225"/>
                        </a:cubicBezTo>
                        <a:cubicBezTo>
                          <a:pt x="2071" y="875"/>
                          <a:pt x="1731" y="0"/>
                          <a:pt x="114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0" name="Google Shape;2080;p31"/>
                  <p:cNvSpPr/>
                  <p:nvPr/>
                </p:nvSpPr>
                <p:spPr>
                  <a:xfrm>
                    <a:off x="9636130" y="2292142"/>
                    <a:ext cx="201110" cy="205945"/>
                  </a:xfrm>
                  <a:custGeom>
                    <a:rect b="b" l="l" r="r" t="t"/>
                    <a:pathLst>
                      <a:path extrusionOk="0" h="1789" w="1747">
                        <a:moveTo>
                          <a:pt x="859" y="0"/>
                        </a:moveTo>
                        <a:cubicBezTo>
                          <a:pt x="678" y="0"/>
                          <a:pt x="495" y="82"/>
                          <a:pt x="358" y="277"/>
                        </a:cubicBezTo>
                        <a:lnTo>
                          <a:pt x="350" y="289"/>
                        </a:lnTo>
                        <a:cubicBezTo>
                          <a:pt x="51" y="734"/>
                          <a:pt x="0" y="1298"/>
                          <a:pt x="212" y="1788"/>
                        </a:cubicBezTo>
                        <a:cubicBezTo>
                          <a:pt x="697" y="1655"/>
                          <a:pt x="1134" y="1459"/>
                          <a:pt x="1410" y="1038"/>
                        </a:cubicBezTo>
                        <a:cubicBezTo>
                          <a:pt x="1418" y="1025"/>
                          <a:pt x="1425" y="1015"/>
                          <a:pt x="1433" y="1004"/>
                        </a:cubicBezTo>
                        <a:cubicBezTo>
                          <a:pt x="1746" y="502"/>
                          <a:pt x="1309" y="0"/>
                          <a:pt x="85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1" name="Google Shape;2081;p31"/>
                  <p:cNvSpPr/>
                  <p:nvPr/>
                </p:nvSpPr>
                <p:spPr>
                  <a:xfrm>
                    <a:off x="9716367" y="2511443"/>
                    <a:ext cx="249690" cy="154718"/>
                  </a:xfrm>
                  <a:custGeom>
                    <a:rect b="b" l="l" r="r" t="t"/>
                    <a:pathLst>
                      <a:path extrusionOk="0" h="1344" w="2169">
                        <a:moveTo>
                          <a:pt x="1273" y="0"/>
                        </a:moveTo>
                        <a:cubicBezTo>
                          <a:pt x="1216" y="0"/>
                          <a:pt x="1156" y="8"/>
                          <a:pt x="1093" y="24"/>
                        </a:cubicBezTo>
                        <a:lnTo>
                          <a:pt x="1078" y="26"/>
                        </a:lnTo>
                        <a:cubicBezTo>
                          <a:pt x="565" y="172"/>
                          <a:pt x="159" y="565"/>
                          <a:pt x="0" y="1076"/>
                        </a:cubicBezTo>
                        <a:cubicBezTo>
                          <a:pt x="327" y="1231"/>
                          <a:pt x="654" y="1343"/>
                          <a:pt x="991" y="1343"/>
                        </a:cubicBezTo>
                        <a:cubicBezTo>
                          <a:pt x="1125" y="1343"/>
                          <a:pt x="1262" y="1325"/>
                          <a:pt x="1400" y="1285"/>
                        </a:cubicBezTo>
                        <a:lnTo>
                          <a:pt x="1441" y="1272"/>
                        </a:lnTo>
                        <a:cubicBezTo>
                          <a:pt x="2168" y="1044"/>
                          <a:pt x="1943" y="0"/>
                          <a:pt x="127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2" name="Google Shape;2082;p31"/>
                  <p:cNvSpPr/>
                  <p:nvPr/>
                </p:nvSpPr>
                <p:spPr>
                  <a:xfrm>
                    <a:off x="9427650" y="2540107"/>
                    <a:ext cx="172101" cy="223098"/>
                  </a:xfrm>
                  <a:custGeom>
                    <a:rect b="b" l="l" r="r" t="t"/>
                    <a:pathLst>
                      <a:path extrusionOk="0" h="1938" w="1495">
                        <a:moveTo>
                          <a:pt x="732" y="1"/>
                        </a:moveTo>
                        <a:cubicBezTo>
                          <a:pt x="475" y="1"/>
                          <a:pt x="223" y="142"/>
                          <a:pt x="134" y="467"/>
                        </a:cubicBezTo>
                        <a:lnTo>
                          <a:pt x="129" y="482"/>
                        </a:lnTo>
                        <a:cubicBezTo>
                          <a:pt x="1" y="1000"/>
                          <a:pt x="141" y="1549"/>
                          <a:pt x="506" y="1938"/>
                        </a:cubicBezTo>
                        <a:cubicBezTo>
                          <a:pt x="920" y="1649"/>
                          <a:pt x="1262" y="1317"/>
                          <a:pt x="1380" y="827"/>
                        </a:cubicBezTo>
                        <a:cubicBezTo>
                          <a:pt x="1385" y="814"/>
                          <a:pt x="1387" y="799"/>
                          <a:pt x="1390" y="786"/>
                        </a:cubicBezTo>
                        <a:cubicBezTo>
                          <a:pt x="1495" y="305"/>
                          <a:pt x="1109" y="1"/>
                          <a:pt x="73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3" name="Google Shape;2083;p31"/>
                  <p:cNvSpPr/>
                  <p:nvPr/>
                </p:nvSpPr>
                <p:spPr>
                  <a:xfrm>
                    <a:off x="9582600" y="2703000"/>
                    <a:ext cx="228854" cy="172791"/>
                  </a:xfrm>
                  <a:custGeom>
                    <a:rect b="b" l="l" r="r" t="t"/>
                    <a:pathLst>
                      <a:path extrusionOk="0" h="1501" w="1988">
                        <a:moveTo>
                          <a:pt x="1057" y="1"/>
                        </a:moveTo>
                        <a:cubicBezTo>
                          <a:pt x="940" y="1"/>
                          <a:pt x="817" y="37"/>
                          <a:pt x="695" y="119"/>
                        </a:cubicBezTo>
                        <a:lnTo>
                          <a:pt x="682" y="129"/>
                        </a:lnTo>
                        <a:cubicBezTo>
                          <a:pt x="248" y="438"/>
                          <a:pt x="1" y="946"/>
                          <a:pt x="24" y="1480"/>
                        </a:cubicBezTo>
                        <a:cubicBezTo>
                          <a:pt x="147" y="1493"/>
                          <a:pt x="268" y="1500"/>
                          <a:pt x="388" y="1500"/>
                        </a:cubicBezTo>
                        <a:cubicBezTo>
                          <a:pt x="756" y="1500"/>
                          <a:pt x="1102" y="1428"/>
                          <a:pt x="1413" y="1204"/>
                        </a:cubicBezTo>
                        <a:lnTo>
                          <a:pt x="1443" y="1179"/>
                        </a:lnTo>
                        <a:cubicBezTo>
                          <a:pt x="1987" y="765"/>
                          <a:pt x="1595" y="1"/>
                          <a:pt x="105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084" name="Google Shape;2084;p31"/>
                <p:cNvSpPr/>
                <p:nvPr/>
              </p:nvSpPr>
              <p:spPr>
                <a:xfrm>
                  <a:off x="9473582" y="2336002"/>
                  <a:ext cx="522518" cy="1177307"/>
                </a:xfrm>
                <a:custGeom>
                  <a:rect b="b" l="l" r="r" t="t"/>
                  <a:pathLst>
                    <a:path extrusionOk="0" h="10227" w="4539">
                      <a:moveTo>
                        <a:pt x="4461" y="1"/>
                      </a:moveTo>
                      <a:cubicBezTo>
                        <a:pt x="4453" y="1"/>
                        <a:pt x="4444" y="3"/>
                        <a:pt x="4436" y="8"/>
                      </a:cubicBezTo>
                      <a:cubicBezTo>
                        <a:pt x="3672" y="445"/>
                        <a:pt x="2970" y="983"/>
                        <a:pt x="2352" y="1609"/>
                      </a:cubicBezTo>
                      <a:cubicBezTo>
                        <a:pt x="1887" y="2076"/>
                        <a:pt x="1476" y="2597"/>
                        <a:pt x="1131" y="3159"/>
                      </a:cubicBezTo>
                      <a:cubicBezTo>
                        <a:pt x="1300" y="2347"/>
                        <a:pt x="1573" y="1558"/>
                        <a:pt x="1946" y="817"/>
                      </a:cubicBezTo>
                      <a:cubicBezTo>
                        <a:pt x="2064" y="585"/>
                        <a:pt x="2189" y="358"/>
                        <a:pt x="2324" y="136"/>
                      </a:cubicBezTo>
                      <a:cubicBezTo>
                        <a:pt x="2346" y="100"/>
                        <a:pt x="2314" y="68"/>
                        <a:pt x="2280" y="68"/>
                      </a:cubicBezTo>
                      <a:cubicBezTo>
                        <a:pt x="2263" y="68"/>
                        <a:pt x="2246" y="76"/>
                        <a:pt x="2235" y="95"/>
                      </a:cubicBezTo>
                      <a:cubicBezTo>
                        <a:pt x="1752" y="889"/>
                        <a:pt x="1384" y="1749"/>
                        <a:pt x="1147" y="2651"/>
                      </a:cubicBezTo>
                      <a:cubicBezTo>
                        <a:pt x="1080" y="2906"/>
                        <a:pt x="1022" y="3164"/>
                        <a:pt x="976" y="3422"/>
                      </a:cubicBezTo>
                      <a:cubicBezTo>
                        <a:pt x="976" y="3425"/>
                        <a:pt x="976" y="3425"/>
                        <a:pt x="976" y="3425"/>
                      </a:cubicBezTo>
                      <a:cubicBezTo>
                        <a:pt x="920" y="3529"/>
                        <a:pt x="863" y="3634"/>
                        <a:pt x="812" y="3739"/>
                      </a:cubicBezTo>
                      <a:cubicBezTo>
                        <a:pt x="536" y="4285"/>
                        <a:pt x="342" y="4870"/>
                        <a:pt x="233" y="5470"/>
                      </a:cubicBezTo>
                      <a:cubicBezTo>
                        <a:pt x="123" y="4668"/>
                        <a:pt x="115" y="3854"/>
                        <a:pt x="212" y="3047"/>
                      </a:cubicBezTo>
                      <a:cubicBezTo>
                        <a:pt x="243" y="2789"/>
                        <a:pt x="286" y="2533"/>
                        <a:pt x="337" y="2278"/>
                      </a:cubicBezTo>
                      <a:cubicBezTo>
                        <a:pt x="344" y="2245"/>
                        <a:pt x="319" y="2228"/>
                        <a:pt x="292" y="2228"/>
                      </a:cubicBezTo>
                      <a:cubicBezTo>
                        <a:pt x="269" y="2228"/>
                        <a:pt x="244" y="2242"/>
                        <a:pt x="238" y="2270"/>
                      </a:cubicBezTo>
                      <a:cubicBezTo>
                        <a:pt x="54" y="3182"/>
                        <a:pt x="0" y="4117"/>
                        <a:pt x="82" y="5044"/>
                      </a:cubicBezTo>
                      <a:cubicBezTo>
                        <a:pt x="105" y="5301"/>
                        <a:pt x="138" y="5559"/>
                        <a:pt x="182" y="5817"/>
                      </a:cubicBezTo>
                      <a:cubicBezTo>
                        <a:pt x="166" y="5950"/>
                        <a:pt x="156" y="6083"/>
                        <a:pt x="148" y="6216"/>
                      </a:cubicBezTo>
                      <a:cubicBezTo>
                        <a:pt x="123" y="6943"/>
                        <a:pt x="250" y="7666"/>
                        <a:pt x="526" y="8338"/>
                      </a:cubicBezTo>
                      <a:cubicBezTo>
                        <a:pt x="800" y="8999"/>
                        <a:pt x="1221" y="9602"/>
                        <a:pt x="1778" y="10054"/>
                      </a:cubicBezTo>
                      <a:cubicBezTo>
                        <a:pt x="1849" y="10110"/>
                        <a:pt x="1923" y="10164"/>
                        <a:pt x="1997" y="10217"/>
                      </a:cubicBezTo>
                      <a:cubicBezTo>
                        <a:pt x="2007" y="10224"/>
                        <a:pt x="2017" y="10227"/>
                        <a:pt x="2026" y="10227"/>
                      </a:cubicBezTo>
                      <a:cubicBezTo>
                        <a:pt x="2068" y="10227"/>
                        <a:pt x="2103" y="10172"/>
                        <a:pt x="2061" y="10141"/>
                      </a:cubicBezTo>
                      <a:cubicBezTo>
                        <a:pt x="1479" y="9735"/>
                        <a:pt x="1022" y="9168"/>
                        <a:pt x="718" y="8529"/>
                      </a:cubicBezTo>
                      <a:cubicBezTo>
                        <a:pt x="411" y="7881"/>
                        <a:pt x="250" y="7173"/>
                        <a:pt x="245" y="6458"/>
                      </a:cubicBezTo>
                      <a:cubicBezTo>
                        <a:pt x="243" y="6251"/>
                        <a:pt x="253" y="6045"/>
                        <a:pt x="276" y="5838"/>
                      </a:cubicBezTo>
                      <a:cubicBezTo>
                        <a:pt x="705" y="5031"/>
                        <a:pt x="1280" y="4306"/>
                        <a:pt x="1966" y="3703"/>
                      </a:cubicBezTo>
                      <a:cubicBezTo>
                        <a:pt x="2005" y="3669"/>
                        <a:pt x="1973" y="3613"/>
                        <a:pt x="1934" y="3613"/>
                      </a:cubicBezTo>
                      <a:cubicBezTo>
                        <a:pt x="1924" y="3613"/>
                        <a:pt x="1913" y="3617"/>
                        <a:pt x="1903" y="3626"/>
                      </a:cubicBezTo>
                      <a:cubicBezTo>
                        <a:pt x="1356" y="4106"/>
                        <a:pt x="881" y="4661"/>
                        <a:pt x="491" y="5273"/>
                      </a:cubicBezTo>
                      <a:cubicBezTo>
                        <a:pt x="427" y="5370"/>
                        <a:pt x="368" y="5473"/>
                        <a:pt x="312" y="5575"/>
                      </a:cubicBezTo>
                      <a:cubicBezTo>
                        <a:pt x="401" y="5041"/>
                        <a:pt x="557" y="4523"/>
                        <a:pt x="779" y="4032"/>
                      </a:cubicBezTo>
                      <a:cubicBezTo>
                        <a:pt x="868" y="3833"/>
                        <a:pt x="965" y="3642"/>
                        <a:pt x="1073" y="3453"/>
                      </a:cubicBezTo>
                      <a:cubicBezTo>
                        <a:pt x="1749" y="2845"/>
                        <a:pt x="2528" y="2362"/>
                        <a:pt x="3374" y="2028"/>
                      </a:cubicBezTo>
                      <a:cubicBezTo>
                        <a:pt x="3428" y="2007"/>
                        <a:pt x="3406" y="1932"/>
                        <a:pt x="3359" y="1932"/>
                      </a:cubicBezTo>
                      <a:cubicBezTo>
                        <a:pt x="3353" y="1932"/>
                        <a:pt x="3347" y="1933"/>
                        <a:pt x="3340" y="1936"/>
                      </a:cubicBezTo>
                      <a:cubicBezTo>
                        <a:pt x="2664" y="2201"/>
                        <a:pt x="2028" y="2561"/>
                        <a:pt x="1453" y="3006"/>
                      </a:cubicBezTo>
                      <a:cubicBezTo>
                        <a:pt x="1379" y="3065"/>
                        <a:pt x="1305" y="3126"/>
                        <a:pt x="1231" y="3187"/>
                      </a:cubicBezTo>
                      <a:cubicBezTo>
                        <a:pt x="1520" y="2727"/>
                        <a:pt x="1852" y="2293"/>
                        <a:pt x="2219" y="1890"/>
                      </a:cubicBezTo>
                      <a:cubicBezTo>
                        <a:pt x="2725" y="1336"/>
                        <a:pt x="3450" y="736"/>
                        <a:pt x="4216" y="253"/>
                      </a:cubicBezTo>
                      <a:cubicBezTo>
                        <a:pt x="4306" y="197"/>
                        <a:pt x="4398" y="143"/>
                        <a:pt x="4489" y="92"/>
                      </a:cubicBezTo>
                      <a:cubicBezTo>
                        <a:pt x="4539" y="62"/>
                        <a:pt x="4505" y="1"/>
                        <a:pt x="44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2085" name="Google Shape;2085;p31"/>
              <p:cNvGrpSpPr/>
              <p:nvPr/>
            </p:nvGrpSpPr>
            <p:grpSpPr>
              <a:xfrm flipH="1" rot="-1297666">
                <a:off x="8513132" y="4237586"/>
                <a:ext cx="678897" cy="1245576"/>
                <a:chOff x="9427650" y="2266125"/>
                <a:chExt cx="679773" cy="1247184"/>
              </a:xfrm>
            </p:grpSpPr>
            <p:grpSp>
              <p:nvGrpSpPr>
                <p:cNvPr id="2086" name="Google Shape;2086;p31"/>
                <p:cNvGrpSpPr/>
                <p:nvPr/>
              </p:nvGrpSpPr>
              <p:grpSpPr>
                <a:xfrm>
                  <a:off x="9427650" y="2266125"/>
                  <a:ext cx="679773" cy="609666"/>
                  <a:chOff x="9427650" y="2266125"/>
                  <a:chExt cx="679773" cy="609666"/>
                </a:xfrm>
              </p:grpSpPr>
              <p:sp>
                <p:nvSpPr>
                  <p:cNvPr id="2087" name="Google Shape;2087;p31"/>
                  <p:cNvSpPr/>
                  <p:nvPr/>
                </p:nvSpPr>
                <p:spPr>
                  <a:xfrm>
                    <a:off x="9868899" y="2266125"/>
                    <a:ext cx="238523" cy="163697"/>
                  </a:xfrm>
                  <a:custGeom>
                    <a:rect b="b" l="l" r="r" t="t"/>
                    <a:pathLst>
                      <a:path extrusionOk="0" h="1422" w="2072">
                        <a:moveTo>
                          <a:pt x="1149" y="0"/>
                        </a:moveTo>
                        <a:cubicBezTo>
                          <a:pt x="1056" y="0"/>
                          <a:pt x="956" y="23"/>
                          <a:pt x="854" y="74"/>
                        </a:cubicBezTo>
                        <a:lnTo>
                          <a:pt x="838" y="81"/>
                        </a:lnTo>
                        <a:cubicBezTo>
                          <a:pt x="366" y="326"/>
                          <a:pt x="49" y="796"/>
                          <a:pt x="1" y="1327"/>
                        </a:cubicBezTo>
                        <a:cubicBezTo>
                          <a:pt x="230" y="1383"/>
                          <a:pt x="456" y="1421"/>
                          <a:pt x="677" y="1421"/>
                        </a:cubicBezTo>
                        <a:cubicBezTo>
                          <a:pt x="928" y="1421"/>
                          <a:pt x="1174" y="1372"/>
                          <a:pt x="1410" y="1246"/>
                        </a:cubicBezTo>
                        <a:cubicBezTo>
                          <a:pt x="1423" y="1238"/>
                          <a:pt x="1436" y="1233"/>
                          <a:pt x="1446" y="1225"/>
                        </a:cubicBezTo>
                        <a:cubicBezTo>
                          <a:pt x="2071" y="875"/>
                          <a:pt x="1731" y="0"/>
                          <a:pt x="114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8" name="Google Shape;2088;p31"/>
                  <p:cNvSpPr/>
                  <p:nvPr/>
                </p:nvSpPr>
                <p:spPr>
                  <a:xfrm>
                    <a:off x="9636130" y="2292142"/>
                    <a:ext cx="201110" cy="205945"/>
                  </a:xfrm>
                  <a:custGeom>
                    <a:rect b="b" l="l" r="r" t="t"/>
                    <a:pathLst>
                      <a:path extrusionOk="0" h="1789" w="1747">
                        <a:moveTo>
                          <a:pt x="859" y="0"/>
                        </a:moveTo>
                        <a:cubicBezTo>
                          <a:pt x="678" y="0"/>
                          <a:pt x="495" y="82"/>
                          <a:pt x="358" y="277"/>
                        </a:cubicBezTo>
                        <a:lnTo>
                          <a:pt x="350" y="289"/>
                        </a:lnTo>
                        <a:cubicBezTo>
                          <a:pt x="51" y="734"/>
                          <a:pt x="0" y="1298"/>
                          <a:pt x="212" y="1788"/>
                        </a:cubicBezTo>
                        <a:cubicBezTo>
                          <a:pt x="697" y="1655"/>
                          <a:pt x="1134" y="1459"/>
                          <a:pt x="1410" y="1038"/>
                        </a:cubicBezTo>
                        <a:cubicBezTo>
                          <a:pt x="1418" y="1025"/>
                          <a:pt x="1425" y="1015"/>
                          <a:pt x="1433" y="1004"/>
                        </a:cubicBezTo>
                        <a:cubicBezTo>
                          <a:pt x="1746" y="502"/>
                          <a:pt x="1309" y="0"/>
                          <a:pt x="859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9" name="Google Shape;2089;p31"/>
                  <p:cNvSpPr/>
                  <p:nvPr/>
                </p:nvSpPr>
                <p:spPr>
                  <a:xfrm>
                    <a:off x="9716367" y="2511443"/>
                    <a:ext cx="249690" cy="154718"/>
                  </a:xfrm>
                  <a:custGeom>
                    <a:rect b="b" l="l" r="r" t="t"/>
                    <a:pathLst>
                      <a:path extrusionOk="0" h="1344" w="2169">
                        <a:moveTo>
                          <a:pt x="1273" y="0"/>
                        </a:moveTo>
                        <a:cubicBezTo>
                          <a:pt x="1216" y="0"/>
                          <a:pt x="1156" y="8"/>
                          <a:pt x="1093" y="24"/>
                        </a:cubicBezTo>
                        <a:lnTo>
                          <a:pt x="1078" y="26"/>
                        </a:lnTo>
                        <a:cubicBezTo>
                          <a:pt x="565" y="172"/>
                          <a:pt x="159" y="565"/>
                          <a:pt x="0" y="1076"/>
                        </a:cubicBezTo>
                        <a:cubicBezTo>
                          <a:pt x="327" y="1231"/>
                          <a:pt x="654" y="1343"/>
                          <a:pt x="991" y="1343"/>
                        </a:cubicBezTo>
                        <a:cubicBezTo>
                          <a:pt x="1125" y="1343"/>
                          <a:pt x="1262" y="1325"/>
                          <a:pt x="1400" y="1285"/>
                        </a:cubicBezTo>
                        <a:lnTo>
                          <a:pt x="1441" y="1272"/>
                        </a:lnTo>
                        <a:cubicBezTo>
                          <a:pt x="2168" y="1044"/>
                          <a:pt x="1943" y="0"/>
                          <a:pt x="1273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0" name="Google Shape;2090;p31"/>
                  <p:cNvSpPr/>
                  <p:nvPr/>
                </p:nvSpPr>
                <p:spPr>
                  <a:xfrm>
                    <a:off x="9427650" y="2540107"/>
                    <a:ext cx="172101" cy="223098"/>
                  </a:xfrm>
                  <a:custGeom>
                    <a:rect b="b" l="l" r="r" t="t"/>
                    <a:pathLst>
                      <a:path extrusionOk="0" h="1938" w="1495">
                        <a:moveTo>
                          <a:pt x="732" y="1"/>
                        </a:moveTo>
                        <a:cubicBezTo>
                          <a:pt x="475" y="1"/>
                          <a:pt x="223" y="142"/>
                          <a:pt x="134" y="467"/>
                        </a:cubicBezTo>
                        <a:lnTo>
                          <a:pt x="129" y="482"/>
                        </a:lnTo>
                        <a:cubicBezTo>
                          <a:pt x="1" y="1000"/>
                          <a:pt x="141" y="1549"/>
                          <a:pt x="506" y="1938"/>
                        </a:cubicBezTo>
                        <a:cubicBezTo>
                          <a:pt x="920" y="1649"/>
                          <a:pt x="1262" y="1317"/>
                          <a:pt x="1380" y="827"/>
                        </a:cubicBezTo>
                        <a:cubicBezTo>
                          <a:pt x="1385" y="814"/>
                          <a:pt x="1387" y="799"/>
                          <a:pt x="1390" y="786"/>
                        </a:cubicBezTo>
                        <a:cubicBezTo>
                          <a:pt x="1495" y="305"/>
                          <a:pt x="1109" y="1"/>
                          <a:pt x="732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1" name="Google Shape;2091;p31"/>
                  <p:cNvSpPr/>
                  <p:nvPr/>
                </p:nvSpPr>
                <p:spPr>
                  <a:xfrm>
                    <a:off x="9582600" y="2703000"/>
                    <a:ext cx="228854" cy="172791"/>
                  </a:xfrm>
                  <a:custGeom>
                    <a:rect b="b" l="l" r="r" t="t"/>
                    <a:pathLst>
                      <a:path extrusionOk="0" h="1501" w="1988">
                        <a:moveTo>
                          <a:pt x="1057" y="1"/>
                        </a:moveTo>
                        <a:cubicBezTo>
                          <a:pt x="940" y="1"/>
                          <a:pt x="817" y="37"/>
                          <a:pt x="695" y="119"/>
                        </a:cubicBezTo>
                        <a:lnTo>
                          <a:pt x="682" y="129"/>
                        </a:lnTo>
                        <a:cubicBezTo>
                          <a:pt x="248" y="438"/>
                          <a:pt x="1" y="946"/>
                          <a:pt x="24" y="1480"/>
                        </a:cubicBezTo>
                        <a:cubicBezTo>
                          <a:pt x="147" y="1493"/>
                          <a:pt x="268" y="1500"/>
                          <a:pt x="388" y="1500"/>
                        </a:cubicBezTo>
                        <a:cubicBezTo>
                          <a:pt x="756" y="1500"/>
                          <a:pt x="1102" y="1428"/>
                          <a:pt x="1413" y="1204"/>
                        </a:cubicBezTo>
                        <a:lnTo>
                          <a:pt x="1443" y="1179"/>
                        </a:lnTo>
                        <a:cubicBezTo>
                          <a:pt x="1987" y="765"/>
                          <a:pt x="1595" y="1"/>
                          <a:pt x="1057" y="1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2092" name="Google Shape;2092;p31"/>
                <p:cNvSpPr/>
                <p:nvPr/>
              </p:nvSpPr>
              <p:spPr>
                <a:xfrm>
                  <a:off x="9473582" y="2336002"/>
                  <a:ext cx="522518" cy="1177307"/>
                </a:xfrm>
                <a:custGeom>
                  <a:rect b="b" l="l" r="r" t="t"/>
                  <a:pathLst>
                    <a:path extrusionOk="0" h="10227" w="4539">
                      <a:moveTo>
                        <a:pt x="4461" y="1"/>
                      </a:moveTo>
                      <a:cubicBezTo>
                        <a:pt x="4453" y="1"/>
                        <a:pt x="4444" y="3"/>
                        <a:pt x="4436" y="8"/>
                      </a:cubicBezTo>
                      <a:cubicBezTo>
                        <a:pt x="3672" y="445"/>
                        <a:pt x="2970" y="983"/>
                        <a:pt x="2352" y="1609"/>
                      </a:cubicBezTo>
                      <a:cubicBezTo>
                        <a:pt x="1887" y="2076"/>
                        <a:pt x="1476" y="2597"/>
                        <a:pt x="1131" y="3159"/>
                      </a:cubicBezTo>
                      <a:cubicBezTo>
                        <a:pt x="1300" y="2347"/>
                        <a:pt x="1573" y="1558"/>
                        <a:pt x="1946" y="817"/>
                      </a:cubicBezTo>
                      <a:cubicBezTo>
                        <a:pt x="2064" y="585"/>
                        <a:pt x="2189" y="358"/>
                        <a:pt x="2324" y="136"/>
                      </a:cubicBezTo>
                      <a:cubicBezTo>
                        <a:pt x="2346" y="100"/>
                        <a:pt x="2314" y="68"/>
                        <a:pt x="2280" y="68"/>
                      </a:cubicBezTo>
                      <a:cubicBezTo>
                        <a:pt x="2263" y="68"/>
                        <a:pt x="2246" y="76"/>
                        <a:pt x="2235" y="95"/>
                      </a:cubicBezTo>
                      <a:cubicBezTo>
                        <a:pt x="1752" y="889"/>
                        <a:pt x="1384" y="1749"/>
                        <a:pt x="1147" y="2651"/>
                      </a:cubicBezTo>
                      <a:cubicBezTo>
                        <a:pt x="1080" y="2906"/>
                        <a:pt x="1022" y="3164"/>
                        <a:pt x="976" y="3422"/>
                      </a:cubicBezTo>
                      <a:cubicBezTo>
                        <a:pt x="976" y="3425"/>
                        <a:pt x="976" y="3425"/>
                        <a:pt x="976" y="3425"/>
                      </a:cubicBezTo>
                      <a:cubicBezTo>
                        <a:pt x="920" y="3529"/>
                        <a:pt x="863" y="3634"/>
                        <a:pt x="812" y="3739"/>
                      </a:cubicBezTo>
                      <a:cubicBezTo>
                        <a:pt x="536" y="4285"/>
                        <a:pt x="342" y="4870"/>
                        <a:pt x="233" y="5470"/>
                      </a:cubicBezTo>
                      <a:cubicBezTo>
                        <a:pt x="123" y="4668"/>
                        <a:pt x="115" y="3854"/>
                        <a:pt x="212" y="3047"/>
                      </a:cubicBezTo>
                      <a:cubicBezTo>
                        <a:pt x="243" y="2789"/>
                        <a:pt x="286" y="2533"/>
                        <a:pt x="337" y="2278"/>
                      </a:cubicBezTo>
                      <a:cubicBezTo>
                        <a:pt x="344" y="2245"/>
                        <a:pt x="319" y="2228"/>
                        <a:pt x="292" y="2228"/>
                      </a:cubicBezTo>
                      <a:cubicBezTo>
                        <a:pt x="269" y="2228"/>
                        <a:pt x="244" y="2242"/>
                        <a:pt x="238" y="2270"/>
                      </a:cubicBezTo>
                      <a:cubicBezTo>
                        <a:pt x="54" y="3182"/>
                        <a:pt x="0" y="4117"/>
                        <a:pt x="82" y="5044"/>
                      </a:cubicBezTo>
                      <a:cubicBezTo>
                        <a:pt x="105" y="5301"/>
                        <a:pt x="138" y="5559"/>
                        <a:pt x="182" y="5817"/>
                      </a:cubicBezTo>
                      <a:cubicBezTo>
                        <a:pt x="166" y="5950"/>
                        <a:pt x="156" y="6083"/>
                        <a:pt x="148" y="6216"/>
                      </a:cubicBezTo>
                      <a:cubicBezTo>
                        <a:pt x="123" y="6943"/>
                        <a:pt x="250" y="7666"/>
                        <a:pt x="526" y="8338"/>
                      </a:cubicBezTo>
                      <a:cubicBezTo>
                        <a:pt x="800" y="8999"/>
                        <a:pt x="1221" y="9602"/>
                        <a:pt x="1778" y="10054"/>
                      </a:cubicBezTo>
                      <a:cubicBezTo>
                        <a:pt x="1849" y="10110"/>
                        <a:pt x="1923" y="10164"/>
                        <a:pt x="1997" y="10217"/>
                      </a:cubicBezTo>
                      <a:cubicBezTo>
                        <a:pt x="2007" y="10224"/>
                        <a:pt x="2017" y="10227"/>
                        <a:pt x="2026" y="10227"/>
                      </a:cubicBezTo>
                      <a:cubicBezTo>
                        <a:pt x="2068" y="10227"/>
                        <a:pt x="2103" y="10172"/>
                        <a:pt x="2061" y="10141"/>
                      </a:cubicBezTo>
                      <a:cubicBezTo>
                        <a:pt x="1479" y="9735"/>
                        <a:pt x="1022" y="9168"/>
                        <a:pt x="718" y="8529"/>
                      </a:cubicBezTo>
                      <a:cubicBezTo>
                        <a:pt x="411" y="7881"/>
                        <a:pt x="250" y="7173"/>
                        <a:pt x="245" y="6458"/>
                      </a:cubicBezTo>
                      <a:cubicBezTo>
                        <a:pt x="243" y="6251"/>
                        <a:pt x="253" y="6045"/>
                        <a:pt x="276" y="5838"/>
                      </a:cubicBezTo>
                      <a:cubicBezTo>
                        <a:pt x="705" y="5031"/>
                        <a:pt x="1280" y="4306"/>
                        <a:pt x="1966" y="3703"/>
                      </a:cubicBezTo>
                      <a:cubicBezTo>
                        <a:pt x="2005" y="3669"/>
                        <a:pt x="1973" y="3613"/>
                        <a:pt x="1934" y="3613"/>
                      </a:cubicBezTo>
                      <a:cubicBezTo>
                        <a:pt x="1924" y="3613"/>
                        <a:pt x="1913" y="3617"/>
                        <a:pt x="1903" y="3626"/>
                      </a:cubicBezTo>
                      <a:cubicBezTo>
                        <a:pt x="1356" y="4106"/>
                        <a:pt x="881" y="4661"/>
                        <a:pt x="491" y="5273"/>
                      </a:cubicBezTo>
                      <a:cubicBezTo>
                        <a:pt x="427" y="5370"/>
                        <a:pt x="368" y="5473"/>
                        <a:pt x="312" y="5575"/>
                      </a:cubicBezTo>
                      <a:cubicBezTo>
                        <a:pt x="401" y="5041"/>
                        <a:pt x="557" y="4523"/>
                        <a:pt x="779" y="4032"/>
                      </a:cubicBezTo>
                      <a:cubicBezTo>
                        <a:pt x="868" y="3833"/>
                        <a:pt x="965" y="3642"/>
                        <a:pt x="1073" y="3453"/>
                      </a:cubicBezTo>
                      <a:cubicBezTo>
                        <a:pt x="1749" y="2845"/>
                        <a:pt x="2528" y="2362"/>
                        <a:pt x="3374" y="2028"/>
                      </a:cubicBezTo>
                      <a:cubicBezTo>
                        <a:pt x="3428" y="2007"/>
                        <a:pt x="3406" y="1932"/>
                        <a:pt x="3359" y="1932"/>
                      </a:cubicBezTo>
                      <a:cubicBezTo>
                        <a:pt x="3353" y="1932"/>
                        <a:pt x="3347" y="1933"/>
                        <a:pt x="3340" y="1936"/>
                      </a:cubicBezTo>
                      <a:cubicBezTo>
                        <a:pt x="2664" y="2201"/>
                        <a:pt x="2028" y="2561"/>
                        <a:pt x="1453" y="3006"/>
                      </a:cubicBezTo>
                      <a:cubicBezTo>
                        <a:pt x="1379" y="3065"/>
                        <a:pt x="1305" y="3126"/>
                        <a:pt x="1231" y="3187"/>
                      </a:cubicBezTo>
                      <a:cubicBezTo>
                        <a:pt x="1520" y="2727"/>
                        <a:pt x="1852" y="2293"/>
                        <a:pt x="2219" y="1890"/>
                      </a:cubicBezTo>
                      <a:cubicBezTo>
                        <a:pt x="2725" y="1336"/>
                        <a:pt x="3450" y="736"/>
                        <a:pt x="4216" y="253"/>
                      </a:cubicBezTo>
                      <a:cubicBezTo>
                        <a:pt x="4306" y="197"/>
                        <a:pt x="4398" y="143"/>
                        <a:pt x="4489" y="92"/>
                      </a:cubicBezTo>
                      <a:cubicBezTo>
                        <a:pt x="4539" y="62"/>
                        <a:pt x="4505" y="1"/>
                        <a:pt x="446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093" name="Google Shape;2093;p31"/>
          <p:cNvGrpSpPr/>
          <p:nvPr/>
        </p:nvGrpSpPr>
        <p:grpSpPr>
          <a:xfrm>
            <a:off x="2016792" y="4635774"/>
            <a:ext cx="7025873" cy="605748"/>
            <a:chOff x="2016792" y="4635774"/>
            <a:chExt cx="7025873" cy="605748"/>
          </a:xfrm>
        </p:grpSpPr>
        <p:grpSp>
          <p:nvGrpSpPr>
            <p:cNvPr id="2094" name="Google Shape;2094;p31"/>
            <p:cNvGrpSpPr/>
            <p:nvPr/>
          </p:nvGrpSpPr>
          <p:grpSpPr>
            <a:xfrm>
              <a:off x="7392100" y="4635774"/>
              <a:ext cx="1650565" cy="605748"/>
              <a:chOff x="7392100" y="4635774"/>
              <a:chExt cx="1650565" cy="605748"/>
            </a:xfrm>
          </p:grpSpPr>
          <p:sp>
            <p:nvSpPr>
              <p:cNvPr id="2095" name="Google Shape;2095;p31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096" name="Google Shape;2096;p31"/>
              <p:cNvGrpSpPr/>
              <p:nvPr/>
            </p:nvGrpSpPr>
            <p:grpSpPr>
              <a:xfrm>
                <a:off x="7392100" y="4635774"/>
                <a:ext cx="1650565" cy="605748"/>
                <a:chOff x="7392100" y="4635774"/>
                <a:chExt cx="1650565" cy="605748"/>
              </a:xfrm>
            </p:grpSpPr>
            <p:sp>
              <p:nvSpPr>
                <p:cNvPr id="2097" name="Google Shape;2097;p31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8" name="Google Shape;2098;p31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099" name="Google Shape;2099;p31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0" name="Google Shape;2100;p31"/>
                <p:cNvSpPr/>
                <p:nvPr/>
              </p:nvSpPr>
              <p:spPr>
                <a:xfrm>
                  <a:off x="8117771" y="4635774"/>
                  <a:ext cx="924894" cy="567359"/>
                </a:xfrm>
                <a:custGeom>
                  <a:rect b="b" l="l" r="r" t="t"/>
                  <a:pathLst>
                    <a:path extrusionOk="0" h="6459" w="10529">
                      <a:moveTo>
                        <a:pt x="8943" y="5248"/>
                      </a:moveTo>
                      <a:lnTo>
                        <a:pt x="9099" y="5401"/>
                      </a:lnTo>
                      <a:cubicBezTo>
                        <a:pt x="9043" y="5355"/>
                        <a:pt x="8991" y="5302"/>
                        <a:pt x="8943" y="5248"/>
                      </a:cubicBezTo>
                      <a:close/>
                      <a:moveTo>
                        <a:pt x="36" y="1"/>
                      </a:moveTo>
                      <a:lnTo>
                        <a:pt x="0" y="3"/>
                      </a:lnTo>
                      <a:cubicBezTo>
                        <a:pt x="2679" y="1311"/>
                        <a:pt x="4671" y="3698"/>
                        <a:pt x="5268" y="6413"/>
                      </a:cubicBezTo>
                      <a:cubicBezTo>
                        <a:pt x="5960" y="6425"/>
                        <a:pt x="6836" y="6459"/>
                        <a:pt x="7715" y="6459"/>
                      </a:cubicBezTo>
                      <a:cubicBezTo>
                        <a:pt x="8190" y="6459"/>
                        <a:pt x="8665" y="6451"/>
                        <a:pt x="9109" y="6425"/>
                      </a:cubicBezTo>
                      <a:cubicBezTo>
                        <a:pt x="9617" y="6397"/>
                        <a:pt x="10087" y="6346"/>
                        <a:pt x="10475" y="6262"/>
                      </a:cubicBezTo>
                      <a:lnTo>
                        <a:pt x="10529" y="6249"/>
                      </a:lnTo>
                      <a:cubicBezTo>
                        <a:pt x="10406" y="6012"/>
                        <a:pt x="10276" y="5779"/>
                        <a:pt x="10141" y="5547"/>
                      </a:cubicBezTo>
                      <a:cubicBezTo>
                        <a:pt x="10112" y="5501"/>
                        <a:pt x="10082" y="5453"/>
                        <a:pt x="10054" y="5404"/>
                      </a:cubicBezTo>
                      <a:cubicBezTo>
                        <a:pt x="9612" y="4921"/>
                        <a:pt x="9101" y="4472"/>
                        <a:pt x="8381" y="4143"/>
                      </a:cubicBezTo>
                      <a:lnTo>
                        <a:pt x="8381" y="4143"/>
                      </a:lnTo>
                      <a:cubicBezTo>
                        <a:pt x="8557" y="4505"/>
                        <a:pt x="8657" y="4916"/>
                        <a:pt x="8943" y="5248"/>
                      </a:cubicBezTo>
                      <a:cubicBezTo>
                        <a:pt x="8274" y="4577"/>
                        <a:pt x="7541" y="3854"/>
                        <a:pt x="6683" y="3246"/>
                      </a:cubicBezTo>
                      <a:lnTo>
                        <a:pt x="6563" y="3254"/>
                      </a:lnTo>
                      <a:cubicBezTo>
                        <a:pt x="6458" y="3259"/>
                        <a:pt x="6354" y="3264"/>
                        <a:pt x="6249" y="3267"/>
                      </a:cubicBezTo>
                      <a:cubicBezTo>
                        <a:pt x="6229" y="3267"/>
                        <a:pt x="6209" y="3267"/>
                        <a:pt x="6188" y="3267"/>
                      </a:cubicBezTo>
                      <a:cubicBezTo>
                        <a:pt x="5969" y="3267"/>
                        <a:pt x="5749" y="3254"/>
                        <a:pt x="5531" y="3231"/>
                      </a:cubicBezTo>
                      <a:cubicBezTo>
                        <a:pt x="5381" y="3213"/>
                        <a:pt x="5212" y="3205"/>
                        <a:pt x="5067" y="3164"/>
                      </a:cubicBezTo>
                      <a:lnTo>
                        <a:pt x="4952" y="3136"/>
                      </a:lnTo>
                      <a:cubicBezTo>
                        <a:pt x="5036" y="3134"/>
                        <a:pt x="5056" y="3134"/>
                        <a:pt x="5013" y="3134"/>
                      </a:cubicBezTo>
                      <a:cubicBezTo>
                        <a:pt x="4824" y="3080"/>
                        <a:pt x="4701" y="3098"/>
                        <a:pt x="4518" y="3009"/>
                      </a:cubicBezTo>
                      <a:cubicBezTo>
                        <a:pt x="4418" y="2958"/>
                        <a:pt x="4321" y="2899"/>
                        <a:pt x="4232" y="2833"/>
                      </a:cubicBezTo>
                      <a:cubicBezTo>
                        <a:pt x="4043" y="2705"/>
                        <a:pt x="3861" y="2562"/>
                        <a:pt x="3690" y="2411"/>
                      </a:cubicBezTo>
                      <a:cubicBezTo>
                        <a:pt x="3471" y="2215"/>
                        <a:pt x="3241" y="2031"/>
                        <a:pt x="3003" y="1852"/>
                      </a:cubicBezTo>
                      <a:cubicBezTo>
                        <a:pt x="2084" y="1160"/>
                        <a:pt x="1060" y="575"/>
                        <a:pt x="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1" name="Google Shape;2101;p31"/>
                <p:cNvSpPr/>
                <p:nvPr/>
              </p:nvSpPr>
              <p:spPr>
                <a:xfrm>
                  <a:off x="8704826" y="4915460"/>
                  <a:ext cx="296117" cy="195005"/>
                </a:xfrm>
                <a:custGeom>
                  <a:rect b="b" l="l" r="r" t="t"/>
                  <a:pathLst>
                    <a:path extrusionOk="0" h="2220" w="3371">
                      <a:moveTo>
                        <a:pt x="1168" y="1"/>
                      </a:moveTo>
                      <a:cubicBezTo>
                        <a:pt x="782" y="1"/>
                        <a:pt x="391" y="39"/>
                        <a:pt x="0" y="62"/>
                      </a:cubicBezTo>
                      <a:cubicBezTo>
                        <a:pt x="858" y="670"/>
                        <a:pt x="1588" y="1393"/>
                        <a:pt x="2260" y="2062"/>
                      </a:cubicBezTo>
                      <a:cubicBezTo>
                        <a:pt x="1974" y="1732"/>
                        <a:pt x="1874" y="1319"/>
                        <a:pt x="1698" y="959"/>
                      </a:cubicBezTo>
                      <a:lnTo>
                        <a:pt x="1698" y="959"/>
                      </a:lnTo>
                      <a:cubicBezTo>
                        <a:pt x="2418" y="1288"/>
                        <a:pt x="2929" y="1737"/>
                        <a:pt x="3371" y="2220"/>
                      </a:cubicBezTo>
                      <a:cubicBezTo>
                        <a:pt x="3218" y="1967"/>
                        <a:pt x="3062" y="1719"/>
                        <a:pt x="2898" y="1474"/>
                      </a:cubicBezTo>
                      <a:cubicBezTo>
                        <a:pt x="2804" y="1329"/>
                        <a:pt x="2707" y="1188"/>
                        <a:pt x="2610" y="1045"/>
                      </a:cubicBezTo>
                      <a:cubicBezTo>
                        <a:pt x="2380" y="713"/>
                        <a:pt x="2140" y="384"/>
                        <a:pt x="1895" y="60"/>
                      </a:cubicBezTo>
                      <a:cubicBezTo>
                        <a:pt x="1655" y="16"/>
                        <a:pt x="1413" y="1"/>
                        <a:pt x="116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2102" name="Google Shape;2102;p31"/>
            <p:cNvGrpSpPr/>
            <p:nvPr/>
          </p:nvGrpSpPr>
          <p:grpSpPr>
            <a:xfrm>
              <a:off x="2016792" y="4848375"/>
              <a:ext cx="723683" cy="368680"/>
              <a:chOff x="7392100" y="4636038"/>
              <a:chExt cx="1188509" cy="605485"/>
            </a:xfrm>
          </p:grpSpPr>
          <p:sp>
            <p:nvSpPr>
              <p:cNvPr id="2103" name="Google Shape;2103;p31"/>
              <p:cNvSpPr/>
              <p:nvPr/>
            </p:nvSpPr>
            <p:spPr>
              <a:xfrm>
                <a:off x="8017718" y="4636038"/>
                <a:ext cx="401352" cy="236904"/>
              </a:xfrm>
              <a:custGeom>
                <a:rect b="b" l="l" r="r" t="t"/>
                <a:pathLst>
                  <a:path extrusionOk="0" h="2697" w="4569">
                    <a:moveTo>
                      <a:pt x="1142" y="0"/>
                    </a:moveTo>
                    <a:cubicBezTo>
                      <a:pt x="761" y="36"/>
                      <a:pt x="381" y="77"/>
                      <a:pt x="0" y="118"/>
                    </a:cubicBezTo>
                    <a:cubicBezTo>
                      <a:pt x="1739" y="605"/>
                      <a:pt x="3218" y="1657"/>
                      <a:pt x="4569" y="2697"/>
                    </a:cubicBezTo>
                    <a:cubicBezTo>
                      <a:pt x="3632" y="1563"/>
                      <a:pt x="2462" y="644"/>
                      <a:pt x="11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2104" name="Google Shape;2104;p31"/>
              <p:cNvGrpSpPr/>
              <p:nvPr/>
            </p:nvGrpSpPr>
            <p:grpSpPr>
              <a:xfrm>
                <a:off x="7392100" y="4646315"/>
                <a:ext cx="1188509" cy="595207"/>
                <a:chOff x="7392100" y="4646315"/>
                <a:chExt cx="1188509" cy="595207"/>
              </a:xfrm>
            </p:grpSpPr>
            <p:sp>
              <p:nvSpPr>
                <p:cNvPr id="2105" name="Google Shape;2105;p31"/>
                <p:cNvSpPr/>
                <p:nvPr/>
              </p:nvSpPr>
              <p:spPr>
                <a:xfrm>
                  <a:off x="7405979" y="4832274"/>
                  <a:ext cx="1005006" cy="397300"/>
                </a:xfrm>
                <a:custGeom>
                  <a:rect b="b" l="l" r="r" t="t"/>
                  <a:pathLst>
                    <a:path extrusionOk="0" h="4523" w="11441">
                      <a:moveTo>
                        <a:pt x="5705" y="1"/>
                      </a:moveTo>
                      <a:cubicBezTo>
                        <a:pt x="2995" y="1"/>
                        <a:pt x="1043" y="1631"/>
                        <a:pt x="1" y="3969"/>
                      </a:cubicBezTo>
                      <a:cubicBezTo>
                        <a:pt x="72" y="3997"/>
                        <a:pt x="790" y="4275"/>
                        <a:pt x="1418" y="4370"/>
                      </a:cubicBezTo>
                      <a:cubicBezTo>
                        <a:pt x="2110" y="3006"/>
                        <a:pt x="3011" y="1793"/>
                        <a:pt x="4845" y="1300"/>
                      </a:cubicBezTo>
                      <a:cubicBezTo>
                        <a:pt x="5063" y="1252"/>
                        <a:pt x="5281" y="1229"/>
                        <a:pt x="5497" y="1229"/>
                      </a:cubicBezTo>
                      <a:cubicBezTo>
                        <a:pt x="6193" y="1229"/>
                        <a:pt x="6865" y="1469"/>
                        <a:pt x="7427" y="1875"/>
                      </a:cubicBezTo>
                      <a:cubicBezTo>
                        <a:pt x="8673" y="2442"/>
                        <a:pt x="9495" y="3466"/>
                        <a:pt x="10179" y="4523"/>
                      </a:cubicBezTo>
                      <a:cubicBezTo>
                        <a:pt x="10601" y="4441"/>
                        <a:pt x="10956" y="4339"/>
                        <a:pt x="11441" y="4268"/>
                      </a:cubicBezTo>
                      <a:cubicBezTo>
                        <a:pt x="10631" y="2434"/>
                        <a:pt x="9270" y="580"/>
                        <a:pt x="7358" y="189"/>
                      </a:cubicBezTo>
                      <a:cubicBezTo>
                        <a:pt x="6779" y="61"/>
                        <a:pt x="6228" y="1"/>
                        <a:pt x="570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6" name="Google Shape;2106;p31"/>
                <p:cNvSpPr/>
                <p:nvPr/>
              </p:nvSpPr>
              <p:spPr>
                <a:xfrm>
                  <a:off x="7530541" y="4940143"/>
                  <a:ext cx="769676" cy="301379"/>
                </a:xfrm>
                <a:custGeom>
                  <a:rect b="b" l="l" r="r" t="t"/>
                  <a:pathLst>
                    <a:path extrusionOk="0" h="3431" w="8762">
                      <a:moveTo>
                        <a:pt x="5626" y="491"/>
                      </a:moveTo>
                      <a:cubicBezTo>
                        <a:pt x="5697" y="517"/>
                        <a:pt x="5766" y="542"/>
                        <a:pt x="5835" y="573"/>
                      </a:cubicBezTo>
                      <a:cubicBezTo>
                        <a:pt x="5769" y="545"/>
                        <a:pt x="5697" y="517"/>
                        <a:pt x="5626" y="491"/>
                      </a:cubicBezTo>
                      <a:close/>
                      <a:moveTo>
                        <a:pt x="4079" y="1"/>
                      </a:moveTo>
                      <a:cubicBezTo>
                        <a:pt x="3863" y="1"/>
                        <a:pt x="3645" y="24"/>
                        <a:pt x="3427" y="72"/>
                      </a:cubicBezTo>
                      <a:cubicBezTo>
                        <a:pt x="1593" y="568"/>
                        <a:pt x="692" y="1781"/>
                        <a:pt x="0" y="3144"/>
                      </a:cubicBezTo>
                      <a:cubicBezTo>
                        <a:pt x="49" y="3149"/>
                        <a:pt x="94" y="3157"/>
                        <a:pt x="140" y="3162"/>
                      </a:cubicBezTo>
                      <a:cubicBezTo>
                        <a:pt x="2066" y="3374"/>
                        <a:pt x="4413" y="3382"/>
                        <a:pt x="6422" y="3415"/>
                      </a:cubicBezTo>
                      <a:cubicBezTo>
                        <a:pt x="6614" y="3420"/>
                        <a:pt x="6805" y="3423"/>
                        <a:pt x="6992" y="3428"/>
                      </a:cubicBezTo>
                      <a:cubicBezTo>
                        <a:pt x="7084" y="3430"/>
                        <a:pt x="7173" y="3431"/>
                        <a:pt x="7258" y="3431"/>
                      </a:cubicBezTo>
                      <a:cubicBezTo>
                        <a:pt x="7920" y="3431"/>
                        <a:pt x="8370" y="3372"/>
                        <a:pt x="8761" y="3295"/>
                      </a:cubicBezTo>
                      <a:cubicBezTo>
                        <a:pt x="8074" y="2238"/>
                        <a:pt x="7252" y="1214"/>
                        <a:pt x="6009" y="647"/>
                      </a:cubicBezTo>
                      <a:cubicBezTo>
                        <a:pt x="5447" y="241"/>
                        <a:pt x="4775" y="1"/>
                        <a:pt x="407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2107" name="Google Shape;2107;p31"/>
                <p:cNvSpPr/>
                <p:nvPr/>
              </p:nvSpPr>
              <p:spPr>
                <a:xfrm>
                  <a:off x="7392100" y="4646315"/>
                  <a:ext cx="1188509" cy="560858"/>
                </a:xfrm>
                <a:custGeom>
                  <a:rect b="b" l="l" r="r" t="t"/>
                  <a:pathLst>
                    <a:path extrusionOk="0" h="6385" w="13530">
                      <a:moveTo>
                        <a:pt x="7122" y="1"/>
                      </a:moveTo>
                      <a:cubicBezTo>
                        <a:pt x="6525" y="70"/>
                        <a:pt x="5930" y="149"/>
                        <a:pt x="5335" y="238"/>
                      </a:cubicBezTo>
                      <a:cubicBezTo>
                        <a:pt x="4870" y="310"/>
                        <a:pt x="4405" y="389"/>
                        <a:pt x="3943" y="478"/>
                      </a:cubicBezTo>
                      <a:cubicBezTo>
                        <a:pt x="3604" y="831"/>
                        <a:pt x="3269" y="1193"/>
                        <a:pt x="2947" y="1561"/>
                      </a:cubicBezTo>
                      <a:cubicBezTo>
                        <a:pt x="1798" y="2871"/>
                        <a:pt x="777" y="4268"/>
                        <a:pt x="0" y="5762"/>
                      </a:cubicBezTo>
                      <a:cubicBezTo>
                        <a:pt x="39" y="5874"/>
                        <a:pt x="90" y="5984"/>
                        <a:pt x="151" y="6083"/>
                      </a:cubicBezTo>
                      <a:lnTo>
                        <a:pt x="159" y="6088"/>
                      </a:lnTo>
                      <a:cubicBezTo>
                        <a:pt x="1201" y="3750"/>
                        <a:pt x="3154" y="2118"/>
                        <a:pt x="5865" y="2118"/>
                      </a:cubicBezTo>
                      <a:cubicBezTo>
                        <a:pt x="6387" y="2118"/>
                        <a:pt x="6938" y="2179"/>
                        <a:pt x="7516" y="2306"/>
                      </a:cubicBezTo>
                      <a:cubicBezTo>
                        <a:pt x="9428" y="2697"/>
                        <a:pt x="10789" y="4551"/>
                        <a:pt x="11599" y="6385"/>
                      </a:cubicBezTo>
                      <a:cubicBezTo>
                        <a:pt x="12028" y="6321"/>
                        <a:pt x="12462" y="6290"/>
                        <a:pt x="12899" y="6290"/>
                      </a:cubicBezTo>
                      <a:cubicBezTo>
                        <a:pt x="12948" y="6289"/>
                        <a:pt x="12999" y="6289"/>
                        <a:pt x="13052" y="6289"/>
                      </a:cubicBezTo>
                      <a:cubicBezTo>
                        <a:pt x="13198" y="6289"/>
                        <a:pt x="13357" y="6291"/>
                        <a:pt x="13529" y="6295"/>
                      </a:cubicBezTo>
                      <a:cubicBezTo>
                        <a:pt x="13231" y="4944"/>
                        <a:pt x="12590" y="3675"/>
                        <a:pt x="11691" y="2580"/>
                      </a:cubicBezTo>
                      <a:cubicBezTo>
                        <a:pt x="10340" y="1540"/>
                        <a:pt x="8864" y="488"/>
                        <a:pt x="712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2108" name="Google Shape;2108;p31"/>
          <p:cNvGrpSpPr/>
          <p:nvPr/>
        </p:nvGrpSpPr>
        <p:grpSpPr>
          <a:xfrm>
            <a:off x="564704" y="2520216"/>
            <a:ext cx="1661171" cy="636897"/>
            <a:chOff x="556354" y="3011503"/>
            <a:chExt cx="1661171" cy="636897"/>
          </a:xfrm>
        </p:grpSpPr>
        <p:grpSp>
          <p:nvGrpSpPr>
            <p:cNvPr id="2109" name="Google Shape;2109;p31"/>
            <p:cNvGrpSpPr/>
            <p:nvPr/>
          </p:nvGrpSpPr>
          <p:grpSpPr>
            <a:xfrm>
              <a:off x="556354" y="3011503"/>
              <a:ext cx="901543" cy="223328"/>
              <a:chOff x="415175" y="3208013"/>
              <a:chExt cx="1171900" cy="290300"/>
            </a:xfrm>
          </p:grpSpPr>
          <p:sp>
            <p:nvSpPr>
              <p:cNvPr id="2110" name="Google Shape;2110;p31"/>
              <p:cNvSpPr/>
              <p:nvPr/>
            </p:nvSpPr>
            <p:spPr>
              <a:xfrm>
                <a:off x="415175" y="3208013"/>
                <a:ext cx="883600" cy="290300"/>
              </a:xfrm>
              <a:custGeom>
                <a:rect b="b" l="l" r="r" t="t"/>
                <a:pathLst>
                  <a:path extrusionOk="0" h="11612" w="35344">
                    <a:moveTo>
                      <a:pt x="15641" y="0"/>
                    </a:moveTo>
                    <a:cubicBezTo>
                      <a:pt x="10753" y="0"/>
                      <a:pt x="6583" y="3060"/>
                      <a:pt x="4933" y="7365"/>
                    </a:cubicBezTo>
                    <a:cubicBezTo>
                      <a:pt x="4671" y="7316"/>
                      <a:pt x="4411" y="7292"/>
                      <a:pt x="4156" y="7292"/>
                    </a:cubicBezTo>
                    <a:cubicBezTo>
                      <a:pt x="1910" y="7292"/>
                      <a:pt x="1" y="9120"/>
                      <a:pt x="8" y="11463"/>
                    </a:cubicBezTo>
                    <a:cubicBezTo>
                      <a:pt x="8" y="11512"/>
                      <a:pt x="13" y="11561"/>
                      <a:pt x="15" y="11612"/>
                    </a:cubicBezTo>
                    <a:lnTo>
                      <a:pt x="35341" y="11612"/>
                    </a:lnTo>
                    <a:cubicBezTo>
                      <a:pt x="35341" y="11561"/>
                      <a:pt x="35344" y="11512"/>
                      <a:pt x="35344" y="11463"/>
                    </a:cubicBezTo>
                    <a:cubicBezTo>
                      <a:pt x="35344" y="7896"/>
                      <a:pt x="32453" y="5008"/>
                      <a:pt x="28889" y="5008"/>
                    </a:cubicBezTo>
                    <a:cubicBezTo>
                      <a:pt x="28884" y="5008"/>
                      <a:pt x="28879" y="5008"/>
                      <a:pt x="28874" y="5008"/>
                    </a:cubicBezTo>
                    <a:cubicBezTo>
                      <a:pt x="27743" y="5008"/>
                      <a:pt x="26630" y="5309"/>
                      <a:pt x="25651" y="5879"/>
                    </a:cubicBezTo>
                    <a:cubicBezTo>
                      <a:pt x="23689" y="2373"/>
                      <a:pt x="19943" y="0"/>
                      <a:pt x="1564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1" name="Google Shape;2111;p31"/>
              <p:cNvSpPr/>
              <p:nvPr/>
            </p:nvSpPr>
            <p:spPr>
              <a:xfrm>
                <a:off x="1103600" y="3339488"/>
                <a:ext cx="483475" cy="158825"/>
              </a:xfrm>
              <a:custGeom>
                <a:rect b="b" l="l" r="r" t="t"/>
                <a:pathLst>
                  <a:path extrusionOk="0" h="6353" w="19339">
                    <a:moveTo>
                      <a:pt x="8563" y="1"/>
                    </a:moveTo>
                    <a:cubicBezTo>
                      <a:pt x="8412" y="1"/>
                      <a:pt x="8260" y="6"/>
                      <a:pt x="8108" y="17"/>
                    </a:cubicBezTo>
                    <a:cubicBezTo>
                      <a:pt x="5677" y="191"/>
                      <a:pt x="3568" y="1756"/>
                      <a:pt x="2700" y="4031"/>
                    </a:cubicBezTo>
                    <a:cubicBezTo>
                      <a:pt x="2556" y="4004"/>
                      <a:pt x="2413" y="3991"/>
                      <a:pt x="2272" y="3991"/>
                    </a:cubicBezTo>
                    <a:cubicBezTo>
                      <a:pt x="1043" y="3991"/>
                      <a:pt x="1" y="4992"/>
                      <a:pt x="3" y="6271"/>
                    </a:cubicBezTo>
                    <a:cubicBezTo>
                      <a:pt x="3" y="6299"/>
                      <a:pt x="6" y="6327"/>
                      <a:pt x="8" y="6353"/>
                    </a:cubicBezTo>
                    <a:lnTo>
                      <a:pt x="19336" y="6353"/>
                    </a:lnTo>
                    <a:cubicBezTo>
                      <a:pt x="19336" y="6327"/>
                      <a:pt x="19339" y="6299"/>
                      <a:pt x="19339" y="6271"/>
                    </a:cubicBezTo>
                    <a:cubicBezTo>
                      <a:pt x="19339" y="4320"/>
                      <a:pt x="17758" y="2739"/>
                      <a:pt x="15807" y="2739"/>
                    </a:cubicBezTo>
                    <a:cubicBezTo>
                      <a:pt x="15184" y="2739"/>
                      <a:pt x="14571" y="2903"/>
                      <a:pt x="14035" y="3217"/>
                    </a:cubicBezTo>
                    <a:cubicBezTo>
                      <a:pt x="12922" y="1223"/>
                      <a:pt x="10822" y="1"/>
                      <a:pt x="85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12" name="Google Shape;2112;p31"/>
            <p:cNvSpPr/>
            <p:nvPr/>
          </p:nvSpPr>
          <p:spPr>
            <a:xfrm>
              <a:off x="1946950" y="3559475"/>
              <a:ext cx="270575" cy="88925"/>
            </a:xfrm>
            <a:custGeom>
              <a:rect b="b" l="l" r="r" t="t"/>
              <a:pathLst>
                <a:path extrusionOk="0" h="3557" w="10823">
                  <a:moveTo>
                    <a:pt x="4787" y="0"/>
                  </a:moveTo>
                  <a:cubicBezTo>
                    <a:pt x="4703" y="0"/>
                    <a:pt x="4619" y="3"/>
                    <a:pt x="4535" y="9"/>
                  </a:cubicBezTo>
                  <a:cubicBezTo>
                    <a:pt x="3177" y="109"/>
                    <a:pt x="1997" y="982"/>
                    <a:pt x="1509" y="2256"/>
                  </a:cubicBezTo>
                  <a:cubicBezTo>
                    <a:pt x="1433" y="2241"/>
                    <a:pt x="1354" y="2233"/>
                    <a:pt x="1277" y="2233"/>
                  </a:cubicBezTo>
                  <a:cubicBezTo>
                    <a:pt x="572" y="2233"/>
                    <a:pt x="0" y="2805"/>
                    <a:pt x="0" y="3510"/>
                  </a:cubicBezTo>
                  <a:cubicBezTo>
                    <a:pt x="0" y="3526"/>
                    <a:pt x="3" y="3541"/>
                    <a:pt x="3" y="3556"/>
                  </a:cubicBezTo>
                  <a:lnTo>
                    <a:pt x="10822" y="3556"/>
                  </a:lnTo>
                  <a:lnTo>
                    <a:pt x="10822" y="3510"/>
                  </a:lnTo>
                  <a:cubicBezTo>
                    <a:pt x="10822" y="2420"/>
                    <a:pt x="9936" y="1534"/>
                    <a:pt x="8846" y="1534"/>
                  </a:cubicBezTo>
                  <a:cubicBezTo>
                    <a:pt x="8496" y="1534"/>
                    <a:pt x="8154" y="1626"/>
                    <a:pt x="7852" y="1802"/>
                  </a:cubicBezTo>
                  <a:cubicBezTo>
                    <a:pt x="7230" y="683"/>
                    <a:pt x="6054" y="0"/>
                    <a:pt x="478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13" name="Google Shape;2113;p31"/>
          <p:cNvSpPr txBox="1"/>
          <p:nvPr>
            <p:ph type="ctrTitle"/>
          </p:nvPr>
        </p:nvSpPr>
        <p:spPr>
          <a:xfrm>
            <a:off x="2968450" y="1978700"/>
            <a:ext cx="2110800" cy="60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1997-2024</a:t>
            </a:r>
            <a:endParaRPr sz="2700"/>
          </a:p>
        </p:txBody>
      </p:sp>
      <p:grpSp>
        <p:nvGrpSpPr>
          <p:cNvPr id="2114" name="Google Shape;2114;p31"/>
          <p:cNvGrpSpPr/>
          <p:nvPr/>
        </p:nvGrpSpPr>
        <p:grpSpPr>
          <a:xfrm>
            <a:off x="5402051" y="-350600"/>
            <a:ext cx="3866942" cy="4365900"/>
            <a:chOff x="5402051" y="-350600"/>
            <a:chExt cx="3866942" cy="4365900"/>
          </a:xfrm>
        </p:grpSpPr>
        <p:sp>
          <p:nvSpPr>
            <p:cNvPr id="2115" name="Google Shape;2115;p31"/>
            <p:cNvSpPr/>
            <p:nvPr/>
          </p:nvSpPr>
          <p:spPr>
            <a:xfrm>
              <a:off x="6111951" y="-350600"/>
              <a:ext cx="2563650" cy="2395064"/>
            </a:xfrm>
            <a:custGeom>
              <a:rect b="b" l="l" r="r" t="t"/>
              <a:pathLst>
                <a:path extrusionOk="0" h="40157" w="42980">
                  <a:moveTo>
                    <a:pt x="30051" y="0"/>
                  </a:moveTo>
                  <a:cubicBezTo>
                    <a:pt x="28899" y="2043"/>
                    <a:pt x="14752" y="12316"/>
                    <a:pt x="14752" y="12316"/>
                  </a:cubicBezTo>
                  <a:lnTo>
                    <a:pt x="14745" y="12319"/>
                  </a:lnTo>
                  <a:cubicBezTo>
                    <a:pt x="14543" y="12395"/>
                    <a:pt x="14344" y="12477"/>
                    <a:pt x="14145" y="12564"/>
                  </a:cubicBezTo>
                  <a:cubicBezTo>
                    <a:pt x="13253" y="12934"/>
                    <a:pt x="12809" y="13156"/>
                    <a:pt x="12424" y="13429"/>
                  </a:cubicBezTo>
                  <a:cubicBezTo>
                    <a:pt x="10414" y="14578"/>
                    <a:pt x="8591" y="16100"/>
                    <a:pt x="6895" y="17699"/>
                  </a:cubicBezTo>
                  <a:cubicBezTo>
                    <a:pt x="6512" y="18062"/>
                    <a:pt x="6180" y="18478"/>
                    <a:pt x="5912" y="18935"/>
                  </a:cubicBezTo>
                  <a:cubicBezTo>
                    <a:pt x="4791" y="20827"/>
                    <a:pt x="3532" y="22597"/>
                    <a:pt x="2145" y="24412"/>
                  </a:cubicBezTo>
                  <a:cubicBezTo>
                    <a:pt x="1742" y="24941"/>
                    <a:pt x="1326" y="25477"/>
                    <a:pt x="899" y="26019"/>
                  </a:cubicBezTo>
                  <a:cubicBezTo>
                    <a:pt x="840" y="26090"/>
                    <a:pt x="863" y="26197"/>
                    <a:pt x="945" y="26241"/>
                  </a:cubicBezTo>
                  <a:cubicBezTo>
                    <a:pt x="1231" y="26387"/>
                    <a:pt x="1536" y="26451"/>
                    <a:pt x="1847" y="26451"/>
                  </a:cubicBezTo>
                  <a:cubicBezTo>
                    <a:pt x="1986" y="26451"/>
                    <a:pt x="2126" y="26438"/>
                    <a:pt x="2265" y="26414"/>
                  </a:cubicBezTo>
                  <a:lnTo>
                    <a:pt x="2265" y="26414"/>
                  </a:lnTo>
                  <a:cubicBezTo>
                    <a:pt x="1561" y="28981"/>
                    <a:pt x="766" y="31537"/>
                    <a:pt x="95" y="34106"/>
                  </a:cubicBezTo>
                  <a:cubicBezTo>
                    <a:pt x="0" y="34468"/>
                    <a:pt x="284" y="34928"/>
                    <a:pt x="654" y="34982"/>
                  </a:cubicBezTo>
                  <a:cubicBezTo>
                    <a:pt x="695" y="34988"/>
                    <a:pt x="736" y="34990"/>
                    <a:pt x="777" y="34990"/>
                  </a:cubicBezTo>
                  <a:cubicBezTo>
                    <a:pt x="1106" y="34990"/>
                    <a:pt x="1420" y="34808"/>
                    <a:pt x="1683" y="34604"/>
                  </a:cubicBezTo>
                  <a:cubicBezTo>
                    <a:pt x="1898" y="34440"/>
                    <a:pt x="2130" y="34261"/>
                    <a:pt x="2362" y="34075"/>
                  </a:cubicBezTo>
                  <a:lnTo>
                    <a:pt x="2362" y="34075"/>
                  </a:lnTo>
                  <a:cubicBezTo>
                    <a:pt x="2013" y="35288"/>
                    <a:pt x="1668" y="36498"/>
                    <a:pt x="1349" y="37714"/>
                  </a:cubicBezTo>
                  <a:cubicBezTo>
                    <a:pt x="1254" y="38077"/>
                    <a:pt x="1538" y="38539"/>
                    <a:pt x="1910" y="38590"/>
                  </a:cubicBezTo>
                  <a:cubicBezTo>
                    <a:pt x="1951" y="38596"/>
                    <a:pt x="1992" y="38599"/>
                    <a:pt x="2033" y="38599"/>
                  </a:cubicBezTo>
                  <a:cubicBezTo>
                    <a:pt x="2359" y="38599"/>
                    <a:pt x="2673" y="38416"/>
                    <a:pt x="2937" y="38212"/>
                  </a:cubicBezTo>
                  <a:cubicBezTo>
                    <a:pt x="3157" y="38046"/>
                    <a:pt x="3394" y="37865"/>
                    <a:pt x="3632" y="37673"/>
                  </a:cubicBezTo>
                  <a:lnTo>
                    <a:pt x="3632" y="37673"/>
                  </a:lnTo>
                  <a:cubicBezTo>
                    <a:pt x="3552" y="37969"/>
                    <a:pt x="3473" y="38266"/>
                    <a:pt x="3394" y="38562"/>
                  </a:cubicBezTo>
                  <a:cubicBezTo>
                    <a:pt x="3297" y="38924"/>
                    <a:pt x="3580" y="39384"/>
                    <a:pt x="3953" y="39438"/>
                  </a:cubicBezTo>
                  <a:cubicBezTo>
                    <a:pt x="3994" y="39444"/>
                    <a:pt x="4035" y="39446"/>
                    <a:pt x="4076" y="39446"/>
                  </a:cubicBezTo>
                  <a:cubicBezTo>
                    <a:pt x="4404" y="39446"/>
                    <a:pt x="4717" y="39264"/>
                    <a:pt x="4982" y="39060"/>
                  </a:cubicBezTo>
                  <a:cubicBezTo>
                    <a:pt x="5079" y="38986"/>
                    <a:pt x="5182" y="38906"/>
                    <a:pt x="5286" y="38827"/>
                  </a:cubicBezTo>
                  <a:lnTo>
                    <a:pt x="5286" y="38827"/>
                  </a:lnTo>
                  <a:cubicBezTo>
                    <a:pt x="5245" y="38975"/>
                    <a:pt x="5205" y="39124"/>
                    <a:pt x="5166" y="39272"/>
                  </a:cubicBezTo>
                  <a:cubicBezTo>
                    <a:pt x="5072" y="39634"/>
                    <a:pt x="5355" y="40094"/>
                    <a:pt x="5725" y="40148"/>
                  </a:cubicBezTo>
                  <a:cubicBezTo>
                    <a:pt x="5767" y="40153"/>
                    <a:pt x="5808" y="40156"/>
                    <a:pt x="5848" y="40156"/>
                  </a:cubicBezTo>
                  <a:cubicBezTo>
                    <a:pt x="6177" y="40156"/>
                    <a:pt x="6491" y="39974"/>
                    <a:pt x="6755" y="39770"/>
                  </a:cubicBezTo>
                  <a:cubicBezTo>
                    <a:pt x="7825" y="38950"/>
                    <a:pt x="9306" y="37847"/>
                    <a:pt x="9415" y="36504"/>
                  </a:cubicBezTo>
                  <a:cubicBezTo>
                    <a:pt x="9525" y="35137"/>
                    <a:pt x="10437" y="34067"/>
                    <a:pt x="11068" y="32852"/>
                  </a:cubicBezTo>
                  <a:cubicBezTo>
                    <a:pt x="12367" y="30347"/>
                    <a:pt x="15120" y="29147"/>
                    <a:pt x="17543" y="27632"/>
                  </a:cubicBezTo>
                  <a:cubicBezTo>
                    <a:pt x="17628" y="27599"/>
                    <a:pt x="17709" y="27563"/>
                    <a:pt x="17786" y="27520"/>
                  </a:cubicBezTo>
                  <a:cubicBezTo>
                    <a:pt x="20582" y="26016"/>
                    <a:pt x="21742" y="23378"/>
                    <a:pt x="22658" y="20398"/>
                  </a:cubicBezTo>
                  <a:cubicBezTo>
                    <a:pt x="22883" y="19658"/>
                    <a:pt x="23363" y="19022"/>
                    <a:pt x="24009" y="18603"/>
                  </a:cubicBezTo>
                  <a:cubicBezTo>
                    <a:pt x="25600" y="17581"/>
                    <a:pt x="41062" y="6484"/>
                    <a:pt x="42980" y="5646"/>
                  </a:cubicBezTo>
                  <a:lnTo>
                    <a:pt x="30051" y="0"/>
                  </a:lnTo>
                  <a:close/>
                </a:path>
              </a:pathLst>
            </a:custGeom>
            <a:solidFill>
              <a:srgbClr val="AD7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16" name="Google Shape;2116;p31"/>
            <p:cNvGrpSpPr/>
            <p:nvPr/>
          </p:nvGrpSpPr>
          <p:grpSpPr>
            <a:xfrm>
              <a:off x="5402051" y="1308064"/>
              <a:ext cx="3150549" cy="2707237"/>
              <a:chOff x="9035688" y="845200"/>
              <a:chExt cx="1053625" cy="905400"/>
            </a:xfrm>
          </p:grpSpPr>
          <p:sp>
            <p:nvSpPr>
              <p:cNvPr id="2117" name="Google Shape;2117;p31"/>
              <p:cNvSpPr/>
              <p:nvPr/>
            </p:nvSpPr>
            <p:spPr>
              <a:xfrm>
                <a:off x="9329213" y="1391150"/>
                <a:ext cx="518800" cy="359450"/>
              </a:xfrm>
              <a:custGeom>
                <a:rect b="b" l="l" r="r" t="t"/>
                <a:pathLst>
                  <a:path extrusionOk="0" h="14378" w="20752">
                    <a:moveTo>
                      <a:pt x="19858" y="1"/>
                    </a:moveTo>
                    <a:cubicBezTo>
                      <a:pt x="19569" y="1"/>
                      <a:pt x="19289" y="158"/>
                      <a:pt x="19196" y="521"/>
                    </a:cubicBezTo>
                    <a:cubicBezTo>
                      <a:pt x="18782" y="2153"/>
                      <a:pt x="18320" y="4122"/>
                      <a:pt x="16793" y="5090"/>
                    </a:cubicBezTo>
                    <a:cubicBezTo>
                      <a:pt x="15999" y="5593"/>
                      <a:pt x="14990" y="5723"/>
                      <a:pt x="14084" y="5897"/>
                    </a:cubicBezTo>
                    <a:cubicBezTo>
                      <a:pt x="13982" y="5915"/>
                      <a:pt x="13879" y="5935"/>
                      <a:pt x="13777" y="5950"/>
                    </a:cubicBezTo>
                    <a:cubicBezTo>
                      <a:pt x="13713" y="5963"/>
                      <a:pt x="13652" y="5971"/>
                      <a:pt x="13588" y="5981"/>
                    </a:cubicBezTo>
                    <a:cubicBezTo>
                      <a:pt x="13550" y="5989"/>
                      <a:pt x="13512" y="5994"/>
                      <a:pt x="13473" y="5999"/>
                    </a:cubicBezTo>
                    <a:cubicBezTo>
                      <a:pt x="13392" y="6012"/>
                      <a:pt x="13310" y="6024"/>
                      <a:pt x="13226" y="6035"/>
                    </a:cubicBezTo>
                    <a:cubicBezTo>
                      <a:pt x="13210" y="6037"/>
                      <a:pt x="13192" y="6040"/>
                      <a:pt x="13175" y="6042"/>
                    </a:cubicBezTo>
                    <a:cubicBezTo>
                      <a:pt x="13083" y="6053"/>
                      <a:pt x="12988" y="6063"/>
                      <a:pt x="12896" y="6073"/>
                    </a:cubicBezTo>
                    <a:lnTo>
                      <a:pt x="12876" y="6075"/>
                    </a:lnTo>
                    <a:cubicBezTo>
                      <a:pt x="12776" y="6086"/>
                      <a:pt x="12679" y="6093"/>
                      <a:pt x="12580" y="6101"/>
                    </a:cubicBezTo>
                    <a:lnTo>
                      <a:pt x="12577" y="6101"/>
                    </a:lnTo>
                    <a:cubicBezTo>
                      <a:pt x="12362" y="6117"/>
                      <a:pt x="12147" y="6126"/>
                      <a:pt x="11931" y="6126"/>
                    </a:cubicBezTo>
                    <a:cubicBezTo>
                      <a:pt x="11843" y="6126"/>
                      <a:pt x="11754" y="6124"/>
                      <a:pt x="11665" y="6121"/>
                    </a:cubicBezTo>
                    <a:cubicBezTo>
                      <a:pt x="11609" y="6121"/>
                      <a:pt x="11551" y="6119"/>
                      <a:pt x="11492" y="6116"/>
                    </a:cubicBezTo>
                    <a:cubicBezTo>
                      <a:pt x="11456" y="4709"/>
                      <a:pt x="11385" y="3305"/>
                      <a:pt x="11272" y="1900"/>
                    </a:cubicBezTo>
                    <a:cubicBezTo>
                      <a:pt x="11242" y="1505"/>
                      <a:pt x="10958" y="1165"/>
                      <a:pt x="10539" y="1165"/>
                    </a:cubicBezTo>
                    <a:cubicBezTo>
                      <a:pt x="10166" y="1165"/>
                      <a:pt x="9773" y="1502"/>
                      <a:pt x="9804" y="1900"/>
                    </a:cubicBezTo>
                    <a:cubicBezTo>
                      <a:pt x="9962" y="3882"/>
                      <a:pt x="10044" y="5869"/>
                      <a:pt x="10046" y="7858"/>
                    </a:cubicBezTo>
                    <a:lnTo>
                      <a:pt x="9934" y="7858"/>
                    </a:lnTo>
                    <a:cubicBezTo>
                      <a:pt x="9816" y="7859"/>
                      <a:pt x="9697" y="7860"/>
                      <a:pt x="9579" y="7860"/>
                    </a:cubicBezTo>
                    <a:cubicBezTo>
                      <a:pt x="9256" y="7860"/>
                      <a:pt x="8933" y="7855"/>
                      <a:pt x="8611" y="7848"/>
                    </a:cubicBezTo>
                    <a:cubicBezTo>
                      <a:pt x="8576" y="7848"/>
                      <a:pt x="8542" y="7843"/>
                      <a:pt x="8509" y="7843"/>
                    </a:cubicBezTo>
                    <a:cubicBezTo>
                      <a:pt x="8323" y="7837"/>
                      <a:pt x="8136" y="7830"/>
                      <a:pt x="7950" y="7820"/>
                    </a:cubicBezTo>
                    <a:cubicBezTo>
                      <a:pt x="7725" y="7809"/>
                      <a:pt x="7503" y="7797"/>
                      <a:pt x="7278" y="7779"/>
                    </a:cubicBezTo>
                    <a:cubicBezTo>
                      <a:pt x="6295" y="7710"/>
                      <a:pt x="5261" y="7648"/>
                      <a:pt x="4314" y="7357"/>
                    </a:cubicBezTo>
                    <a:cubicBezTo>
                      <a:pt x="2730" y="6872"/>
                      <a:pt x="2082" y="5187"/>
                      <a:pt x="1553" y="3775"/>
                    </a:cubicBezTo>
                    <a:cubicBezTo>
                      <a:pt x="1438" y="3464"/>
                      <a:pt x="1170" y="3236"/>
                      <a:pt x="849" y="3236"/>
                    </a:cubicBezTo>
                    <a:cubicBezTo>
                      <a:pt x="785" y="3236"/>
                      <a:pt x="719" y="3245"/>
                      <a:pt x="652" y="3264"/>
                    </a:cubicBezTo>
                    <a:cubicBezTo>
                      <a:pt x="294" y="3361"/>
                      <a:pt x="1" y="3793"/>
                      <a:pt x="141" y="4165"/>
                    </a:cubicBezTo>
                    <a:cubicBezTo>
                      <a:pt x="815" y="5973"/>
                      <a:pt x="1645" y="7878"/>
                      <a:pt x="3560" y="8644"/>
                    </a:cubicBezTo>
                    <a:cubicBezTo>
                      <a:pt x="4607" y="9063"/>
                      <a:pt x="5815" y="9127"/>
                      <a:pt x="6929" y="9219"/>
                    </a:cubicBezTo>
                    <a:cubicBezTo>
                      <a:pt x="7056" y="9232"/>
                      <a:pt x="7181" y="9242"/>
                      <a:pt x="7309" y="9250"/>
                    </a:cubicBezTo>
                    <a:cubicBezTo>
                      <a:pt x="7375" y="9255"/>
                      <a:pt x="7442" y="9260"/>
                      <a:pt x="7511" y="9262"/>
                    </a:cubicBezTo>
                    <a:cubicBezTo>
                      <a:pt x="7569" y="9267"/>
                      <a:pt x="7628" y="9270"/>
                      <a:pt x="7687" y="9275"/>
                    </a:cubicBezTo>
                    <a:cubicBezTo>
                      <a:pt x="7776" y="9280"/>
                      <a:pt x="7868" y="9283"/>
                      <a:pt x="7960" y="9288"/>
                    </a:cubicBezTo>
                    <a:lnTo>
                      <a:pt x="8062" y="9293"/>
                    </a:lnTo>
                    <a:cubicBezTo>
                      <a:pt x="8170" y="9298"/>
                      <a:pt x="8279" y="9303"/>
                      <a:pt x="8387" y="9306"/>
                    </a:cubicBezTo>
                    <a:lnTo>
                      <a:pt x="8435" y="9308"/>
                    </a:lnTo>
                    <a:cubicBezTo>
                      <a:pt x="8555" y="9313"/>
                      <a:pt x="8675" y="9316"/>
                      <a:pt x="8795" y="9319"/>
                    </a:cubicBezTo>
                    <a:lnTo>
                      <a:pt x="8811" y="9319"/>
                    </a:lnTo>
                    <a:cubicBezTo>
                      <a:pt x="9058" y="9325"/>
                      <a:pt x="9305" y="9328"/>
                      <a:pt x="9553" y="9328"/>
                    </a:cubicBezTo>
                    <a:cubicBezTo>
                      <a:pt x="9714" y="9328"/>
                      <a:pt x="9875" y="9327"/>
                      <a:pt x="10036" y="9324"/>
                    </a:cubicBezTo>
                    <a:lnTo>
                      <a:pt x="10036" y="9324"/>
                    </a:lnTo>
                    <a:cubicBezTo>
                      <a:pt x="10011" y="10766"/>
                      <a:pt x="9944" y="12204"/>
                      <a:pt x="9837" y="13644"/>
                    </a:cubicBezTo>
                    <a:cubicBezTo>
                      <a:pt x="9809" y="14040"/>
                      <a:pt x="10197" y="14377"/>
                      <a:pt x="10573" y="14377"/>
                    </a:cubicBezTo>
                    <a:cubicBezTo>
                      <a:pt x="10994" y="14377"/>
                      <a:pt x="11275" y="14040"/>
                      <a:pt x="11305" y="13644"/>
                    </a:cubicBezTo>
                    <a:cubicBezTo>
                      <a:pt x="11456" y="11627"/>
                      <a:pt x="11525" y="9607"/>
                      <a:pt x="11515" y="7585"/>
                    </a:cubicBezTo>
                    <a:lnTo>
                      <a:pt x="11515" y="7585"/>
                    </a:lnTo>
                    <a:cubicBezTo>
                      <a:pt x="11566" y="7587"/>
                      <a:pt x="11617" y="7590"/>
                      <a:pt x="11668" y="7590"/>
                    </a:cubicBezTo>
                    <a:lnTo>
                      <a:pt x="11770" y="7590"/>
                    </a:lnTo>
                    <a:cubicBezTo>
                      <a:pt x="11816" y="7590"/>
                      <a:pt x="11862" y="7591"/>
                      <a:pt x="11907" y="7591"/>
                    </a:cubicBezTo>
                    <a:cubicBezTo>
                      <a:pt x="11930" y="7591"/>
                      <a:pt x="11952" y="7591"/>
                      <a:pt x="11974" y="7590"/>
                    </a:cubicBezTo>
                    <a:cubicBezTo>
                      <a:pt x="12031" y="7590"/>
                      <a:pt x="12084" y="7590"/>
                      <a:pt x="12140" y="7587"/>
                    </a:cubicBezTo>
                    <a:cubicBezTo>
                      <a:pt x="12209" y="7587"/>
                      <a:pt x="12278" y="7585"/>
                      <a:pt x="12345" y="7582"/>
                    </a:cubicBezTo>
                    <a:cubicBezTo>
                      <a:pt x="12401" y="7580"/>
                      <a:pt x="12457" y="7574"/>
                      <a:pt x="12511" y="7572"/>
                    </a:cubicBezTo>
                    <a:cubicBezTo>
                      <a:pt x="12580" y="7567"/>
                      <a:pt x="12646" y="7564"/>
                      <a:pt x="12715" y="7559"/>
                    </a:cubicBezTo>
                    <a:cubicBezTo>
                      <a:pt x="12771" y="7554"/>
                      <a:pt x="12827" y="7549"/>
                      <a:pt x="12883" y="7544"/>
                    </a:cubicBezTo>
                    <a:cubicBezTo>
                      <a:pt x="12950" y="7536"/>
                      <a:pt x="13016" y="7531"/>
                      <a:pt x="13083" y="7523"/>
                    </a:cubicBezTo>
                    <a:cubicBezTo>
                      <a:pt x="13141" y="7516"/>
                      <a:pt x="13200" y="7508"/>
                      <a:pt x="13259" y="7503"/>
                    </a:cubicBezTo>
                    <a:cubicBezTo>
                      <a:pt x="13318" y="7495"/>
                      <a:pt x="13387" y="7488"/>
                      <a:pt x="13450" y="7477"/>
                    </a:cubicBezTo>
                    <a:cubicBezTo>
                      <a:pt x="13514" y="7470"/>
                      <a:pt x="13578" y="7460"/>
                      <a:pt x="13642" y="7449"/>
                    </a:cubicBezTo>
                    <a:cubicBezTo>
                      <a:pt x="13701" y="7442"/>
                      <a:pt x="13759" y="7434"/>
                      <a:pt x="13816" y="7424"/>
                    </a:cubicBezTo>
                    <a:cubicBezTo>
                      <a:pt x="13892" y="7411"/>
                      <a:pt x="13966" y="7398"/>
                      <a:pt x="14040" y="7385"/>
                    </a:cubicBezTo>
                    <a:lnTo>
                      <a:pt x="14181" y="7362"/>
                    </a:lnTo>
                    <a:cubicBezTo>
                      <a:pt x="14303" y="7342"/>
                      <a:pt x="14423" y="7319"/>
                      <a:pt x="14546" y="7294"/>
                    </a:cubicBezTo>
                    <a:cubicBezTo>
                      <a:pt x="15598" y="7092"/>
                      <a:pt x="16724" y="6903"/>
                      <a:pt x="17631" y="6290"/>
                    </a:cubicBezTo>
                    <a:cubicBezTo>
                      <a:pt x="19449" y="5062"/>
                      <a:pt x="20097" y="2929"/>
                      <a:pt x="20613" y="910"/>
                    </a:cubicBezTo>
                    <a:cubicBezTo>
                      <a:pt x="20752" y="361"/>
                      <a:pt x="20295" y="1"/>
                      <a:pt x="198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31"/>
              <p:cNvSpPr/>
              <p:nvPr/>
            </p:nvSpPr>
            <p:spPr>
              <a:xfrm>
                <a:off x="9693688" y="1097275"/>
                <a:ext cx="395625" cy="369925"/>
              </a:xfrm>
              <a:custGeom>
                <a:rect b="b" l="l" r="r" t="t"/>
                <a:pathLst>
                  <a:path extrusionOk="0" h="14797" w="15825">
                    <a:moveTo>
                      <a:pt x="7926" y="0"/>
                    </a:moveTo>
                    <a:cubicBezTo>
                      <a:pt x="6300" y="0"/>
                      <a:pt x="4664" y="546"/>
                      <a:pt x="3315" y="1676"/>
                    </a:cubicBezTo>
                    <a:cubicBezTo>
                      <a:pt x="3225" y="1751"/>
                      <a:pt x="3154" y="1814"/>
                      <a:pt x="3103" y="1868"/>
                    </a:cubicBezTo>
                    <a:cubicBezTo>
                      <a:pt x="294" y="4713"/>
                      <a:pt x="0" y="7644"/>
                      <a:pt x="1328" y="10550"/>
                    </a:cubicBezTo>
                    <a:cubicBezTo>
                      <a:pt x="1571" y="11084"/>
                      <a:pt x="2342" y="12900"/>
                      <a:pt x="4400" y="13982"/>
                    </a:cubicBezTo>
                    <a:cubicBezTo>
                      <a:pt x="5517" y="14569"/>
                      <a:pt x="6699" y="14797"/>
                      <a:pt x="7834" y="14797"/>
                    </a:cubicBezTo>
                    <a:cubicBezTo>
                      <a:pt x="10361" y="14797"/>
                      <a:pt x="12653" y="13669"/>
                      <a:pt x="13473" y="12874"/>
                    </a:cubicBezTo>
                    <a:cubicBezTo>
                      <a:pt x="15166" y="11235"/>
                      <a:pt x="15825" y="9531"/>
                      <a:pt x="15766" y="7836"/>
                    </a:cubicBezTo>
                    <a:cubicBezTo>
                      <a:pt x="15707" y="6181"/>
                      <a:pt x="14987" y="4531"/>
                      <a:pt x="13759" y="2905"/>
                    </a:cubicBezTo>
                    <a:cubicBezTo>
                      <a:pt x="12319" y="1002"/>
                      <a:pt x="10131" y="0"/>
                      <a:pt x="792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9" name="Google Shape;2119;p31"/>
              <p:cNvSpPr/>
              <p:nvPr/>
            </p:nvSpPr>
            <p:spPr>
              <a:xfrm>
                <a:off x="9245588" y="845200"/>
                <a:ext cx="675200" cy="631275"/>
              </a:xfrm>
              <a:custGeom>
                <a:rect b="b" l="l" r="r" t="t"/>
                <a:pathLst>
                  <a:path extrusionOk="0" h="25251" w="27008">
                    <a:moveTo>
                      <a:pt x="13525" y="0"/>
                    </a:moveTo>
                    <a:cubicBezTo>
                      <a:pt x="10750" y="0"/>
                      <a:pt x="7960" y="931"/>
                      <a:pt x="5657" y="2860"/>
                    </a:cubicBezTo>
                    <a:cubicBezTo>
                      <a:pt x="5506" y="2988"/>
                      <a:pt x="5383" y="3098"/>
                      <a:pt x="5294" y="3187"/>
                    </a:cubicBezTo>
                    <a:cubicBezTo>
                      <a:pt x="501" y="8041"/>
                      <a:pt x="0" y="13046"/>
                      <a:pt x="2266" y="18003"/>
                    </a:cubicBezTo>
                    <a:cubicBezTo>
                      <a:pt x="2682" y="18915"/>
                      <a:pt x="3997" y="22015"/>
                      <a:pt x="7511" y="23861"/>
                    </a:cubicBezTo>
                    <a:cubicBezTo>
                      <a:pt x="9416" y="24862"/>
                      <a:pt x="11432" y="25250"/>
                      <a:pt x="13367" y="25250"/>
                    </a:cubicBezTo>
                    <a:cubicBezTo>
                      <a:pt x="17680" y="25250"/>
                      <a:pt x="21593" y="23324"/>
                      <a:pt x="22993" y="21969"/>
                    </a:cubicBezTo>
                    <a:cubicBezTo>
                      <a:pt x="25881" y="19175"/>
                      <a:pt x="27007" y="16267"/>
                      <a:pt x="26905" y="13373"/>
                    </a:cubicBezTo>
                    <a:cubicBezTo>
                      <a:pt x="26808" y="10552"/>
                      <a:pt x="25577" y="7735"/>
                      <a:pt x="23481" y="4962"/>
                    </a:cubicBezTo>
                    <a:cubicBezTo>
                      <a:pt x="21023" y="1711"/>
                      <a:pt x="17288" y="0"/>
                      <a:pt x="135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0" name="Google Shape;2120;p31"/>
              <p:cNvSpPr/>
              <p:nvPr/>
            </p:nvSpPr>
            <p:spPr>
              <a:xfrm>
                <a:off x="9035688" y="1111600"/>
                <a:ext cx="483025" cy="451650"/>
              </a:xfrm>
              <a:custGeom>
                <a:rect b="b" l="l" r="r" t="t"/>
                <a:pathLst>
                  <a:path extrusionOk="0" h="18066" w="19321">
                    <a:moveTo>
                      <a:pt x="9676" y="1"/>
                    </a:moveTo>
                    <a:cubicBezTo>
                      <a:pt x="7690" y="1"/>
                      <a:pt x="5694" y="666"/>
                      <a:pt x="4045" y="2046"/>
                    </a:cubicBezTo>
                    <a:cubicBezTo>
                      <a:pt x="3938" y="2138"/>
                      <a:pt x="3851" y="2217"/>
                      <a:pt x="3787" y="2281"/>
                    </a:cubicBezTo>
                    <a:cubicBezTo>
                      <a:pt x="358" y="5754"/>
                      <a:pt x="0" y="9334"/>
                      <a:pt x="1619" y="12881"/>
                    </a:cubicBezTo>
                    <a:cubicBezTo>
                      <a:pt x="1918" y="13532"/>
                      <a:pt x="2858" y="15748"/>
                      <a:pt x="5370" y="17071"/>
                    </a:cubicBezTo>
                    <a:cubicBezTo>
                      <a:pt x="6734" y="17788"/>
                      <a:pt x="8176" y="18065"/>
                      <a:pt x="9561" y="18065"/>
                    </a:cubicBezTo>
                    <a:cubicBezTo>
                      <a:pt x="12647" y="18065"/>
                      <a:pt x="15447" y="16686"/>
                      <a:pt x="16448" y="15715"/>
                    </a:cubicBezTo>
                    <a:cubicBezTo>
                      <a:pt x="18514" y="13716"/>
                      <a:pt x="19321" y="11637"/>
                      <a:pt x="19247" y="9566"/>
                    </a:cubicBezTo>
                    <a:cubicBezTo>
                      <a:pt x="19178" y="7546"/>
                      <a:pt x="18297" y="5531"/>
                      <a:pt x="16798" y="3547"/>
                    </a:cubicBezTo>
                    <a:cubicBezTo>
                      <a:pt x="15040" y="1224"/>
                      <a:pt x="12368" y="1"/>
                      <a:pt x="967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21" name="Google Shape;2121;p31"/>
            <p:cNvGrpSpPr/>
            <p:nvPr/>
          </p:nvGrpSpPr>
          <p:grpSpPr>
            <a:xfrm>
              <a:off x="6968866" y="1264724"/>
              <a:ext cx="2300127" cy="1481997"/>
              <a:chOff x="10514475" y="1348150"/>
              <a:chExt cx="964050" cy="621200"/>
            </a:xfrm>
          </p:grpSpPr>
          <p:sp>
            <p:nvSpPr>
              <p:cNvPr id="2122" name="Google Shape;2122;p31"/>
              <p:cNvSpPr/>
              <p:nvPr/>
            </p:nvSpPr>
            <p:spPr>
              <a:xfrm>
                <a:off x="10514475" y="1348150"/>
                <a:ext cx="964050" cy="621200"/>
              </a:xfrm>
              <a:custGeom>
                <a:rect b="b" l="l" r="r" t="t"/>
                <a:pathLst>
                  <a:path extrusionOk="0" h="24848" w="38562">
                    <a:moveTo>
                      <a:pt x="38562" y="0"/>
                    </a:moveTo>
                    <a:lnTo>
                      <a:pt x="32811" y="2873"/>
                    </a:lnTo>
                    <a:cubicBezTo>
                      <a:pt x="31136" y="3463"/>
                      <a:pt x="29489" y="4140"/>
                      <a:pt x="27883" y="4898"/>
                    </a:cubicBezTo>
                    <a:cubicBezTo>
                      <a:pt x="26327" y="5640"/>
                      <a:pt x="24627" y="6022"/>
                      <a:pt x="22911" y="6022"/>
                    </a:cubicBezTo>
                    <a:cubicBezTo>
                      <a:pt x="22577" y="6022"/>
                      <a:pt x="22242" y="6008"/>
                      <a:pt x="21907" y="5978"/>
                    </a:cubicBezTo>
                    <a:cubicBezTo>
                      <a:pt x="21387" y="5932"/>
                      <a:pt x="20859" y="5908"/>
                      <a:pt x="20346" y="5908"/>
                    </a:cubicBezTo>
                    <a:cubicBezTo>
                      <a:pt x="19320" y="5908"/>
                      <a:pt x="18353" y="6003"/>
                      <a:pt x="17630" y="6201"/>
                    </a:cubicBezTo>
                    <a:cubicBezTo>
                      <a:pt x="15659" y="6744"/>
                      <a:pt x="14372" y="8100"/>
                      <a:pt x="12576" y="9073"/>
                    </a:cubicBezTo>
                    <a:cubicBezTo>
                      <a:pt x="11052" y="9901"/>
                      <a:pt x="9001" y="10350"/>
                      <a:pt x="7477" y="11177"/>
                    </a:cubicBezTo>
                    <a:cubicBezTo>
                      <a:pt x="7265" y="11290"/>
                      <a:pt x="7112" y="11492"/>
                      <a:pt x="7063" y="11727"/>
                    </a:cubicBezTo>
                    <a:cubicBezTo>
                      <a:pt x="6938" y="12365"/>
                      <a:pt x="7725" y="12636"/>
                      <a:pt x="8322" y="12669"/>
                    </a:cubicBezTo>
                    <a:cubicBezTo>
                      <a:pt x="8626" y="12686"/>
                      <a:pt x="8929" y="12695"/>
                      <a:pt x="9232" y="12695"/>
                    </a:cubicBezTo>
                    <a:cubicBezTo>
                      <a:pt x="11943" y="12695"/>
                      <a:pt x="14615" y="12009"/>
                      <a:pt x="16997" y="10697"/>
                    </a:cubicBezTo>
                    <a:lnTo>
                      <a:pt x="16997" y="10697"/>
                    </a:lnTo>
                    <a:cubicBezTo>
                      <a:pt x="13113" y="14415"/>
                      <a:pt x="8358" y="17222"/>
                      <a:pt x="3023" y="17893"/>
                    </a:cubicBezTo>
                    <a:cubicBezTo>
                      <a:pt x="1154" y="18128"/>
                      <a:pt x="59" y="19870"/>
                      <a:pt x="646" y="19875"/>
                    </a:cubicBezTo>
                    <a:cubicBezTo>
                      <a:pt x="939" y="19877"/>
                      <a:pt x="1224" y="19878"/>
                      <a:pt x="1500" y="19878"/>
                    </a:cubicBezTo>
                    <a:cubicBezTo>
                      <a:pt x="3661" y="19878"/>
                      <a:pt x="5305" y="19809"/>
                      <a:pt x="6596" y="19691"/>
                    </a:cubicBezTo>
                    <a:lnTo>
                      <a:pt x="6596" y="19691"/>
                    </a:lnTo>
                    <a:cubicBezTo>
                      <a:pt x="5539" y="19944"/>
                      <a:pt x="4464" y="20133"/>
                      <a:pt x="3384" y="20250"/>
                    </a:cubicBezTo>
                    <a:cubicBezTo>
                      <a:pt x="1249" y="20488"/>
                      <a:pt x="0" y="22227"/>
                      <a:pt x="669" y="22232"/>
                    </a:cubicBezTo>
                    <a:cubicBezTo>
                      <a:pt x="1012" y="22234"/>
                      <a:pt x="1343" y="22235"/>
                      <a:pt x="1665" y="22235"/>
                    </a:cubicBezTo>
                    <a:cubicBezTo>
                      <a:pt x="2773" y="22235"/>
                      <a:pt x="3761" y="22222"/>
                      <a:pt x="4648" y="22196"/>
                    </a:cubicBezTo>
                    <a:lnTo>
                      <a:pt x="4648" y="22196"/>
                    </a:lnTo>
                    <a:cubicBezTo>
                      <a:pt x="3744" y="22735"/>
                      <a:pt x="3353" y="23468"/>
                      <a:pt x="3769" y="23470"/>
                    </a:cubicBezTo>
                    <a:cubicBezTo>
                      <a:pt x="4084" y="23472"/>
                      <a:pt x="4390" y="23473"/>
                      <a:pt x="4686" y="23473"/>
                    </a:cubicBezTo>
                    <a:cubicBezTo>
                      <a:pt x="5644" y="23473"/>
                      <a:pt x="6504" y="23463"/>
                      <a:pt x="7280" y="23440"/>
                    </a:cubicBezTo>
                    <a:lnTo>
                      <a:pt x="7280" y="23440"/>
                    </a:lnTo>
                    <a:cubicBezTo>
                      <a:pt x="6215" y="23984"/>
                      <a:pt x="5718" y="24842"/>
                      <a:pt x="6169" y="24844"/>
                    </a:cubicBezTo>
                    <a:cubicBezTo>
                      <a:pt x="6476" y="24846"/>
                      <a:pt x="6774" y="24847"/>
                      <a:pt x="7062" y="24847"/>
                    </a:cubicBezTo>
                    <a:cubicBezTo>
                      <a:pt x="16902" y="24847"/>
                      <a:pt x="16518" y="23644"/>
                      <a:pt x="19972" y="22773"/>
                    </a:cubicBezTo>
                    <a:cubicBezTo>
                      <a:pt x="19972" y="22773"/>
                      <a:pt x="24846" y="19387"/>
                      <a:pt x="29642" y="16525"/>
                    </a:cubicBezTo>
                    <a:cubicBezTo>
                      <a:pt x="29642" y="16525"/>
                      <a:pt x="37319" y="13444"/>
                      <a:pt x="37000" y="13444"/>
                    </a:cubicBezTo>
                    <a:cubicBezTo>
                      <a:pt x="36989" y="13444"/>
                      <a:pt x="36968" y="13448"/>
                      <a:pt x="36938" y="13455"/>
                    </a:cubicBezTo>
                    <a:lnTo>
                      <a:pt x="38562" y="0"/>
                    </a:lnTo>
                    <a:close/>
                  </a:path>
                </a:pathLst>
              </a:custGeom>
              <a:solidFill>
                <a:srgbClr val="AD7D5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3" name="Google Shape;2123;p31"/>
              <p:cNvSpPr/>
              <p:nvPr/>
            </p:nvSpPr>
            <p:spPr>
              <a:xfrm>
                <a:off x="10679425" y="1786100"/>
                <a:ext cx="198000" cy="54400"/>
              </a:xfrm>
              <a:custGeom>
                <a:rect b="b" l="l" r="r" t="t"/>
                <a:pathLst>
                  <a:path extrusionOk="0" h="2176" w="7920">
                    <a:moveTo>
                      <a:pt x="7919" y="0"/>
                    </a:moveTo>
                    <a:lnTo>
                      <a:pt x="7919" y="0"/>
                    </a:lnTo>
                    <a:cubicBezTo>
                      <a:pt x="6012" y="1088"/>
                      <a:pt x="0" y="2176"/>
                      <a:pt x="0" y="2176"/>
                    </a:cubicBezTo>
                    <a:cubicBezTo>
                      <a:pt x="6154" y="1900"/>
                      <a:pt x="7919" y="0"/>
                      <a:pt x="7919" y="0"/>
                    </a:cubicBezTo>
                    <a:close/>
                  </a:path>
                </a:pathLst>
              </a:custGeom>
              <a:solidFill>
                <a:srgbClr val="845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4" name="Google Shape;2124;p31"/>
              <p:cNvSpPr/>
              <p:nvPr/>
            </p:nvSpPr>
            <p:spPr>
              <a:xfrm>
                <a:off x="10630650" y="1860775"/>
                <a:ext cx="246775" cy="43375"/>
              </a:xfrm>
              <a:custGeom>
                <a:rect b="b" l="l" r="r" t="t"/>
                <a:pathLst>
                  <a:path extrusionOk="0" h="1735" w="9871">
                    <a:moveTo>
                      <a:pt x="9870" y="1"/>
                    </a:moveTo>
                    <a:lnTo>
                      <a:pt x="9870" y="1"/>
                    </a:lnTo>
                    <a:cubicBezTo>
                      <a:pt x="5179" y="1671"/>
                      <a:pt x="1" y="1691"/>
                      <a:pt x="1" y="1691"/>
                    </a:cubicBezTo>
                    <a:cubicBezTo>
                      <a:pt x="548" y="1719"/>
                      <a:pt x="1085" y="1734"/>
                      <a:pt x="1615" y="1734"/>
                    </a:cubicBezTo>
                    <a:cubicBezTo>
                      <a:pt x="4533" y="1734"/>
                      <a:pt x="7205" y="1278"/>
                      <a:pt x="9870" y="1"/>
                    </a:cubicBezTo>
                    <a:close/>
                  </a:path>
                </a:pathLst>
              </a:custGeom>
              <a:solidFill>
                <a:srgbClr val="845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5" name="Google Shape;2125;p31"/>
              <p:cNvSpPr/>
              <p:nvPr/>
            </p:nvSpPr>
            <p:spPr>
              <a:xfrm>
                <a:off x="10696525" y="1904125"/>
                <a:ext cx="184900" cy="30475"/>
              </a:xfrm>
              <a:custGeom>
                <a:rect b="b" l="l" r="r" t="t"/>
                <a:pathLst>
                  <a:path extrusionOk="0" h="1219" w="7396">
                    <a:moveTo>
                      <a:pt x="7396" y="1"/>
                    </a:moveTo>
                    <a:lnTo>
                      <a:pt x="7396" y="1"/>
                    </a:lnTo>
                    <a:cubicBezTo>
                      <a:pt x="5164" y="1083"/>
                      <a:pt x="1" y="1203"/>
                      <a:pt x="1" y="1203"/>
                    </a:cubicBezTo>
                    <a:cubicBezTo>
                      <a:pt x="368" y="1214"/>
                      <a:pt x="717" y="1219"/>
                      <a:pt x="1049" y="1219"/>
                    </a:cubicBezTo>
                    <a:cubicBezTo>
                      <a:pt x="6320" y="1219"/>
                      <a:pt x="7396" y="1"/>
                      <a:pt x="7396" y="1"/>
                    </a:cubicBezTo>
                    <a:close/>
                  </a:path>
                </a:pathLst>
              </a:custGeom>
              <a:solidFill>
                <a:srgbClr val="845C3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9" name="Shape 2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0" name="Google Shape;2130;p32"/>
          <p:cNvSpPr txBox="1"/>
          <p:nvPr>
            <p:ph type="title"/>
          </p:nvPr>
        </p:nvSpPr>
        <p:spPr>
          <a:xfrm>
            <a:off x="4622800" y="839500"/>
            <a:ext cx="38079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</a:t>
            </a:r>
            <a:r>
              <a:rPr b="0" lang="en"/>
              <a:t>ata</a:t>
            </a:r>
            <a:r>
              <a:rPr lang="en"/>
              <a:t>E</a:t>
            </a:r>
            <a:r>
              <a:rPr b="0" lang="en"/>
              <a:t>co</a:t>
            </a:r>
            <a:r>
              <a:rPr lang="en"/>
              <a:t>®</a:t>
            </a:r>
            <a:endParaRPr/>
          </a:p>
        </p:txBody>
      </p:sp>
      <p:sp>
        <p:nvSpPr>
          <p:cNvPr id="2131" name="Google Shape;2131;p32"/>
          <p:cNvSpPr txBox="1"/>
          <p:nvPr>
            <p:ph idx="1" type="subTitle"/>
          </p:nvPr>
        </p:nvSpPr>
        <p:spPr>
          <a:xfrm>
            <a:off x="4736325" y="2031213"/>
            <a:ext cx="3807900" cy="1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un</a:t>
            </a:r>
            <a:r>
              <a:rPr lang="en"/>
              <a:t> bosque diverso, unidos analizamos datos y generamos soluciones sostenibles a través de una </a:t>
            </a:r>
            <a:r>
              <a:rPr b="1" lang="en"/>
              <a:t>organización sin fines de lucro.</a:t>
            </a:r>
            <a:endParaRPr b="1"/>
          </a:p>
        </p:txBody>
      </p:sp>
      <p:sp>
        <p:nvSpPr>
          <p:cNvPr id="2132" name="Google Shape;2132;p32"/>
          <p:cNvSpPr/>
          <p:nvPr/>
        </p:nvSpPr>
        <p:spPr>
          <a:xfrm>
            <a:off x="-4091843" y="411967"/>
            <a:ext cx="718" cy="622"/>
          </a:xfrm>
          <a:custGeom>
            <a:rect b="b" l="l" r="r" t="t"/>
            <a:pathLst>
              <a:path extrusionOk="0" h="13" w="15">
                <a:moveTo>
                  <a:pt x="14" y="1"/>
                </a:moveTo>
                <a:lnTo>
                  <a:pt x="4" y="9"/>
                </a:lnTo>
                <a:cubicBezTo>
                  <a:pt x="2" y="11"/>
                  <a:pt x="0" y="13"/>
                  <a:pt x="0" y="13"/>
                </a:cubicBezTo>
                <a:cubicBezTo>
                  <a:pt x="4" y="9"/>
                  <a:pt x="11" y="4"/>
                  <a:pt x="14" y="1"/>
                </a:cubicBezTo>
                <a:close/>
              </a:path>
            </a:pathLst>
          </a:custGeom>
          <a:solidFill>
            <a:srgbClr val="F9FBE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3" name="Google Shape;2133;p32"/>
          <p:cNvGrpSpPr/>
          <p:nvPr/>
        </p:nvGrpSpPr>
        <p:grpSpPr>
          <a:xfrm>
            <a:off x="1215317" y="539500"/>
            <a:ext cx="2268806" cy="3116162"/>
            <a:chOff x="6354392" y="871650"/>
            <a:chExt cx="2268806" cy="3116162"/>
          </a:xfrm>
        </p:grpSpPr>
        <p:grpSp>
          <p:nvGrpSpPr>
            <p:cNvPr id="2134" name="Google Shape;2134;p32"/>
            <p:cNvGrpSpPr/>
            <p:nvPr/>
          </p:nvGrpSpPr>
          <p:grpSpPr>
            <a:xfrm>
              <a:off x="6354392" y="1719000"/>
              <a:ext cx="2268806" cy="2268812"/>
              <a:chOff x="-4529621" y="296588"/>
              <a:chExt cx="2268806" cy="2268812"/>
            </a:xfrm>
          </p:grpSpPr>
          <p:sp>
            <p:nvSpPr>
              <p:cNvPr id="2135" name="Google Shape;2135;p32"/>
              <p:cNvSpPr/>
              <p:nvPr/>
            </p:nvSpPr>
            <p:spPr>
              <a:xfrm>
                <a:off x="-3819883" y="2482993"/>
                <a:ext cx="41538" cy="15936"/>
              </a:xfrm>
              <a:custGeom>
                <a:rect b="b" l="l" r="r" t="t"/>
                <a:pathLst>
                  <a:path extrusionOk="0" h="333" w="868">
                    <a:moveTo>
                      <a:pt x="0" y="0"/>
                    </a:moveTo>
                    <a:lnTo>
                      <a:pt x="0" y="0"/>
                    </a:lnTo>
                    <a:cubicBezTo>
                      <a:pt x="287" y="116"/>
                      <a:pt x="577" y="228"/>
                      <a:pt x="868" y="332"/>
                    </a:cubicBezTo>
                    <a:cubicBezTo>
                      <a:pt x="837" y="309"/>
                      <a:pt x="806" y="283"/>
                      <a:pt x="770" y="254"/>
                    </a:cubicBezTo>
                    <a:cubicBezTo>
                      <a:pt x="527" y="59"/>
                      <a:pt x="266" y="6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6" name="Google Shape;2136;p32"/>
              <p:cNvSpPr/>
              <p:nvPr/>
            </p:nvSpPr>
            <p:spPr>
              <a:xfrm>
                <a:off x="-2751949" y="1808475"/>
                <a:ext cx="367861" cy="297323"/>
              </a:xfrm>
              <a:custGeom>
                <a:rect b="b" l="l" r="r" t="t"/>
                <a:pathLst>
                  <a:path extrusionOk="0" h="6213" w="7687">
                    <a:moveTo>
                      <a:pt x="6925" y="3608"/>
                    </a:moveTo>
                    <a:cubicBezTo>
                      <a:pt x="7003" y="3608"/>
                      <a:pt x="6868" y="4006"/>
                      <a:pt x="6785" y="4252"/>
                    </a:cubicBezTo>
                    <a:cubicBezTo>
                      <a:pt x="6735" y="4398"/>
                      <a:pt x="6721" y="4442"/>
                      <a:pt x="6712" y="4484"/>
                    </a:cubicBezTo>
                    <a:lnTo>
                      <a:pt x="6712" y="4495"/>
                    </a:lnTo>
                    <a:cubicBezTo>
                      <a:pt x="6711" y="4461"/>
                      <a:pt x="6710" y="4444"/>
                      <a:pt x="6695" y="4444"/>
                    </a:cubicBezTo>
                    <a:cubicBezTo>
                      <a:pt x="6682" y="4444"/>
                      <a:pt x="6659" y="4457"/>
                      <a:pt x="6618" y="4481"/>
                    </a:cubicBezTo>
                    <a:cubicBezTo>
                      <a:pt x="6499" y="4548"/>
                      <a:pt x="6451" y="4561"/>
                      <a:pt x="6435" y="4563"/>
                    </a:cubicBezTo>
                    <a:cubicBezTo>
                      <a:pt x="6435" y="4563"/>
                      <a:pt x="6434" y="4563"/>
                      <a:pt x="6433" y="4563"/>
                    </a:cubicBezTo>
                    <a:cubicBezTo>
                      <a:pt x="6407" y="4563"/>
                      <a:pt x="6337" y="4559"/>
                      <a:pt x="6462" y="4288"/>
                    </a:cubicBezTo>
                    <a:cubicBezTo>
                      <a:pt x="6567" y="4060"/>
                      <a:pt x="6781" y="3693"/>
                      <a:pt x="6898" y="3619"/>
                    </a:cubicBezTo>
                    <a:cubicBezTo>
                      <a:pt x="6909" y="3612"/>
                      <a:pt x="6918" y="3608"/>
                      <a:pt x="6925" y="3608"/>
                    </a:cubicBezTo>
                    <a:close/>
                    <a:moveTo>
                      <a:pt x="6453" y="4649"/>
                    </a:moveTo>
                    <a:lnTo>
                      <a:pt x="6453" y="4649"/>
                    </a:lnTo>
                    <a:cubicBezTo>
                      <a:pt x="6490" y="4706"/>
                      <a:pt x="6485" y="4761"/>
                      <a:pt x="6428" y="4884"/>
                    </a:cubicBezTo>
                    <a:lnTo>
                      <a:pt x="6428" y="4885"/>
                    </a:lnTo>
                    <a:cubicBezTo>
                      <a:pt x="6433" y="4907"/>
                      <a:pt x="6267" y="5215"/>
                      <a:pt x="6098" y="5333"/>
                    </a:cubicBezTo>
                    <a:lnTo>
                      <a:pt x="6072" y="5347"/>
                    </a:lnTo>
                    <a:cubicBezTo>
                      <a:pt x="6084" y="5317"/>
                      <a:pt x="6116" y="5240"/>
                      <a:pt x="6160" y="5146"/>
                    </a:cubicBezTo>
                    <a:cubicBezTo>
                      <a:pt x="6242" y="4972"/>
                      <a:pt x="6341" y="4806"/>
                      <a:pt x="6453" y="4649"/>
                    </a:cubicBezTo>
                    <a:close/>
                    <a:moveTo>
                      <a:pt x="5718" y="0"/>
                    </a:moveTo>
                    <a:cubicBezTo>
                      <a:pt x="5501" y="0"/>
                      <a:pt x="5326" y="107"/>
                      <a:pt x="5243" y="374"/>
                    </a:cubicBezTo>
                    <a:cubicBezTo>
                      <a:pt x="5096" y="851"/>
                      <a:pt x="4917" y="952"/>
                      <a:pt x="4791" y="954"/>
                    </a:cubicBezTo>
                    <a:cubicBezTo>
                      <a:pt x="4762" y="954"/>
                      <a:pt x="4727" y="955"/>
                      <a:pt x="4693" y="955"/>
                    </a:cubicBezTo>
                    <a:cubicBezTo>
                      <a:pt x="4665" y="955"/>
                      <a:pt x="4637" y="954"/>
                      <a:pt x="4613" y="950"/>
                    </a:cubicBezTo>
                    <a:cubicBezTo>
                      <a:pt x="4097" y="853"/>
                      <a:pt x="3785" y="372"/>
                      <a:pt x="3286" y="241"/>
                    </a:cubicBezTo>
                    <a:cubicBezTo>
                      <a:pt x="3218" y="223"/>
                      <a:pt x="3151" y="215"/>
                      <a:pt x="3085" y="215"/>
                    </a:cubicBezTo>
                    <a:cubicBezTo>
                      <a:pt x="2736" y="215"/>
                      <a:pt x="2412" y="425"/>
                      <a:pt x="2064" y="425"/>
                    </a:cubicBezTo>
                    <a:cubicBezTo>
                      <a:pt x="2008" y="425"/>
                      <a:pt x="1951" y="420"/>
                      <a:pt x="1893" y="407"/>
                    </a:cubicBezTo>
                    <a:cubicBezTo>
                      <a:pt x="1854" y="326"/>
                      <a:pt x="1805" y="249"/>
                      <a:pt x="1750" y="178"/>
                    </a:cubicBezTo>
                    <a:cubicBezTo>
                      <a:pt x="1035" y="265"/>
                      <a:pt x="726" y="901"/>
                      <a:pt x="477" y="1412"/>
                    </a:cubicBezTo>
                    <a:cubicBezTo>
                      <a:pt x="0" y="2435"/>
                      <a:pt x="167" y="2645"/>
                      <a:pt x="227" y="2685"/>
                    </a:cubicBezTo>
                    <a:cubicBezTo>
                      <a:pt x="227" y="2685"/>
                      <a:pt x="1395" y="2652"/>
                      <a:pt x="1645" y="2636"/>
                    </a:cubicBezTo>
                    <a:cubicBezTo>
                      <a:pt x="1715" y="2631"/>
                      <a:pt x="1780" y="2629"/>
                      <a:pt x="1842" y="2629"/>
                    </a:cubicBezTo>
                    <a:cubicBezTo>
                      <a:pt x="2221" y="2629"/>
                      <a:pt x="2444" y="2704"/>
                      <a:pt x="2523" y="2732"/>
                    </a:cubicBezTo>
                    <a:cubicBezTo>
                      <a:pt x="2507" y="2760"/>
                      <a:pt x="2486" y="2801"/>
                      <a:pt x="2470" y="2831"/>
                    </a:cubicBezTo>
                    <a:cubicBezTo>
                      <a:pt x="2551" y="2852"/>
                      <a:pt x="2635" y="2865"/>
                      <a:pt x="2720" y="2866"/>
                    </a:cubicBezTo>
                    <a:cubicBezTo>
                      <a:pt x="2720" y="2865"/>
                      <a:pt x="2722" y="2865"/>
                      <a:pt x="2724" y="2865"/>
                    </a:cubicBezTo>
                    <a:lnTo>
                      <a:pt x="2720" y="2866"/>
                    </a:lnTo>
                    <a:cubicBezTo>
                      <a:pt x="2685" y="3058"/>
                      <a:pt x="2708" y="3260"/>
                      <a:pt x="2615" y="3443"/>
                    </a:cubicBezTo>
                    <a:cubicBezTo>
                      <a:pt x="2926" y="3775"/>
                      <a:pt x="2484" y="4076"/>
                      <a:pt x="2527" y="4403"/>
                    </a:cubicBezTo>
                    <a:cubicBezTo>
                      <a:pt x="2649" y="4486"/>
                      <a:pt x="2762" y="4540"/>
                      <a:pt x="2885" y="4540"/>
                    </a:cubicBezTo>
                    <a:cubicBezTo>
                      <a:pt x="2979" y="4540"/>
                      <a:pt x="3079" y="4508"/>
                      <a:pt x="3192" y="4435"/>
                    </a:cubicBezTo>
                    <a:cubicBezTo>
                      <a:pt x="3197" y="4348"/>
                      <a:pt x="3183" y="4261"/>
                      <a:pt x="3148" y="4179"/>
                    </a:cubicBezTo>
                    <a:cubicBezTo>
                      <a:pt x="3226" y="4178"/>
                      <a:pt x="3304" y="4167"/>
                      <a:pt x="3380" y="4149"/>
                    </a:cubicBezTo>
                    <a:cubicBezTo>
                      <a:pt x="3387" y="4114"/>
                      <a:pt x="3394" y="4066"/>
                      <a:pt x="3400" y="4030"/>
                    </a:cubicBezTo>
                    <a:cubicBezTo>
                      <a:pt x="3437" y="4119"/>
                      <a:pt x="3481" y="4202"/>
                      <a:pt x="3534" y="4280"/>
                    </a:cubicBezTo>
                    <a:cubicBezTo>
                      <a:pt x="3618" y="3920"/>
                      <a:pt x="3348" y="3606"/>
                      <a:pt x="3401" y="3250"/>
                    </a:cubicBezTo>
                    <a:lnTo>
                      <a:pt x="3401" y="3250"/>
                    </a:lnTo>
                    <a:cubicBezTo>
                      <a:pt x="3423" y="3280"/>
                      <a:pt x="3451" y="3321"/>
                      <a:pt x="3472" y="3351"/>
                    </a:cubicBezTo>
                    <a:cubicBezTo>
                      <a:pt x="3476" y="3276"/>
                      <a:pt x="3504" y="3205"/>
                      <a:pt x="3552" y="3148"/>
                    </a:cubicBezTo>
                    <a:cubicBezTo>
                      <a:pt x="3608" y="3188"/>
                      <a:pt x="3672" y="3210"/>
                      <a:pt x="3740" y="3210"/>
                    </a:cubicBezTo>
                    <a:cubicBezTo>
                      <a:pt x="3748" y="3210"/>
                      <a:pt x="3756" y="3209"/>
                      <a:pt x="3763" y="3209"/>
                    </a:cubicBezTo>
                    <a:lnTo>
                      <a:pt x="3683" y="3106"/>
                    </a:lnTo>
                    <a:cubicBezTo>
                      <a:pt x="3738" y="3056"/>
                      <a:pt x="3815" y="2994"/>
                      <a:pt x="3871" y="2948"/>
                    </a:cubicBezTo>
                    <a:cubicBezTo>
                      <a:pt x="3879" y="2865"/>
                      <a:pt x="3887" y="2751"/>
                      <a:pt x="3896" y="2668"/>
                    </a:cubicBezTo>
                    <a:cubicBezTo>
                      <a:pt x="3928" y="2646"/>
                      <a:pt x="3969" y="2620"/>
                      <a:pt x="4001" y="2600"/>
                    </a:cubicBezTo>
                    <a:cubicBezTo>
                      <a:pt x="4462" y="2909"/>
                      <a:pt x="4184" y="3266"/>
                      <a:pt x="4092" y="3383"/>
                    </a:cubicBezTo>
                    <a:cubicBezTo>
                      <a:pt x="4166" y="3388"/>
                      <a:pt x="4324" y="3399"/>
                      <a:pt x="4367" y="3619"/>
                    </a:cubicBezTo>
                    <a:cubicBezTo>
                      <a:pt x="4416" y="3883"/>
                      <a:pt x="4331" y="4291"/>
                      <a:pt x="4331" y="4296"/>
                    </a:cubicBezTo>
                    <a:cubicBezTo>
                      <a:pt x="4237" y="4724"/>
                      <a:pt x="4537" y="5061"/>
                      <a:pt x="4597" y="5453"/>
                    </a:cubicBezTo>
                    <a:cubicBezTo>
                      <a:pt x="4613" y="5556"/>
                      <a:pt x="4684" y="5682"/>
                      <a:pt x="4695" y="5785"/>
                    </a:cubicBezTo>
                    <a:cubicBezTo>
                      <a:pt x="4704" y="5877"/>
                      <a:pt x="4666" y="6007"/>
                      <a:pt x="4615" y="6083"/>
                    </a:cubicBezTo>
                    <a:cubicBezTo>
                      <a:pt x="4631" y="6117"/>
                      <a:pt x="4652" y="6161"/>
                      <a:pt x="4668" y="6195"/>
                    </a:cubicBezTo>
                    <a:lnTo>
                      <a:pt x="4776" y="6156"/>
                    </a:lnTo>
                    <a:lnTo>
                      <a:pt x="4883" y="6213"/>
                    </a:lnTo>
                    <a:cubicBezTo>
                      <a:pt x="5225" y="5966"/>
                      <a:pt x="5353" y="5874"/>
                      <a:pt x="5303" y="5380"/>
                    </a:cubicBezTo>
                    <a:cubicBezTo>
                      <a:pt x="5252" y="4875"/>
                      <a:pt x="4748" y="4593"/>
                      <a:pt x="4668" y="4103"/>
                    </a:cubicBezTo>
                    <a:cubicBezTo>
                      <a:pt x="4705" y="4089"/>
                      <a:pt x="4741" y="4083"/>
                      <a:pt x="4777" y="4083"/>
                    </a:cubicBezTo>
                    <a:cubicBezTo>
                      <a:pt x="4891" y="4083"/>
                      <a:pt x="5000" y="4137"/>
                      <a:pt x="5114" y="4137"/>
                    </a:cubicBezTo>
                    <a:cubicBezTo>
                      <a:pt x="5121" y="4137"/>
                      <a:pt x="5129" y="4137"/>
                      <a:pt x="5137" y="4137"/>
                    </a:cubicBezTo>
                    <a:lnTo>
                      <a:pt x="5144" y="4131"/>
                    </a:lnTo>
                    <a:cubicBezTo>
                      <a:pt x="5142" y="4128"/>
                      <a:pt x="5190" y="3498"/>
                      <a:pt x="5481" y="3156"/>
                    </a:cubicBezTo>
                    <a:cubicBezTo>
                      <a:pt x="5495" y="3157"/>
                      <a:pt x="5509" y="3158"/>
                      <a:pt x="5523" y="3158"/>
                    </a:cubicBezTo>
                    <a:cubicBezTo>
                      <a:pt x="5735" y="3158"/>
                      <a:pt x="5886" y="2958"/>
                      <a:pt x="6100" y="2958"/>
                    </a:cubicBezTo>
                    <a:cubicBezTo>
                      <a:pt x="6106" y="2958"/>
                      <a:pt x="6112" y="2958"/>
                      <a:pt x="6118" y="2959"/>
                    </a:cubicBezTo>
                    <a:cubicBezTo>
                      <a:pt x="6309" y="3296"/>
                      <a:pt x="5679" y="3292"/>
                      <a:pt x="5516" y="3521"/>
                    </a:cubicBezTo>
                    <a:cubicBezTo>
                      <a:pt x="5011" y="4229"/>
                      <a:pt x="5757" y="5506"/>
                      <a:pt x="5765" y="5519"/>
                    </a:cubicBezTo>
                    <a:cubicBezTo>
                      <a:pt x="5832" y="5624"/>
                      <a:pt x="5907" y="5673"/>
                      <a:pt x="5990" y="5691"/>
                    </a:cubicBezTo>
                    <a:cubicBezTo>
                      <a:pt x="6622" y="4791"/>
                      <a:pt x="7188" y="3851"/>
                      <a:pt x="7686" y="2873"/>
                    </a:cubicBezTo>
                    <a:lnTo>
                      <a:pt x="7686" y="2873"/>
                    </a:lnTo>
                    <a:lnTo>
                      <a:pt x="7081" y="2918"/>
                    </a:lnTo>
                    <a:cubicBezTo>
                      <a:pt x="7054" y="2919"/>
                      <a:pt x="7029" y="2919"/>
                      <a:pt x="7005" y="2919"/>
                    </a:cubicBezTo>
                    <a:cubicBezTo>
                      <a:pt x="6815" y="2919"/>
                      <a:pt x="6716" y="2873"/>
                      <a:pt x="6911" y="2437"/>
                    </a:cubicBezTo>
                    <a:cubicBezTo>
                      <a:pt x="7063" y="2095"/>
                      <a:pt x="7331" y="1804"/>
                      <a:pt x="7376" y="1412"/>
                    </a:cubicBezTo>
                    <a:cubicBezTo>
                      <a:pt x="7301" y="880"/>
                      <a:pt x="6340" y="0"/>
                      <a:pt x="57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7" name="Google Shape;2137;p32"/>
              <p:cNvSpPr/>
              <p:nvPr/>
            </p:nvSpPr>
            <p:spPr>
              <a:xfrm>
                <a:off x="-3666986" y="2532428"/>
                <a:ext cx="32972" cy="7561"/>
              </a:xfrm>
              <a:custGeom>
                <a:rect b="b" l="l" r="r" t="t"/>
                <a:pathLst>
                  <a:path extrusionOk="0" h="158" w="689">
                    <a:moveTo>
                      <a:pt x="0" y="0"/>
                    </a:moveTo>
                    <a:lnTo>
                      <a:pt x="0" y="0"/>
                    </a:lnTo>
                    <a:cubicBezTo>
                      <a:pt x="229" y="55"/>
                      <a:pt x="458" y="108"/>
                      <a:pt x="689" y="158"/>
                    </a:cubicBezTo>
                    <a:cubicBezTo>
                      <a:pt x="572" y="121"/>
                      <a:pt x="465" y="51"/>
                      <a:pt x="341" y="51"/>
                    </a:cubicBezTo>
                    <a:cubicBezTo>
                      <a:pt x="335" y="51"/>
                      <a:pt x="329" y="51"/>
                      <a:pt x="323" y="51"/>
                    </a:cubicBezTo>
                    <a:cubicBezTo>
                      <a:pt x="224" y="41"/>
                      <a:pt x="128" y="11"/>
                      <a:pt x="27" y="4"/>
                    </a:cubicBezTo>
                    <a:lnTo>
                      <a:pt x="25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8" name="Google Shape;2138;p32"/>
              <p:cNvSpPr/>
              <p:nvPr/>
            </p:nvSpPr>
            <p:spPr>
              <a:xfrm>
                <a:off x="-3018646" y="1934286"/>
                <a:ext cx="101261" cy="206207"/>
              </a:xfrm>
              <a:custGeom>
                <a:rect b="b" l="l" r="r" t="t"/>
                <a:pathLst>
                  <a:path extrusionOk="0" h="4309" w="2116">
                    <a:moveTo>
                      <a:pt x="736" y="1"/>
                    </a:moveTo>
                    <a:cubicBezTo>
                      <a:pt x="508" y="1"/>
                      <a:pt x="297" y="169"/>
                      <a:pt x="69" y="169"/>
                    </a:cubicBezTo>
                    <a:cubicBezTo>
                      <a:pt x="48" y="169"/>
                      <a:pt x="28" y="168"/>
                      <a:pt x="7" y="165"/>
                    </a:cubicBezTo>
                    <a:lnTo>
                      <a:pt x="0" y="163"/>
                    </a:lnTo>
                    <a:lnTo>
                      <a:pt x="0" y="163"/>
                    </a:lnTo>
                    <a:cubicBezTo>
                      <a:pt x="16" y="1385"/>
                      <a:pt x="27" y="2123"/>
                      <a:pt x="550" y="2636"/>
                    </a:cubicBezTo>
                    <a:cubicBezTo>
                      <a:pt x="918" y="2998"/>
                      <a:pt x="932" y="3080"/>
                      <a:pt x="951" y="3220"/>
                    </a:cubicBezTo>
                    <a:cubicBezTo>
                      <a:pt x="907" y="3277"/>
                      <a:pt x="808" y="3310"/>
                      <a:pt x="738" y="3325"/>
                    </a:cubicBezTo>
                    <a:cubicBezTo>
                      <a:pt x="825" y="3518"/>
                      <a:pt x="825" y="3518"/>
                      <a:pt x="236" y="3639"/>
                    </a:cubicBezTo>
                    <a:cubicBezTo>
                      <a:pt x="329" y="3710"/>
                      <a:pt x="345" y="3729"/>
                      <a:pt x="300" y="3931"/>
                    </a:cubicBezTo>
                    <a:cubicBezTo>
                      <a:pt x="268" y="4073"/>
                      <a:pt x="220" y="4286"/>
                      <a:pt x="660" y="4307"/>
                    </a:cubicBezTo>
                    <a:cubicBezTo>
                      <a:pt x="671" y="4308"/>
                      <a:pt x="681" y="4308"/>
                      <a:pt x="690" y="4308"/>
                    </a:cubicBezTo>
                    <a:cubicBezTo>
                      <a:pt x="1150" y="4308"/>
                      <a:pt x="1324" y="3795"/>
                      <a:pt x="1736" y="3710"/>
                    </a:cubicBezTo>
                    <a:cubicBezTo>
                      <a:pt x="1789" y="3710"/>
                      <a:pt x="1838" y="3736"/>
                      <a:pt x="1869" y="3780"/>
                    </a:cubicBezTo>
                    <a:cubicBezTo>
                      <a:pt x="1872" y="3529"/>
                      <a:pt x="2085" y="3325"/>
                      <a:pt x="2030" y="3062"/>
                    </a:cubicBezTo>
                    <a:cubicBezTo>
                      <a:pt x="1993" y="3045"/>
                      <a:pt x="1974" y="3036"/>
                      <a:pt x="1953" y="3036"/>
                    </a:cubicBezTo>
                    <a:cubicBezTo>
                      <a:pt x="1931" y="3036"/>
                      <a:pt x="1907" y="3045"/>
                      <a:pt x="1858" y="3065"/>
                    </a:cubicBezTo>
                    <a:cubicBezTo>
                      <a:pt x="2115" y="2668"/>
                      <a:pt x="2062" y="2485"/>
                      <a:pt x="1567" y="2083"/>
                    </a:cubicBezTo>
                    <a:cubicBezTo>
                      <a:pt x="1256" y="1831"/>
                      <a:pt x="1184" y="1742"/>
                      <a:pt x="1155" y="1579"/>
                    </a:cubicBezTo>
                    <a:lnTo>
                      <a:pt x="1155" y="1579"/>
                    </a:lnTo>
                    <a:cubicBezTo>
                      <a:pt x="1169" y="1581"/>
                      <a:pt x="1183" y="1582"/>
                      <a:pt x="1196" y="1582"/>
                    </a:cubicBezTo>
                    <a:cubicBezTo>
                      <a:pt x="1516" y="1582"/>
                      <a:pt x="1669" y="994"/>
                      <a:pt x="1643" y="791"/>
                    </a:cubicBezTo>
                    <a:cubicBezTo>
                      <a:pt x="1602" y="448"/>
                      <a:pt x="1299" y="285"/>
                      <a:pt x="1054" y="152"/>
                    </a:cubicBezTo>
                    <a:cubicBezTo>
                      <a:pt x="983" y="115"/>
                      <a:pt x="980" y="103"/>
                      <a:pt x="973" y="76"/>
                    </a:cubicBezTo>
                    <a:lnTo>
                      <a:pt x="964" y="76"/>
                    </a:lnTo>
                    <a:lnTo>
                      <a:pt x="967" y="67"/>
                    </a:lnTo>
                    <a:cubicBezTo>
                      <a:pt x="888" y="19"/>
                      <a:pt x="811" y="1"/>
                      <a:pt x="7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9" name="Google Shape;2139;p32"/>
              <p:cNvSpPr/>
              <p:nvPr/>
            </p:nvSpPr>
            <p:spPr>
              <a:xfrm>
                <a:off x="-3751737" y="2406473"/>
                <a:ext cx="867276" cy="158926"/>
              </a:xfrm>
              <a:custGeom>
                <a:rect b="b" l="l" r="r" t="t"/>
                <a:pathLst>
                  <a:path extrusionOk="0" h="3321" w="18123">
                    <a:moveTo>
                      <a:pt x="17816" y="1"/>
                    </a:moveTo>
                    <a:cubicBezTo>
                      <a:pt x="17785" y="1"/>
                      <a:pt x="17749" y="10"/>
                      <a:pt x="17702" y="22"/>
                    </a:cubicBezTo>
                    <a:cubicBezTo>
                      <a:pt x="17722" y="100"/>
                      <a:pt x="17752" y="177"/>
                      <a:pt x="17793" y="247"/>
                    </a:cubicBezTo>
                    <a:cubicBezTo>
                      <a:pt x="17339" y="261"/>
                      <a:pt x="16999" y="640"/>
                      <a:pt x="16544" y="640"/>
                    </a:cubicBezTo>
                    <a:cubicBezTo>
                      <a:pt x="16535" y="640"/>
                      <a:pt x="16527" y="640"/>
                      <a:pt x="16519" y="640"/>
                    </a:cubicBezTo>
                    <a:lnTo>
                      <a:pt x="16444" y="547"/>
                    </a:lnTo>
                    <a:cubicBezTo>
                      <a:pt x="16267" y="941"/>
                      <a:pt x="16267" y="941"/>
                      <a:pt x="16233" y="1076"/>
                    </a:cubicBezTo>
                    <a:lnTo>
                      <a:pt x="16295" y="1175"/>
                    </a:lnTo>
                    <a:cubicBezTo>
                      <a:pt x="16185" y="1232"/>
                      <a:pt x="16094" y="1260"/>
                      <a:pt x="16022" y="1260"/>
                    </a:cubicBezTo>
                    <a:cubicBezTo>
                      <a:pt x="15893" y="1260"/>
                      <a:pt x="15825" y="1169"/>
                      <a:pt x="15820" y="986"/>
                    </a:cubicBezTo>
                    <a:cubicBezTo>
                      <a:pt x="16089" y="975"/>
                      <a:pt x="16141" y="966"/>
                      <a:pt x="16178" y="760"/>
                    </a:cubicBezTo>
                    <a:cubicBezTo>
                      <a:pt x="16152" y="758"/>
                      <a:pt x="16126" y="757"/>
                      <a:pt x="16100" y="757"/>
                    </a:cubicBezTo>
                    <a:cubicBezTo>
                      <a:pt x="15535" y="757"/>
                      <a:pt x="15115" y="1256"/>
                      <a:pt x="14549" y="1256"/>
                    </a:cubicBezTo>
                    <a:cubicBezTo>
                      <a:pt x="14527" y="1256"/>
                      <a:pt x="14505" y="1255"/>
                      <a:pt x="14482" y="1253"/>
                    </a:cubicBezTo>
                    <a:cubicBezTo>
                      <a:pt x="14544" y="1209"/>
                      <a:pt x="14624" y="1145"/>
                      <a:pt x="14684" y="1096"/>
                    </a:cubicBezTo>
                    <a:lnTo>
                      <a:pt x="14684" y="1096"/>
                    </a:lnTo>
                    <a:cubicBezTo>
                      <a:pt x="13744" y="1140"/>
                      <a:pt x="13605" y="1214"/>
                      <a:pt x="13432" y="1305"/>
                    </a:cubicBezTo>
                    <a:cubicBezTo>
                      <a:pt x="13442" y="1321"/>
                      <a:pt x="13442" y="1321"/>
                      <a:pt x="13788" y="1582"/>
                    </a:cubicBezTo>
                    <a:cubicBezTo>
                      <a:pt x="12503" y="1197"/>
                      <a:pt x="12284" y="1132"/>
                      <a:pt x="12212" y="1132"/>
                    </a:cubicBezTo>
                    <a:cubicBezTo>
                      <a:pt x="12198" y="1132"/>
                      <a:pt x="12189" y="1135"/>
                      <a:pt x="12179" y="1138"/>
                    </a:cubicBezTo>
                    <a:cubicBezTo>
                      <a:pt x="12372" y="1340"/>
                      <a:pt x="12452" y="1528"/>
                      <a:pt x="12418" y="1699"/>
                    </a:cubicBezTo>
                    <a:cubicBezTo>
                      <a:pt x="12363" y="1968"/>
                      <a:pt x="12014" y="1990"/>
                      <a:pt x="11952" y="2252"/>
                    </a:cubicBezTo>
                    <a:cubicBezTo>
                      <a:pt x="11870" y="2245"/>
                      <a:pt x="11790" y="2228"/>
                      <a:pt x="11714" y="2201"/>
                    </a:cubicBezTo>
                    <a:lnTo>
                      <a:pt x="11693" y="2201"/>
                    </a:lnTo>
                    <a:lnTo>
                      <a:pt x="11581" y="2162"/>
                    </a:lnTo>
                    <a:cubicBezTo>
                      <a:pt x="11421" y="1816"/>
                      <a:pt x="11485" y="1413"/>
                      <a:pt x="11306" y="1072"/>
                    </a:cubicBezTo>
                    <a:cubicBezTo>
                      <a:pt x="11404" y="819"/>
                      <a:pt x="11413" y="792"/>
                      <a:pt x="11751" y="648"/>
                    </a:cubicBezTo>
                    <a:lnTo>
                      <a:pt x="11751" y="648"/>
                    </a:lnTo>
                    <a:cubicBezTo>
                      <a:pt x="10958" y="702"/>
                      <a:pt x="11043" y="1012"/>
                      <a:pt x="11091" y="1179"/>
                    </a:cubicBezTo>
                    <a:cubicBezTo>
                      <a:pt x="11025" y="1213"/>
                      <a:pt x="10965" y="1227"/>
                      <a:pt x="10909" y="1227"/>
                    </a:cubicBezTo>
                    <a:cubicBezTo>
                      <a:pt x="10680" y="1227"/>
                      <a:pt x="10525" y="990"/>
                      <a:pt x="10312" y="938"/>
                    </a:cubicBezTo>
                    <a:lnTo>
                      <a:pt x="10311" y="938"/>
                    </a:lnTo>
                    <a:cubicBezTo>
                      <a:pt x="10676" y="1252"/>
                      <a:pt x="11182" y="1394"/>
                      <a:pt x="11436" y="1846"/>
                    </a:cubicBezTo>
                    <a:cubicBezTo>
                      <a:pt x="11262" y="1961"/>
                      <a:pt x="11262" y="1961"/>
                      <a:pt x="11214" y="2144"/>
                    </a:cubicBezTo>
                    <a:lnTo>
                      <a:pt x="11118" y="2075"/>
                    </a:lnTo>
                    <a:cubicBezTo>
                      <a:pt x="11113" y="1976"/>
                      <a:pt x="11100" y="1876"/>
                      <a:pt x="11081" y="1779"/>
                    </a:cubicBezTo>
                    <a:cubicBezTo>
                      <a:pt x="11008" y="1743"/>
                      <a:pt x="11008" y="1743"/>
                      <a:pt x="10577" y="1715"/>
                    </a:cubicBezTo>
                    <a:lnTo>
                      <a:pt x="10577" y="1715"/>
                    </a:lnTo>
                    <a:cubicBezTo>
                      <a:pt x="10618" y="1777"/>
                      <a:pt x="10618" y="1777"/>
                      <a:pt x="10930" y="1931"/>
                    </a:cubicBezTo>
                    <a:lnTo>
                      <a:pt x="10818" y="1905"/>
                    </a:lnTo>
                    <a:lnTo>
                      <a:pt x="10729" y="1977"/>
                    </a:lnTo>
                    <a:lnTo>
                      <a:pt x="10827" y="2039"/>
                    </a:lnTo>
                    <a:cubicBezTo>
                      <a:pt x="10823" y="2039"/>
                      <a:pt x="10289" y="1919"/>
                      <a:pt x="9954" y="1906"/>
                    </a:cubicBezTo>
                    <a:lnTo>
                      <a:pt x="9954" y="1906"/>
                    </a:lnTo>
                    <a:cubicBezTo>
                      <a:pt x="10112" y="2123"/>
                      <a:pt x="10199" y="2176"/>
                      <a:pt x="10476" y="2220"/>
                    </a:cubicBezTo>
                    <a:lnTo>
                      <a:pt x="10424" y="2243"/>
                    </a:lnTo>
                    <a:cubicBezTo>
                      <a:pt x="10123" y="2318"/>
                      <a:pt x="9803" y="2231"/>
                      <a:pt x="9507" y="2353"/>
                    </a:cubicBezTo>
                    <a:lnTo>
                      <a:pt x="9619" y="2400"/>
                    </a:lnTo>
                    <a:cubicBezTo>
                      <a:pt x="9672" y="2657"/>
                      <a:pt x="9570" y="2700"/>
                      <a:pt x="9148" y="2700"/>
                    </a:cubicBezTo>
                    <a:cubicBezTo>
                      <a:pt x="9061" y="2700"/>
                      <a:pt x="8961" y="2698"/>
                      <a:pt x="8845" y="2696"/>
                    </a:cubicBezTo>
                    <a:cubicBezTo>
                      <a:pt x="8787" y="2753"/>
                      <a:pt x="8716" y="2790"/>
                      <a:pt x="8638" y="2809"/>
                    </a:cubicBezTo>
                    <a:cubicBezTo>
                      <a:pt x="8638" y="2809"/>
                      <a:pt x="8506" y="2770"/>
                      <a:pt x="8191" y="2770"/>
                    </a:cubicBezTo>
                    <a:cubicBezTo>
                      <a:pt x="8127" y="2770"/>
                      <a:pt x="8056" y="2772"/>
                      <a:pt x="7976" y="2776"/>
                    </a:cubicBezTo>
                    <a:lnTo>
                      <a:pt x="8072" y="2850"/>
                    </a:lnTo>
                    <a:lnTo>
                      <a:pt x="7967" y="2850"/>
                    </a:lnTo>
                    <a:cubicBezTo>
                      <a:pt x="7848" y="3005"/>
                      <a:pt x="7848" y="3005"/>
                      <a:pt x="7688" y="3040"/>
                    </a:cubicBezTo>
                    <a:cubicBezTo>
                      <a:pt x="7670" y="3040"/>
                      <a:pt x="7651" y="3041"/>
                      <a:pt x="7632" y="3041"/>
                    </a:cubicBezTo>
                    <a:cubicBezTo>
                      <a:pt x="6312" y="3041"/>
                      <a:pt x="5235" y="2075"/>
                      <a:pt x="3916" y="2075"/>
                    </a:cubicBezTo>
                    <a:cubicBezTo>
                      <a:pt x="3901" y="2075"/>
                      <a:pt x="3886" y="2075"/>
                      <a:pt x="3870" y="2075"/>
                    </a:cubicBezTo>
                    <a:cubicBezTo>
                      <a:pt x="3851" y="2103"/>
                      <a:pt x="3826" y="2139"/>
                      <a:pt x="3806" y="2167"/>
                    </a:cubicBezTo>
                    <a:cubicBezTo>
                      <a:pt x="3817" y="2201"/>
                      <a:pt x="3829" y="2245"/>
                      <a:pt x="3840" y="2279"/>
                    </a:cubicBezTo>
                    <a:cubicBezTo>
                      <a:pt x="3256" y="2133"/>
                      <a:pt x="2741" y="1722"/>
                      <a:pt x="2117" y="1722"/>
                    </a:cubicBezTo>
                    <a:cubicBezTo>
                      <a:pt x="2027" y="1722"/>
                      <a:pt x="1934" y="1731"/>
                      <a:pt x="1839" y="1750"/>
                    </a:cubicBezTo>
                    <a:cubicBezTo>
                      <a:pt x="1851" y="1789"/>
                      <a:pt x="1865" y="1841"/>
                      <a:pt x="1876" y="1880"/>
                    </a:cubicBezTo>
                    <a:cubicBezTo>
                      <a:pt x="1796" y="1906"/>
                      <a:pt x="1716" y="1916"/>
                      <a:pt x="1638" y="1916"/>
                    </a:cubicBezTo>
                    <a:cubicBezTo>
                      <a:pt x="1387" y="1916"/>
                      <a:pt x="1146" y="1811"/>
                      <a:pt x="897" y="1789"/>
                    </a:cubicBezTo>
                    <a:lnTo>
                      <a:pt x="897" y="1789"/>
                    </a:lnTo>
                    <a:lnTo>
                      <a:pt x="973" y="1805"/>
                    </a:lnTo>
                    <a:lnTo>
                      <a:pt x="1055" y="1878"/>
                    </a:lnTo>
                    <a:cubicBezTo>
                      <a:pt x="1014" y="1880"/>
                      <a:pt x="987" y="1881"/>
                      <a:pt x="961" y="1881"/>
                    </a:cubicBezTo>
                    <a:cubicBezTo>
                      <a:pt x="908" y="1881"/>
                      <a:pt x="860" y="1876"/>
                      <a:pt x="714" y="1860"/>
                    </a:cubicBezTo>
                    <a:lnTo>
                      <a:pt x="714" y="1860"/>
                    </a:lnTo>
                    <a:cubicBezTo>
                      <a:pt x="794" y="1894"/>
                      <a:pt x="900" y="1938"/>
                      <a:pt x="980" y="1974"/>
                    </a:cubicBezTo>
                    <a:cubicBezTo>
                      <a:pt x="991" y="2006"/>
                      <a:pt x="1007" y="2048"/>
                      <a:pt x="1019" y="2080"/>
                    </a:cubicBezTo>
                    <a:cubicBezTo>
                      <a:pt x="645" y="2112"/>
                      <a:pt x="374" y="2127"/>
                      <a:pt x="170" y="2127"/>
                    </a:cubicBezTo>
                    <a:cubicBezTo>
                      <a:pt x="108" y="2127"/>
                      <a:pt x="52" y="2126"/>
                      <a:pt x="1" y="2123"/>
                    </a:cubicBezTo>
                    <a:lnTo>
                      <a:pt x="1" y="2123"/>
                    </a:lnTo>
                    <a:cubicBezTo>
                      <a:pt x="458" y="2274"/>
                      <a:pt x="922" y="2412"/>
                      <a:pt x="1392" y="2536"/>
                    </a:cubicBezTo>
                    <a:cubicBezTo>
                      <a:pt x="1383" y="2533"/>
                      <a:pt x="1378" y="2527"/>
                      <a:pt x="1372" y="2518"/>
                    </a:cubicBezTo>
                    <a:cubicBezTo>
                      <a:pt x="1390" y="2502"/>
                      <a:pt x="1453" y="2488"/>
                      <a:pt x="1547" y="2488"/>
                    </a:cubicBezTo>
                    <a:cubicBezTo>
                      <a:pt x="1581" y="2488"/>
                      <a:pt x="1618" y="2489"/>
                      <a:pt x="1660" y="2494"/>
                    </a:cubicBezTo>
                    <a:cubicBezTo>
                      <a:pt x="1897" y="2515"/>
                      <a:pt x="2124" y="2593"/>
                      <a:pt x="2360" y="2623"/>
                    </a:cubicBezTo>
                    <a:cubicBezTo>
                      <a:pt x="2428" y="2632"/>
                      <a:pt x="2494" y="2627"/>
                      <a:pt x="2557" y="2636"/>
                    </a:cubicBezTo>
                    <a:cubicBezTo>
                      <a:pt x="2550" y="2636"/>
                      <a:pt x="2545" y="2637"/>
                      <a:pt x="2538" y="2641"/>
                    </a:cubicBezTo>
                    <a:cubicBezTo>
                      <a:pt x="2563" y="2699"/>
                      <a:pt x="2630" y="2723"/>
                      <a:pt x="2660" y="2778"/>
                    </a:cubicBezTo>
                    <a:cubicBezTo>
                      <a:pt x="2653" y="2793"/>
                      <a:pt x="2648" y="2809"/>
                      <a:pt x="2596" y="2813"/>
                    </a:cubicBezTo>
                    <a:cubicBezTo>
                      <a:pt x="2579" y="2813"/>
                      <a:pt x="2561" y="2811"/>
                      <a:pt x="2545" y="2809"/>
                    </a:cubicBezTo>
                    <a:lnTo>
                      <a:pt x="2545" y="2809"/>
                    </a:lnTo>
                    <a:cubicBezTo>
                      <a:pt x="4159" y="3150"/>
                      <a:pt x="5806" y="3320"/>
                      <a:pt x="7456" y="3320"/>
                    </a:cubicBezTo>
                    <a:cubicBezTo>
                      <a:pt x="7586" y="3320"/>
                      <a:pt x="7715" y="3317"/>
                      <a:pt x="7846" y="3315"/>
                    </a:cubicBezTo>
                    <a:cubicBezTo>
                      <a:pt x="7751" y="3281"/>
                      <a:pt x="7664" y="3237"/>
                      <a:pt x="7614" y="3193"/>
                    </a:cubicBezTo>
                    <a:lnTo>
                      <a:pt x="7648" y="3175"/>
                    </a:lnTo>
                    <a:cubicBezTo>
                      <a:pt x="7733" y="3136"/>
                      <a:pt x="7917" y="3072"/>
                      <a:pt x="8205" y="3068"/>
                    </a:cubicBezTo>
                    <a:lnTo>
                      <a:pt x="8210" y="3068"/>
                    </a:lnTo>
                    <a:cubicBezTo>
                      <a:pt x="8212" y="3068"/>
                      <a:pt x="8215" y="3068"/>
                      <a:pt x="8217" y="3068"/>
                    </a:cubicBezTo>
                    <a:cubicBezTo>
                      <a:pt x="8241" y="3068"/>
                      <a:pt x="8263" y="3077"/>
                      <a:pt x="8281" y="3092"/>
                    </a:cubicBezTo>
                    <a:cubicBezTo>
                      <a:pt x="8325" y="3127"/>
                      <a:pt x="8324" y="3235"/>
                      <a:pt x="8260" y="3304"/>
                    </a:cubicBezTo>
                    <a:cubicBezTo>
                      <a:pt x="8327" y="3303"/>
                      <a:pt x="8395" y="3299"/>
                      <a:pt x="8464" y="3297"/>
                    </a:cubicBezTo>
                    <a:cubicBezTo>
                      <a:pt x="8414" y="3280"/>
                      <a:pt x="8412" y="3280"/>
                      <a:pt x="8403" y="3273"/>
                    </a:cubicBezTo>
                    <a:lnTo>
                      <a:pt x="8407" y="3269"/>
                    </a:lnTo>
                    <a:cubicBezTo>
                      <a:pt x="8430" y="3241"/>
                      <a:pt x="8455" y="3218"/>
                      <a:pt x="8485" y="3196"/>
                    </a:cubicBezTo>
                    <a:cubicBezTo>
                      <a:pt x="8520" y="3173"/>
                      <a:pt x="8592" y="3126"/>
                      <a:pt x="8711" y="3126"/>
                    </a:cubicBezTo>
                    <a:cubicBezTo>
                      <a:pt x="8738" y="3126"/>
                      <a:pt x="8768" y="3128"/>
                      <a:pt x="8801" y="3134"/>
                    </a:cubicBezTo>
                    <a:cubicBezTo>
                      <a:pt x="8921" y="3155"/>
                      <a:pt x="9030" y="3207"/>
                      <a:pt x="9138" y="3260"/>
                    </a:cubicBezTo>
                    <a:cubicBezTo>
                      <a:pt x="10158" y="3189"/>
                      <a:pt x="11171" y="3051"/>
                      <a:pt x="12174" y="2850"/>
                    </a:cubicBezTo>
                    <a:cubicBezTo>
                      <a:pt x="12209" y="2836"/>
                      <a:pt x="12246" y="2820"/>
                      <a:pt x="12280" y="2809"/>
                    </a:cubicBezTo>
                    <a:cubicBezTo>
                      <a:pt x="12434" y="2760"/>
                      <a:pt x="12599" y="2746"/>
                      <a:pt x="12763" y="2723"/>
                    </a:cubicBezTo>
                    <a:cubicBezTo>
                      <a:pt x="12885" y="2694"/>
                      <a:pt x="13006" y="2664"/>
                      <a:pt x="13130" y="2634"/>
                    </a:cubicBezTo>
                    <a:cubicBezTo>
                      <a:pt x="13171" y="2618"/>
                      <a:pt x="13210" y="2598"/>
                      <a:pt x="13247" y="2577"/>
                    </a:cubicBezTo>
                    <a:cubicBezTo>
                      <a:pt x="13470" y="2445"/>
                      <a:pt x="13588" y="2376"/>
                      <a:pt x="13676" y="2376"/>
                    </a:cubicBezTo>
                    <a:cubicBezTo>
                      <a:pt x="13699" y="2376"/>
                      <a:pt x="13719" y="2380"/>
                      <a:pt x="13739" y="2389"/>
                    </a:cubicBezTo>
                    <a:cubicBezTo>
                      <a:pt x="13786" y="2235"/>
                      <a:pt x="13953" y="2087"/>
                      <a:pt x="14134" y="2039"/>
                    </a:cubicBezTo>
                    <a:cubicBezTo>
                      <a:pt x="14077" y="1905"/>
                      <a:pt x="13969" y="1802"/>
                      <a:pt x="13905" y="1672"/>
                    </a:cubicBezTo>
                    <a:cubicBezTo>
                      <a:pt x="14002" y="1606"/>
                      <a:pt x="14092" y="1573"/>
                      <a:pt x="14177" y="1573"/>
                    </a:cubicBezTo>
                    <a:cubicBezTo>
                      <a:pt x="14314" y="1573"/>
                      <a:pt x="14436" y="1658"/>
                      <a:pt x="14548" y="1830"/>
                    </a:cubicBezTo>
                    <a:cubicBezTo>
                      <a:pt x="14558" y="1819"/>
                      <a:pt x="14567" y="1805"/>
                      <a:pt x="14574" y="1791"/>
                    </a:cubicBezTo>
                    <a:cubicBezTo>
                      <a:pt x="14565" y="1780"/>
                      <a:pt x="14556" y="1770"/>
                      <a:pt x="14549" y="1759"/>
                    </a:cubicBezTo>
                    <a:cubicBezTo>
                      <a:pt x="14560" y="1741"/>
                      <a:pt x="14574" y="1725"/>
                      <a:pt x="14590" y="1713"/>
                    </a:cubicBezTo>
                    <a:cubicBezTo>
                      <a:pt x="14661" y="1734"/>
                      <a:pt x="14668" y="1750"/>
                      <a:pt x="14675" y="1768"/>
                    </a:cubicBezTo>
                    <a:cubicBezTo>
                      <a:pt x="14659" y="1795"/>
                      <a:pt x="14647" y="1798"/>
                      <a:pt x="14578" y="1821"/>
                    </a:cubicBezTo>
                    <a:cubicBezTo>
                      <a:pt x="14631" y="1862"/>
                      <a:pt x="14700" y="1855"/>
                      <a:pt x="14755" y="1887"/>
                    </a:cubicBezTo>
                    <a:cubicBezTo>
                      <a:pt x="14764" y="1958"/>
                      <a:pt x="14383" y="2220"/>
                      <a:pt x="14184" y="2350"/>
                    </a:cubicBezTo>
                    <a:cubicBezTo>
                      <a:pt x="15190" y="2054"/>
                      <a:pt x="16173" y="1692"/>
                      <a:pt x="17129" y="1264"/>
                    </a:cubicBezTo>
                    <a:cubicBezTo>
                      <a:pt x="16895" y="1200"/>
                      <a:pt x="16787" y="1142"/>
                      <a:pt x="16744" y="1042"/>
                    </a:cubicBezTo>
                    <a:cubicBezTo>
                      <a:pt x="16655" y="829"/>
                      <a:pt x="17039" y="567"/>
                      <a:pt x="17216" y="533"/>
                    </a:cubicBezTo>
                    <a:cubicBezTo>
                      <a:pt x="17254" y="526"/>
                      <a:pt x="17291" y="522"/>
                      <a:pt x="17328" y="522"/>
                    </a:cubicBezTo>
                    <a:cubicBezTo>
                      <a:pt x="17614" y="522"/>
                      <a:pt x="17845" y="734"/>
                      <a:pt x="18123" y="769"/>
                    </a:cubicBezTo>
                    <a:cubicBezTo>
                      <a:pt x="17966" y="134"/>
                      <a:pt x="17933" y="1"/>
                      <a:pt x="178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0" name="Google Shape;2140;p32"/>
              <p:cNvSpPr/>
              <p:nvPr/>
            </p:nvSpPr>
            <p:spPr>
              <a:xfrm>
                <a:off x="-2806887" y="2259701"/>
                <a:ext cx="186300" cy="104659"/>
              </a:xfrm>
              <a:custGeom>
                <a:rect b="b" l="l" r="r" t="t"/>
                <a:pathLst>
                  <a:path extrusionOk="0" h="2187" w="3893">
                    <a:moveTo>
                      <a:pt x="3893" y="0"/>
                    </a:moveTo>
                    <a:cubicBezTo>
                      <a:pt x="3570" y="36"/>
                      <a:pt x="2926" y="119"/>
                      <a:pt x="2754" y="229"/>
                    </a:cubicBezTo>
                    <a:cubicBezTo>
                      <a:pt x="2411" y="740"/>
                      <a:pt x="2120" y="1074"/>
                      <a:pt x="1886" y="1221"/>
                    </a:cubicBezTo>
                    <a:cubicBezTo>
                      <a:pt x="1821" y="1180"/>
                      <a:pt x="1762" y="1125"/>
                      <a:pt x="1719" y="1059"/>
                    </a:cubicBezTo>
                    <a:cubicBezTo>
                      <a:pt x="1333" y="1104"/>
                      <a:pt x="1421" y="1526"/>
                      <a:pt x="1212" y="1712"/>
                    </a:cubicBezTo>
                    <a:cubicBezTo>
                      <a:pt x="1077" y="1831"/>
                      <a:pt x="1077" y="1831"/>
                      <a:pt x="0" y="1897"/>
                    </a:cubicBezTo>
                    <a:cubicBezTo>
                      <a:pt x="11" y="1939"/>
                      <a:pt x="27" y="1996"/>
                      <a:pt x="39" y="2041"/>
                    </a:cubicBezTo>
                    <a:lnTo>
                      <a:pt x="162" y="2104"/>
                    </a:lnTo>
                    <a:cubicBezTo>
                      <a:pt x="167" y="2129"/>
                      <a:pt x="172" y="2161"/>
                      <a:pt x="178" y="2186"/>
                    </a:cubicBezTo>
                    <a:cubicBezTo>
                      <a:pt x="781" y="2079"/>
                      <a:pt x="1007" y="2038"/>
                      <a:pt x="1135" y="2038"/>
                    </a:cubicBezTo>
                    <a:cubicBezTo>
                      <a:pt x="1212" y="2038"/>
                      <a:pt x="1254" y="2053"/>
                      <a:pt x="1320" y="2076"/>
                    </a:cubicBezTo>
                    <a:cubicBezTo>
                      <a:pt x="1315" y="2085"/>
                      <a:pt x="1310" y="2092"/>
                      <a:pt x="1304" y="2101"/>
                    </a:cubicBezTo>
                    <a:cubicBezTo>
                      <a:pt x="2214" y="1462"/>
                      <a:pt x="3080" y="760"/>
                      <a:pt x="389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1" name="Google Shape;2141;p32"/>
              <p:cNvSpPr/>
              <p:nvPr/>
            </p:nvSpPr>
            <p:spPr>
              <a:xfrm>
                <a:off x="-2826508" y="2108383"/>
                <a:ext cx="64556" cy="34886"/>
              </a:xfrm>
              <a:custGeom>
                <a:rect b="b" l="l" r="r" t="t"/>
                <a:pathLst>
                  <a:path extrusionOk="0" h="729" w="1349">
                    <a:moveTo>
                      <a:pt x="579" y="1"/>
                    </a:moveTo>
                    <a:cubicBezTo>
                      <a:pt x="535" y="114"/>
                      <a:pt x="466" y="294"/>
                      <a:pt x="346" y="294"/>
                    </a:cubicBezTo>
                    <a:cubicBezTo>
                      <a:pt x="330" y="294"/>
                      <a:pt x="314" y="291"/>
                      <a:pt x="297" y="284"/>
                    </a:cubicBezTo>
                    <a:lnTo>
                      <a:pt x="297" y="284"/>
                    </a:lnTo>
                    <a:cubicBezTo>
                      <a:pt x="300" y="354"/>
                      <a:pt x="300" y="364"/>
                      <a:pt x="377" y="403"/>
                    </a:cubicBezTo>
                    <a:cubicBezTo>
                      <a:pt x="446" y="439"/>
                      <a:pt x="449" y="449"/>
                      <a:pt x="447" y="524"/>
                    </a:cubicBezTo>
                    <a:cubicBezTo>
                      <a:pt x="426" y="521"/>
                      <a:pt x="405" y="520"/>
                      <a:pt x="384" y="520"/>
                    </a:cubicBezTo>
                    <a:cubicBezTo>
                      <a:pt x="274" y="520"/>
                      <a:pt x="165" y="559"/>
                      <a:pt x="50" y="639"/>
                    </a:cubicBezTo>
                    <a:cubicBezTo>
                      <a:pt x="34" y="650"/>
                      <a:pt x="16" y="666"/>
                      <a:pt x="0" y="677"/>
                    </a:cubicBezTo>
                    <a:cubicBezTo>
                      <a:pt x="69" y="713"/>
                      <a:pt x="152" y="729"/>
                      <a:pt x="243" y="729"/>
                    </a:cubicBezTo>
                    <a:cubicBezTo>
                      <a:pt x="520" y="729"/>
                      <a:pt x="876" y="580"/>
                      <a:pt x="1147" y="391"/>
                    </a:cubicBezTo>
                    <a:lnTo>
                      <a:pt x="1147" y="391"/>
                    </a:lnTo>
                    <a:cubicBezTo>
                      <a:pt x="1125" y="410"/>
                      <a:pt x="1125" y="410"/>
                      <a:pt x="1120" y="421"/>
                    </a:cubicBezTo>
                    <a:cubicBezTo>
                      <a:pt x="1159" y="393"/>
                      <a:pt x="1196" y="361"/>
                      <a:pt x="1230" y="329"/>
                    </a:cubicBezTo>
                    <a:lnTo>
                      <a:pt x="1230" y="329"/>
                    </a:lnTo>
                    <a:lnTo>
                      <a:pt x="1193" y="361"/>
                    </a:lnTo>
                    <a:lnTo>
                      <a:pt x="1232" y="327"/>
                    </a:lnTo>
                    <a:lnTo>
                      <a:pt x="1235" y="323"/>
                    </a:lnTo>
                    <a:lnTo>
                      <a:pt x="1246" y="315"/>
                    </a:lnTo>
                    <a:lnTo>
                      <a:pt x="1244" y="313"/>
                    </a:lnTo>
                    <a:cubicBezTo>
                      <a:pt x="1349" y="132"/>
                      <a:pt x="1139" y="96"/>
                      <a:pt x="57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2" name="Google Shape;2142;p32"/>
              <p:cNvSpPr/>
              <p:nvPr/>
            </p:nvSpPr>
            <p:spPr>
              <a:xfrm>
                <a:off x="-2845602" y="2021574"/>
                <a:ext cx="190128" cy="106765"/>
              </a:xfrm>
              <a:custGeom>
                <a:rect b="b" l="l" r="r" t="t"/>
                <a:pathLst>
                  <a:path extrusionOk="0" h="2231" w="3973">
                    <a:moveTo>
                      <a:pt x="929" y="1"/>
                    </a:moveTo>
                    <a:cubicBezTo>
                      <a:pt x="660" y="1"/>
                      <a:pt x="404" y="127"/>
                      <a:pt x="241" y="347"/>
                    </a:cubicBezTo>
                    <a:cubicBezTo>
                      <a:pt x="0" y="684"/>
                      <a:pt x="467" y="1259"/>
                      <a:pt x="1058" y="1621"/>
                    </a:cubicBezTo>
                    <a:cubicBezTo>
                      <a:pt x="1153" y="1680"/>
                      <a:pt x="1248" y="1701"/>
                      <a:pt x="1343" y="1701"/>
                    </a:cubicBezTo>
                    <a:cubicBezTo>
                      <a:pt x="1586" y="1701"/>
                      <a:pt x="1829" y="1564"/>
                      <a:pt x="2072" y="1564"/>
                    </a:cubicBezTo>
                    <a:cubicBezTo>
                      <a:pt x="2155" y="1564"/>
                      <a:pt x="2238" y="1580"/>
                      <a:pt x="2321" y="1623"/>
                    </a:cubicBezTo>
                    <a:cubicBezTo>
                      <a:pt x="2344" y="1713"/>
                      <a:pt x="2344" y="1713"/>
                      <a:pt x="1966" y="2042"/>
                    </a:cubicBezTo>
                    <a:cubicBezTo>
                      <a:pt x="2171" y="2153"/>
                      <a:pt x="2332" y="2231"/>
                      <a:pt x="2499" y="2231"/>
                    </a:cubicBezTo>
                    <a:cubicBezTo>
                      <a:pt x="2586" y="2231"/>
                      <a:pt x="2674" y="2210"/>
                      <a:pt x="2772" y="2162"/>
                    </a:cubicBezTo>
                    <a:lnTo>
                      <a:pt x="2811" y="2207"/>
                    </a:lnTo>
                    <a:lnTo>
                      <a:pt x="2787" y="2169"/>
                    </a:lnTo>
                    <a:lnTo>
                      <a:pt x="2777" y="2161"/>
                    </a:lnTo>
                    <a:cubicBezTo>
                      <a:pt x="3047" y="2017"/>
                      <a:pt x="3224" y="1706"/>
                      <a:pt x="3428" y="1348"/>
                    </a:cubicBezTo>
                    <a:cubicBezTo>
                      <a:pt x="3666" y="931"/>
                      <a:pt x="3754" y="858"/>
                      <a:pt x="3973" y="679"/>
                    </a:cubicBezTo>
                    <a:cubicBezTo>
                      <a:pt x="3888" y="617"/>
                      <a:pt x="3856" y="594"/>
                      <a:pt x="3786" y="457"/>
                    </a:cubicBezTo>
                    <a:cubicBezTo>
                      <a:pt x="3730" y="342"/>
                      <a:pt x="3641" y="170"/>
                      <a:pt x="3547" y="147"/>
                    </a:cubicBezTo>
                    <a:cubicBezTo>
                      <a:pt x="3497" y="135"/>
                      <a:pt x="3448" y="130"/>
                      <a:pt x="3400" y="130"/>
                    </a:cubicBezTo>
                    <a:cubicBezTo>
                      <a:pt x="2997" y="130"/>
                      <a:pt x="2679" y="495"/>
                      <a:pt x="2277" y="495"/>
                    </a:cubicBezTo>
                    <a:cubicBezTo>
                      <a:pt x="2230" y="495"/>
                      <a:pt x="2182" y="490"/>
                      <a:pt x="2133" y="479"/>
                    </a:cubicBezTo>
                    <a:cubicBezTo>
                      <a:pt x="1732" y="386"/>
                      <a:pt x="1439" y="42"/>
                      <a:pt x="1015" y="5"/>
                    </a:cubicBezTo>
                    <a:cubicBezTo>
                      <a:pt x="986" y="2"/>
                      <a:pt x="958" y="1"/>
                      <a:pt x="9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3" name="Google Shape;2143;p32"/>
              <p:cNvSpPr/>
              <p:nvPr/>
            </p:nvSpPr>
            <p:spPr>
              <a:xfrm>
                <a:off x="-4258283" y="1004030"/>
                <a:ext cx="186012" cy="249564"/>
              </a:xfrm>
              <a:custGeom>
                <a:rect b="b" l="l" r="r" t="t"/>
                <a:pathLst>
                  <a:path extrusionOk="0" h="5215" w="3887">
                    <a:moveTo>
                      <a:pt x="1734" y="0"/>
                    </a:moveTo>
                    <a:cubicBezTo>
                      <a:pt x="1661" y="80"/>
                      <a:pt x="1599" y="171"/>
                      <a:pt x="1546" y="266"/>
                    </a:cubicBezTo>
                    <a:cubicBezTo>
                      <a:pt x="1420" y="515"/>
                      <a:pt x="1452" y="806"/>
                      <a:pt x="1333" y="1056"/>
                    </a:cubicBezTo>
                    <a:cubicBezTo>
                      <a:pt x="1188" y="1363"/>
                      <a:pt x="911" y="1581"/>
                      <a:pt x="774" y="1893"/>
                    </a:cubicBezTo>
                    <a:cubicBezTo>
                      <a:pt x="678" y="2112"/>
                      <a:pt x="686" y="2207"/>
                      <a:pt x="698" y="2365"/>
                    </a:cubicBezTo>
                    <a:cubicBezTo>
                      <a:pt x="625" y="2273"/>
                      <a:pt x="569" y="2242"/>
                      <a:pt x="527" y="2242"/>
                    </a:cubicBezTo>
                    <a:cubicBezTo>
                      <a:pt x="469" y="2242"/>
                      <a:pt x="438" y="2300"/>
                      <a:pt x="425" y="2337"/>
                    </a:cubicBezTo>
                    <a:cubicBezTo>
                      <a:pt x="364" y="2498"/>
                      <a:pt x="382" y="2819"/>
                      <a:pt x="812" y="3440"/>
                    </a:cubicBezTo>
                    <a:cubicBezTo>
                      <a:pt x="781" y="3417"/>
                      <a:pt x="749" y="3400"/>
                      <a:pt x="714" y="3385"/>
                    </a:cubicBezTo>
                    <a:lnTo>
                      <a:pt x="714" y="3385"/>
                    </a:lnTo>
                    <a:cubicBezTo>
                      <a:pt x="710" y="3400"/>
                      <a:pt x="710" y="3400"/>
                      <a:pt x="849" y="3625"/>
                    </a:cubicBezTo>
                    <a:cubicBezTo>
                      <a:pt x="840" y="3624"/>
                      <a:pt x="829" y="3623"/>
                      <a:pt x="816" y="3623"/>
                    </a:cubicBezTo>
                    <a:cubicBezTo>
                      <a:pt x="741" y="3623"/>
                      <a:pt x="613" y="3647"/>
                      <a:pt x="655" y="3818"/>
                    </a:cubicBezTo>
                    <a:cubicBezTo>
                      <a:pt x="652" y="3811"/>
                      <a:pt x="645" y="3802"/>
                      <a:pt x="639" y="3795"/>
                    </a:cubicBezTo>
                    <a:lnTo>
                      <a:pt x="616" y="3806"/>
                    </a:lnTo>
                    <a:cubicBezTo>
                      <a:pt x="622" y="3870"/>
                      <a:pt x="636" y="3932"/>
                      <a:pt x="655" y="3992"/>
                    </a:cubicBezTo>
                    <a:cubicBezTo>
                      <a:pt x="618" y="3958"/>
                      <a:pt x="583" y="3944"/>
                      <a:pt x="553" y="3944"/>
                    </a:cubicBezTo>
                    <a:cubicBezTo>
                      <a:pt x="468" y="3944"/>
                      <a:pt x="419" y="4058"/>
                      <a:pt x="427" y="4138"/>
                    </a:cubicBezTo>
                    <a:cubicBezTo>
                      <a:pt x="432" y="4175"/>
                      <a:pt x="443" y="4209"/>
                      <a:pt x="460" y="4241"/>
                    </a:cubicBezTo>
                    <a:lnTo>
                      <a:pt x="453" y="4246"/>
                    </a:lnTo>
                    <a:cubicBezTo>
                      <a:pt x="407" y="4299"/>
                      <a:pt x="1" y="4762"/>
                      <a:pt x="228" y="4768"/>
                    </a:cubicBezTo>
                    <a:cubicBezTo>
                      <a:pt x="229" y="4768"/>
                      <a:pt x="230" y="4768"/>
                      <a:pt x="231" y="4768"/>
                    </a:cubicBezTo>
                    <a:cubicBezTo>
                      <a:pt x="311" y="4768"/>
                      <a:pt x="456" y="4700"/>
                      <a:pt x="526" y="4670"/>
                    </a:cubicBezTo>
                    <a:lnTo>
                      <a:pt x="526" y="4670"/>
                    </a:lnTo>
                    <a:cubicBezTo>
                      <a:pt x="467" y="4707"/>
                      <a:pt x="467" y="4707"/>
                      <a:pt x="450" y="4741"/>
                    </a:cubicBezTo>
                    <a:cubicBezTo>
                      <a:pt x="475" y="4753"/>
                      <a:pt x="486" y="4758"/>
                      <a:pt x="514" y="4758"/>
                    </a:cubicBezTo>
                    <a:cubicBezTo>
                      <a:pt x="536" y="4758"/>
                      <a:pt x="569" y="4754"/>
                      <a:pt x="629" y="4748"/>
                    </a:cubicBezTo>
                    <a:lnTo>
                      <a:pt x="629" y="4748"/>
                    </a:lnTo>
                    <a:cubicBezTo>
                      <a:pt x="489" y="5062"/>
                      <a:pt x="720" y="5215"/>
                      <a:pt x="785" y="5215"/>
                    </a:cubicBezTo>
                    <a:cubicBezTo>
                      <a:pt x="786" y="5215"/>
                      <a:pt x="787" y="5215"/>
                      <a:pt x="788" y="5215"/>
                    </a:cubicBezTo>
                    <a:cubicBezTo>
                      <a:pt x="833" y="5200"/>
                      <a:pt x="840" y="5192"/>
                      <a:pt x="872" y="5153"/>
                    </a:cubicBezTo>
                    <a:lnTo>
                      <a:pt x="872" y="5181"/>
                    </a:lnTo>
                    <a:cubicBezTo>
                      <a:pt x="875" y="5181"/>
                      <a:pt x="1301" y="5158"/>
                      <a:pt x="1470" y="4093"/>
                    </a:cubicBezTo>
                    <a:cubicBezTo>
                      <a:pt x="1479" y="4191"/>
                      <a:pt x="1491" y="4210"/>
                      <a:pt x="1550" y="4271"/>
                    </a:cubicBezTo>
                    <a:cubicBezTo>
                      <a:pt x="1622" y="4138"/>
                      <a:pt x="1674" y="3996"/>
                      <a:pt x="1704" y="3849"/>
                    </a:cubicBezTo>
                    <a:cubicBezTo>
                      <a:pt x="1846" y="3880"/>
                      <a:pt x="1794" y="4079"/>
                      <a:pt x="1933" y="4115"/>
                    </a:cubicBezTo>
                    <a:cubicBezTo>
                      <a:pt x="2078" y="3715"/>
                      <a:pt x="2673" y="3185"/>
                      <a:pt x="2873" y="3185"/>
                    </a:cubicBezTo>
                    <a:cubicBezTo>
                      <a:pt x="2897" y="3185"/>
                      <a:pt x="2915" y="3193"/>
                      <a:pt x="2926" y="3210"/>
                    </a:cubicBezTo>
                    <a:cubicBezTo>
                      <a:pt x="2932" y="3219"/>
                      <a:pt x="2934" y="3228"/>
                      <a:pt x="2937" y="3236"/>
                    </a:cubicBezTo>
                    <a:cubicBezTo>
                      <a:pt x="3035" y="3002"/>
                      <a:pt x="3070" y="2850"/>
                      <a:pt x="3081" y="2603"/>
                    </a:cubicBezTo>
                    <a:cubicBezTo>
                      <a:pt x="3224" y="2717"/>
                      <a:pt x="3549" y="2662"/>
                      <a:pt x="3530" y="2919"/>
                    </a:cubicBezTo>
                    <a:cubicBezTo>
                      <a:pt x="3782" y="2670"/>
                      <a:pt x="3886" y="2566"/>
                      <a:pt x="3847" y="2053"/>
                    </a:cubicBezTo>
                    <a:cubicBezTo>
                      <a:pt x="3847" y="2037"/>
                      <a:pt x="3618" y="371"/>
                      <a:pt x="3334" y="353"/>
                    </a:cubicBezTo>
                    <a:cubicBezTo>
                      <a:pt x="3333" y="353"/>
                      <a:pt x="3331" y="353"/>
                      <a:pt x="3330" y="353"/>
                    </a:cubicBezTo>
                    <a:cubicBezTo>
                      <a:pt x="3245" y="353"/>
                      <a:pt x="3167" y="488"/>
                      <a:pt x="3130" y="552"/>
                    </a:cubicBezTo>
                    <a:cubicBezTo>
                      <a:pt x="3097" y="361"/>
                      <a:pt x="2807" y="287"/>
                      <a:pt x="2568" y="287"/>
                    </a:cubicBezTo>
                    <a:cubicBezTo>
                      <a:pt x="2453" y="287"/>
                      <a:pt x="2349" y="304"/>
                      <a:pt x="2291" y="334"/>
                    </a:cubicBezTo>
                    <a:cubicBezTo>
                      <a:pt x="2339" y="140"/>
                      <a:pt x="2258" y="81"/>
                      <a:pt x="2143" y="81"/>
                    </a:cubicBezTo>
                    <a:cubicBezTo>
                      <a:pt x="2027" y="81"/>
                      <a:pt x="1876" y="140"/>
                      <a:pt x="1784" y="181"/>
                    </a:cubicBezTo>
                    <a:cubicBezTo>
                      <a:pt x="1783" y="182"/>
                      <a:pt x="1742" y="195"/>
                      <a:pt x="1705" y="195"/>
                    </a:cubicBezTo>
                    <a:cubicBezTo>
                      <a:pt x="1647" y="195"/>
                      <a:pt x="1600" y="163"/>
                      <a:pt x="173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4" name="Google Shape;2144;p32"/>
              <p:cNvSpPr/>
              <p:nvPr/>
            </p:nvSpPr>
            <p:spPr>
              <a:xfrm>
                <a:off x="-4147642" y="905353"/>
                <a:ext cx="166200" cy="58000"/>
              </a:xfrm>
              <a:custGeom>
                <a:rect b="b" l="l" r="r" t="t"/>
                <a:pathLst>
                  <a:path extrusionOk="0" h="1212" w="3473">
                    <a:moveTo>
                      <a:pt x="2167" y="412"/>
                    </a:moveTo>
                    <a:cubicBezTo>
                      <a:pt x="2192" y="421"/>
                      <a:pt x="2193" y="421"/>
                      <a:pt x="2195" y="423"/>
                    </a:cubicBezTo>
                    <a:cubicBezTo>
                      <a:pt x="2187" y="424"/>
                      <a:pt x="2179" y="424"/>
                      <a:pt x="2170" y="424"/>
                    </a:cubicBezTo>
                    <a:cubicBezTo>
                      <a:pt x="2149" y="424"/>
                      <a:pt x="2129" y="421"/>
                      <a:pt x="2108" y="418"/>
                    </a:cubicBezTo>
                    <a:lnTo>
                      <a:pt x="2108" y="416"/>
                    </a:lnTo>
                    <a:cubicBezTo>
                      <a:pt x="2128" y="412"/>
                      <a:pt x="2147" y="412"/>
                      <a:pt x="2167" y="412"/>
                    </a:cubicBezTo>
                    <a:close/>
                    <a:moveTo>
                      <a:pt x="302" y="1"/>
                    </a:moveTo>
                    <a:cubicBezTo>
                      <a:pt x="219" y="1"/>
                      <a:pt x="128" y="47"/>
                      <a:pt x="98" y="80"/>
                    </a:cubicBezTo>
                    <a:cubicBezTo>
                      <a:pt x="91" y="89"/>
                      <a:pt x="82" y="100"/>
                      <a:pt x="77" y="111"/>
                    </a:cubicBezTo>
                    <a:cubicBezTo>
                      <a:pt x="52" y="164"/>
                      <a:pt x="1" y="343"/>
                      <a:pt x="464" y="414"/>
                    </a:cubicBezTo>
                    <a:cubicBezTo>
                      <a:pt x="765" y="460"/>
                      <a:pt x="783" y="488"/>
                      <a:pt x="879" y="645"/>
                    </a:cubicBezTo>
                    <a:cubicBezTo>
                      <a:pt x="824" y="623"/>
                      <a:pt x="773" y="614"/>
                      <a:pt x="725" y="614"/>
                    </a:cubicBezTo>
                    <a:cubicBezTo>
                      <a:pt x="607" y="614"/>
                      <a:pt x="508" y="668"/>
                      <a:pt x="417" y="730"/>
                    </a:cubicBezTo>
                    <a:cubicBezTo>
                      <a:pt x="442" y="827"/>
                      <a:pt x="471" y="939"/>
                      <a:pt x="698" y="985"/>
                    </a:cubicBezTo>
                    <a:cubicBezTo>
                      <a:pt x="721" y="989"/>
                      <a:pt x="753" y="992"/>
                      <a:pt x="776" y="994"/>
                    </a:cubicBezTo>
                    <a:cubicBezTo>
                      <a:pt x="811" y="998"/>
                      <a:pt x="845" y="999"/>
                      <a:pt x="880" y="999"/>
                    </a:cubicBezTo>
                    <a:cubicBezTo>
                      <a:pt x="1180" y="999"/>
                      <a:pt x="1465" y="874"/>
                      <a:pt x="1764" y="863"/>
                    </a:cubicBezTo>
                    <a:cubicBezTo>
                      <a:pt x="1770" y="863"/>
                      <a:pt x="1776" y="863"/>
                      <a:pt x="1781" y="863"/>
                    </a:cubicBezTo>
                    <a:cubicBezTo>
                      <a:pt x="2132" y="863"/>
                      <a:pt x="2369" y="1211"/>
                      <a:pt x="2719" y="1211"/>
                    </a:cubicBezTo>
                    <a:cubicBezTo>
                      <a:pt x="2745" y="1211"/>
                      <a:pt x="2771" y="1209"/>
                      <a:pt x="2798" y="1205"/>
                    </a:cubicBezTo>
                    <a:cubicBezTo>
                      <a:pt x="3038" y="1109"/>
                      <a:pt x="3223" y="914"/>
                      <a:pt x="3473" y="836"/>
                    </a:cubicBezTo>
                    <a:cubicBezTo>
                      <a:pt x="2999" y="618"/>
                      <a:pt x="2687" y="515"/>
                      <a:pt x="2192" y="412"/>
                    </a:cubicBezTo>
                    <a:lnTo>
                      <a:pt x="2206" y="412"/>
                    </a:lnTo>
                    <a:cubicBezTo>
                      <a:pt x="1385" y="204"/>
                      <a:pt x="917" y="86"/>
                      <a:pt x="674" y="86"/>
                    </a:cubicBezTo>
                    <a:cubicBezTo>
                      <a:pt x="543" y="86"/>
                      <a:pt x="478" y="120"/>
                      <a:pt x="458" y="194"/>
                    </a:cubicBezTo>
                    <a:cubicBezTo>
                      <a:pt x="458" y="46"/>
                      <a:pt x="384" y="1"/>
                      <a:pt x="30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5" name="Google Shape;2145;p32"/>
              <p:cNvSpPr/>
              <p:nvPr/>
            </p:nvSpPr>
            <p:spPr>
              <a:xfrm>
                <a:off x="-4329778" y="1368591"/>
                <a:ext cx="15936" cy="23927"/>
              </a:xfrm>
              <a:custGeom>
                <a:rect b="b" l="l" r="r" t="t"/>
                <a:pathLst>
                  <a:path extrusionOk="0" h="500" w="333">
                    <a:moveTo>
                      <a:pt x="274" y="159"/>
                    </a:moveTo>
                    <a:lnTo>
                      <a:pt x="283" y="160"/>
                    </a:lnTo>
                    <a:lnTo>
                      <a:pt x="272" y="178"/>
                    </a:lnTo>
                    <a:lnTo>
                      <a:pt x="274" y="159"/>
                    </a:lnTo>
                    <a:close/>
                    <a:moveTo>
                      <a:pt x="33" y="1"/>
                    </a:moveTo>
                    <a:cubicBezTo>
                      <a:pt x="22" y="29"/>
                      <a:pt x="15" y="59"/>
                      <a:pt x="13" y="89"/>
                    </a:cubicBezTo>
                    <a:cubicBezTo>
                      <a:pt x="1" y="246"/>
                      <a:pt x="93" y="412"/>
                      <a:pt x="191" y="499"/>
                    </a:cubicBezTo>
                    <a:cubicBezTo>
                      <a:pt x="191" y="496"/>
                      <a:pt x="189" y="490"/>
                      <a:pt x="189" y="485"/>
                    </a:cubicBezTo>
                    <a:cubicBezTo>
                      <a:pt x="189" y="411"/>
                      <a:pt x="228" y="315"/>
                      <a:pt x="302" y="153"/>
                    </a:cubicBezTo>
                    <a:cubicBezTo>
                      <a:pt x="311" y="173"/>
                      <a:pt x="313" y="175"/>
                      <a:pt x="317" y="176"/>
                    </a:cubicBezTo>
                    <a:cubicBezTo>
                      <a:pt x="320" y="171"/>
                      <a:pt x="326" y="166"/>
                      <a:pt x="327" y="116"/>
                    </a:cubicBezTo>
                    <a:cubicBezTo>
                      <a:pt x="327" y="104"/>
                      <a:pt x="328" y="93"/>
                      <a:pt x="331" y="81"/>
                    </a:cubicBezTo>
                    <a:lnTo>
                      <a:pt x="331" y="81"/>
                    </a:lnTo>
                    <a:lnTo>
                      <a:pt x="331" y="82"/>
                    </a:lnTo>
                    <a:lnTo>
                      <a:pt x="333" y="73"/>
                    </a:lnTo>
                    <a:lnTo>
                      <a:pt x="333" y="73"/>
                    </a:lnTo>
                    <a:cubicBezTo>
                      <a:pt x="332" y="76"/>
                      <a:pt x="331" y="79"/>
                      <a:pt x="331" y="81"/>
                    </a:cubicBezTo>
                    <a:lnTo>
                      <a:pt x="331" y="81"/>
                    </a:lnTo>
                    <a:lnTo>
                      <a:pt x="331" y="79"/>
                    </a:lnTo>
                    <a:cubicBezTo>
                      <a:pt x="277" y="131"/>
                      <a:pt x="230" y="157"/>
                      <a:pt x="188" y="157"/>
                    </a:cubicBezTo>
                    <a:cubicBezTo>
                      <a:pt x="129" y="157"/>
                      <a:pt x="79" y="105"/>
                      <a:pt x="3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6" name="Google Shape;2146;p32"/>
              <p:cNvSpPr/>
              <p:nvPr/>
            </p:nvSpPr>
            <p:spPr>
              <a:xfrm>
                <a:off x="-4313699" y="1338394"/>
                <a:ext cx="21343" cy="36035"/>
              </a:xfrm>
              <a:custGeom>
                <a:rect b="b" l="l" r="r" t="t"/>
                <a:pathLst>
                  <a:path extrusionOk="0" h="753" w="446">
                    <a:moveTo>
                      <a:pt x="333" y="0"/>
                    </a:moveTo>
                    <a:cubicBezTo>
                      <a:pt x="234" y="0"/>
                      <a:pt x="81" y="137"/>
                      <a:pt x="80" y="139"/>
                    </a:cubicBezTo>
                    <a:cubicBezTo>
                      <a:pt x="36" y="179"/>
                      <a:pt x="9" y="222"/>
                      <a:pt x="5" y="264"/>
                    </a:cubicBezTo>
                    <a:cubicBezTo>
                      <a:pt x="0" y="325"/>
                      <a:pt x="25" y="353"/>
                      <a:pt x="98" y="437"/>
                    </a:cubicBezTo>
                    <a:cubicBezTo>
                      <a:pt x="257" y="618"/>
                      <a:pt x="295" y="673"/>
                      <a:pt x="323" y="722"/>
                    </a:cubicBezTo>
                    <a:cubicBezTo>
                      <a:pt x="325" y="721"/>
                      <a:pt x="328" y="720"/>
                      <a:pt x="330" y="720"/>
                    </a:cubicBezTo>
                    <a:cubicBezTo>
                      <a:pt x="337" y="720"/>
                      <a:pt x="344" y="729"/>
                      <a:pt x="357" y="752"/>
                    </a:cubicBezTo>
                    <a:lnTo>
                      <a:pt x="357" y="745"/>
                    </a:lnTo>
                    <a:cubicBezTo>
                      <a:pt x="360" y="692"/>
                      <a:pt x="367" y="639"/>
                      <a:pt x="376" y="587"/>
                    </a:cubicBezTo>
                    <a:cubicBezTo>
                      <a:pt x="403" y="421"/>
                      <a:pt x="446" y="140"/>
                      <a:pt x="401" y="44"/>
                    </a:cubicBezTo>
                    <a:cubicBezTo>
                      <a:pt x="387" y="13"/>
                      <a:pt x="362" y="0"/>
                      <a:pt x="3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7" name="Google Shape;2147;p32"/>
              <p:cNvSpPr/>
              <p:nvPr/>
            </p:nvSpPr>
            <p:spPr>
              <a:xfrm>
                <a:off x="-4321882" y="1311548"/>
                <a:ext cx="20003" cy="41012"/>
              </a:xfrm>
              <a:custGeom>
                <a:rect b="b" l="l" r="r" t="t"/>
                <a:pathLst>
                  <a:path extrusionOk="0" h="857" w="418">
                    <a:moveTo>
                      <a:pt x="305" y="0"/>
                    </a:moveTo>
                    <a:cubicBezTo>
                      <a:pt x="241" y="0"/>
                      <a:pt x="114" y="213"/>
                      <a:pt x="58" y="327"/>
                    </a:cubicBezTo>
                    <a:cubicBezTo>
                      <a:pt x="58" y="327"/>
                      <a:pt x="26" y="508"/>
                      <a:pt x="19" y="597"/>
                    </a:cubicBezTo>
                    <a:cubicBezTo>
                      <a:pt x="1" y="837"/>
                      <a:pt x="90" y="856"/>
                      <a:pt x="119" y="856"/>
                    </a:cubicBezTo>
                    <a:cubicBezTo>
                      <a:pt x="125" y="856"/>
                      <a:pt x="128" y="856"/>
                      <a:pt x="129" y="856"/>
                    </a:cubicBezTo>
                    <a:cubicBezTo>
                      <a:pt x="263" y="751"/>
                      <a:pt x="418" y="8"/>
                      <a:pt x="308" y="0"/>
                    </a:cubicBezTo>
                    <a:cubicBezTo>
                      <a:pt x="307" y="0"/>
                      <a:pt x="306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8" name="Google Shape;2148;p32"/>
              <p:cNvSpPr/>
              <p:nvPr/>
            </p:nvSpPr>
            <p:spPr>
              <a:xfrm>
                <a:off x="-4311593" y="868409"/>
                <a:ext cx="65848" cy="47855"/>
              </a:xfrm>
              <a:custGeom>
                <a:rect b="b" l="l" r="r" t="t"/>
                <a:pathLst>
                  <a:path extrusionOk="0" h="1000" w="1376">
                    <a:moveTo>
                      <a:pt x="1376" y="1"/>
                    </a:moveTo>
                    <a:cubicBezTo>
                      <a:pt x="1333" y="13"/>
                      <a:pt x="1235" y="45"/>
                      <a:pt x="916" y="219"/>
                    </a:cubicBezTo>
                    <a:cubicBezTo>
                      <a:pt x="625" y="379"/>
                      <a:pt x="84" y="810"/>
                      <a:pt x="16" y="955"/>
                    </a:cubicBezTo>
                    <a:cubicBezTo>
                      <a:pt x="0" y="991"/>
                      <a:pt x="20" y="999"/>
                      <a:pt x="52" y="999"/>
                    </a:cubicBezTo>
                    <a:cubicBezTo>
                      <a:pt x="66" y="999"/>
                      <a:pt x="83" y="998"/>
                      <a:pt x="100" y="996"/>
                    </a:cubicBezTo>
                    <a:cubicBezTo>
                      <a:pt x="815" y="829"/>
                      <a:pt x="1264" y="221"/>
                      <a:pt x="137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9" name="Google Shape;2149;p32"/>
              <p:cNvSpPr/>
              <p:nvPr/>
            </p:nvSpPr>
            <p:spPr>
              <a:xfrm>
                <a:off x="-4455015" y="993407"/>
                <a:ext cx="56086" cy="90972"/>
              </a:xfrm>
              <a:custGeom>
                <a:rect b="b" l="l" r="r" t="t"/>
                <a:pathLst>
                  <a:path extrusionOk="0" h="1901" w="1172">
                    <a:moveTo>
                      <a:pt x="274" y="0"/>
                    </a:moveTo>
                    <a:cubicBezTo>
                      <a:pt x="178" y="228"/>
                      <a:pt x="88" y="456"/>
                      <a:pt x="1" y="687"/>
                    </a:cubicBezTo>
                    <a:cubicBezTo>
                      <a:pt x="59" y="646"/>
                      <a:pt x="127" y="620"/>
                      <a:pt x="196" y="609"/>
                    </a:cubicBezTo>
                    <a:cubicBezTo>
                      <a:pt x="201" y="608"/>
                      <a:pt x="205" y="608"/>
                      <a:pt x="210" y="608"/>
                    </a:cubicBezTo>
                    <a:cubicBezTo>
                      <a:pt x="379" y="608"/>
                      <a:pt x="276" y="1164"/>
                      <a:pt x="276" y="1170"/>
                    </a:cubicBezTo>
                    <a:lnTo>
                      <a:pt x="287" y="1143"/>
                    </a:lnTo>
                    <a:lnTo>
                      <a:pt x="287" y="1143"/>
                    </a:lnTo>
                    <a:cubicBezTo>
                      <a:pt x="230" y="1652"/>
                      <a:pt x="202" y="1900"/>
                      <a:pt x="498" y="1900"/>
                    </a:cubicBezTo>
                    <a:cubicBezTo>
                      <a:pt x="517" y="1900"/>
                      <a:pt x="539" y="1899"/>
                      <a:pt x="562" y="1897"/>
                    </a:cubicBezTo>
                    <a:cubicBezTo>
                      <a:pt x="719" y="1855"/>
                      <a:pt x="860" y="1782"/>
                      <a:pt x="1037" y="1565"/>
                    </a:cubicBezTo>
                    <a:lnTo>
                      <a:pt x="1037" y="1565"/>
                    </a:lnTo>
                    <a:cubicBezTo>
                      <a:pt x="1009" y="1734"/>
                      <a:pt x="1065" y="1773"/>
                      <a:pt x="1090" y="1789"/>
                    </a:cubicBezTo>
                    <a:cubicBezTo>
                      <a:pt x="1120" y="1778"/>
                      <a:pt x="1135" y="1773"/>
                      <a:pt x="1172" y="1709"/>
                    </a:cubicBezTo>
                    <a:cubicBezTo>
                      <a:pt x="984" y="1385"/>
                      <a:pt x="817" y="1098"/>
                      <a:pt x="545" y="1098"/>
                    </a:cubicBezTo>
                    <a:cubicBezTo>
                      <a:pt x="506" y="1098"/>
                      <a:pt x="465" y="1104"/>
                      <a:pt x="421" y="1116"/>
                    </a:cubicBezTo>
                    <a:cubicBezTo>
                      <a:pt x="549" y="950"/>
                      <a:pt x="773" y="964"/>
                      <a:pt x="931" y="854"/>
                    </a:cubicBezTo>
                    <a:lnTo>
                      <a:pt x="927" y="854"/>
                    </a:lnTo>
                    <a:cubicBezTo>
                      <a:pt x="700" y="660"/>
                      <a:pt x="986" y="416"/>
                      <a:pt x="867" y="212"/>
                    </a:cubicBezTo>
                    <a:cubicBezTo>
                      <a:pt x="862" y="211"/>
                      <a:pt x="858" y="211"/>
                      <a:pt x="853" y="211"/>
                    </a:cubicBezTo>
                    <a:cubicBezTo>
                      <a:pt x="814" y="211"/>
                      <a:pt x="771" y="239"/>
                      <a:pt x="617" y="543"/>
                    </a:cubicBezTo>
                    <a:cubicBezTo>
                      <a:pt x="634" y="389"/>
                      <a:pt x="643" y="306"/>
                      <a:pt x="565" y="192"/>
                    </a:cubicBezTo>
                    <a:cubicBezTo>
                      <a:pt x="492" y="89"/>
                      <a:pt x="373" y="59"/>
                      <a:pt x="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0" name="Google Shape;2150;p32"/>
              <p:cNvSpPr/>
              <p:nvPr/>
            </p:nvSpPr>
            <p:spPr>
              <a:xfrm>
                <a:off x="-4241390" y="1618203"/>
                <a:ext cx="22061" cy="66040"/>
              </a:xfrm>
              <a:custGeom>
                <a:rect b="b" l="l" r="r" t="t"/>
                <a:pathLst>
                  <a:path extrusionOk="0" h="1380" w="461">
                    <a:moveTo>
                      <a:pt x="223" y="143"/>
                    </a:moveTo>
                    <a:lnTo>
                      <a:pt x="240" y="157"/>
                    </a:lnTo>
                    <a:lnTo>
                      <a:pt x="239" y="157"/>
                    </a:lnTo>
                    <a:lnTo>
                      <a:pt x="223" y="143"/>
                    </a:lnTo>
                    <a:close/>
                    <a:moveTo>
                      <a:pt x="224" y="127"/>
                    </a:moveTo>
                    <a:lnTo>
                      <a:pt x="237" y="138"/>
                    </a:lnTo>
                    <a:lnTo>
                      <a:pt x="270" y="168"/>
                    </a:lnTo>
                    <a:cubicBezTo>
                      <a:pt x="270" y="170"/>
                      <a:pt x="270" y="171"/>
                      <a:pt x="270" y="173"/>
                    </a:cubicBezTo>
                    <a:lnTo>
                      <a:pt x="224" y="127"/>
                    </a:lnTo>
                    <a:close/>
                    <a:moveTo>
                      <a:pt x="118" y="1"/>
                    </a:moveTo>
                    <a:cubicBezTo>
                      <a:pt x="171" y="164"/>
                      <a:pt x="141" y="336"/>
                      <a:pt x="75" y="654"/>
                    </a:cubicBezTo>
                    <a:cubicBezTo>
                      <a:pt x="42" y="822"/>
                      <a:pt x="1" y="1014"/>
                      <a:pt x="10" y="1168"/>
                    </a:cubicBezTo>
                    <a:cubicBezTo>
                      <a:pt x="15" y="1287"/>
                      <a:pt x="45" y="1340"/>
                      <a:pt x="66" y="1380"/>
                    </a:cubicBezTo>
                    <a:lnTo>
                      <a:pt x="58" y="1360"/>
                    </a:lnTo>
                    <a:cubicBezTo>
                      <a:pt x="35" y="1273"/>
                      <a:pt x="75" y="1191"/>
                      <a:pt x="192" y="982"/>
                    </a:cubicBezTo>
                    <a:cubicBezTo>
                      <a:pt x="395" y="617"/>
                      <a:pt x="460" y="405"/>
                      <a:pt x="285" y="185"/>
                    </a:cubicBezTo>
                    <a:lnTo>
                      <a:pt x="285" y="185"/>
                    </a:lnTo>
                    <a:cubicBezTo>
                      <a:pt x="294" y="193"/>
                      <a:pt x="304" y="200"/>
                      <a:pt x="317" y="205"/>
                    </a:cubicBezTo>
                    <a:cubicBezTo>
                      <a:pt x="310" y="194"/>
                      <a:pt x="310" y="194"/>
                      <a:pt x="283" y="170"/>
                    </a:cubicBezTo>
                    <a:lnTo>
                      <a:pt x="283" y="170"/>
                    </a:lnTo>
                    <a:lnTo>
                      <a:pt x="295" y="178"/>
                    </a:lnTo>
                    <a:cubicBezTo>
                      <a:pt x="207" y="111"/>
                      <a:pt x="207" y="111"/>
                      <a:pt x="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1" name="Google Shape;2151;p32"/>
              <p:cNvSpPr/>
              <p:nvPr/>
            </p:nvSpPr>
            <p:spPr>
              <a:xfrm>
                <a:off x="-4034800" y="966273"/>
                <a:ext cx="200512" cy="256838"/>
              </a:xfrm>
              <a:custGeom>
                <a:rect b="b" l="l" r="r" t="t"/>
                <a:pathLst>
                  <a:path extrusionOk="0" h="5367" w="4190">
                    <a:moveTo>
                      <a:pt x="1230" y="1"/>
                    </a:moveTo>
                    <a:cubicBezTo>
                      <a:pt x="1210" y="1"/>
                      <a:pt x="1190" y="7"/>
                      <a:pt x="1171" y="19"/>
                    </a:cubicBezTo>
                    <a:cubicBezTo>
                      <a:pt x="1186" y="55"/>
                      <a:pt x="1198" y="90"/>
                      <a:pt x="1209" y="127"/>
                    </a:cubicBezTo>
                    <a:lnTo>
                      <a:pt x="1210" y="131"/>
                    </a:lnTo>
                    <a:lnTo>
                      <a:pt x="1205" y="131"/>
                    </a:lnTo>
                    <a:cubicBezTo>
                      <a:pt x="1108" y="179"/>
                      <a:pt x="989" y="140"/>
                      <a:pt x="895" y="202"/>
                    </a:cubicBezTo>
                    <a:cubicBezTo>
                      <a:pt x="792" y="269"/>
                      <a:pt x="668" y="390"/>
                      <a:pt x="629" y="504"/>
                    </a:cubicBezTo>
                    <a:cubicBezTo>
                      <a:pt x="474" y="947"/>
                      <a:pt x="614" y="1382"/>
                      <a:pt x="691" y="1614"/>
                    </a:cubicBezTo>
                    <a:cubicBezTo>
                      <a:pt x="486" y="1267"/>
                      <a:pt x="395" y="1112"/>
                      <a:pt x="255" y="1112"/>
                    </a:cubicBezTo>
                    <a:cubicBezTo>
                      <a:pt x="203" y="1112"/>
                      <a:pt x="144" y="1133"/>
                      <a:pt x="70" y="1174"/>
                    </a:cubicBezTo>
                    <a:cubicBezTo>
                      <a:pt x="165" y="1270"/>
                      <a:pt x="100" y="1366"/>
                      <a:pt x="61" y="1380"/>
                    </a:cubicBezTo>
                    <a:cubicBezTo>
                      <a:pt x="48" y="1372"/>
                      <a:pt x="30" y="1361"/>
                      <a:pt x="15" y="1361"/>
                    </a:cubicBezTo>
                    <a:cubicBezTo>
                      <a:pt x="9" y="1361"/>
                      <a:pt x="5" y="1363"/>
                      <a:pt x="0" y="1366"/>
                    </a:cubicBezTo>
                    <a:lnTo>
                      <a:pt x="48" y="1414"/>
                    </a:lnTo>
                    <a:lnTo>
                      <a:pt x="32" y="1416"/>
                    </a:lnTo>
                    <a:lnTo>
                      <a:pt x="57" y="1437"/>
                    </a:lnTo>
                    <a:lnTo>
                      <a:pt x="59" y="1437"/>
                    </a:lnTo>
                    <a:lnTo>
                      <a:pt x="61" y="1439"/>
                    </a:lnTo>
                    <a:cubicBezTo>
                      <a:pt x="409" y="1773"/>
                      <a:pt x="527" y="1887"/>
                      <a:pt x="624" y="1887"/>
                    </a:cubicBezTo>
                    <a:cubicBezTo>
                      <a:pt x="673" y="1887"/>
                      <a:pt x="718" y="1857"/>
                      <a:pt x="785" y="1811"/>
                    </a:cubicBezTo>
                    <a:cubicBezTo>
                      <a:pt x="950" y="2111"/>
                      <a:pt x="1168" y="2379"/>
                      <a:pt x="1292" y="2704"/>
                    </a:cubicBezTo>
                    <a:cubicBezTo>
                      <a:pt x="1363" y="2890"/>
                      <a:pt x="1322" y="3099"/>
                      <a:pt x="1415" y="3282"/>
                    </a:cubicBezTo>
                    <a:cubicBezTo>
                      <a:pt x="1480" y="3413"/>
                      <a:pt x="1548" y="3436"/>
                      <a:pt x="1682" y="3481"/>
                    </a:cubicBezTo>
                    <a:cubicBezTo>
                      <a:pt x="1723" y="3412"/>
                      <a:pt x="1727" y="3396"/>
                      <a:pt x="1720" y="3333"/>
                    </a:cubicBezTo>
                    <a:lnTo>
                      <a:pt x="1720" y="3333"/>
                    </a:lnTo>
                    <a:cubicBezTo>
                      <a:pt x="1771" y="3406"/>
                      <a:pt x="1837" y="3468"/>
                      <a:pt x="1913" y="3518"/>
                    </a:cubicBezTo>
                    <a:cubicBezTo>
                      <a:pt x="1880" y="3505"/>
                      <a:pt x="1867" y="3500"/>
                      <a:pt x="1852" y="3500"/>
                    </a:cubicBezTo>
                    <a:cubicBezTo>
                      <a:pt x="1842" y="3500"/>
                      <a:pt x="1832" y="3502"/>
                      <a:pt x="1816" y="3506"/>
                    </a:cubicBezTo>
                    <a:cubicBezTo>
                      <a:pt x="1762" y="3699"/>
                      <a:pt x="2037" y="3924"/>
                      <a:pt x="2041" y="3926"/>
                    </a:cubicBezTo>
                    <a:cubicBezTo>
                      <a:pt x="2263" y="4105"/>
                      <a:pt x="2538" y="4199"/>
                      <a:pt x="2756" y="4382"/>
                    </a:cubicBezTo>
                    <a:cubicBezTo>
                      <a:pt x="3034" y="4613"/>
                      <a:pt x="3217" y="4941"/>
                      <a:pt x="3519" y="5150"/>
                    </a:cubicBezTo>
                    <a:cubicBezTo>
                      <a:pt x="3620" y="5220"/>
                      <a:pt x="3830" y="5367"/>
                      <a:pt x="4103" y="5367"/>
                    </a:cubicBezTo>
                    <a:cubicBezTo>
                      <a:pt x="4107" y="5367"/>
                      <a:pt x="4110" y="5367"/>
                      <a:pt x="4113" y="5367"/>
                    </a:cubicBezTo>
                    <a:cubicBezTo>
                      <a:pt x="4138" y="5365"/>
                      <a:pt x="4163" y="5363"/>
                      <a:pt x="4189" y="5361"/>
                    </a:cubicBezTo>
                    <a:cubicBezTo>
                      <a:pt x="3764" y="5276"/>
                      <a:pt x="3104" y="3910"/>
                      <a:pt x="2243" y="1886"/>
                    </a:cubicBezTo>
                    <a:cubicBezTo>
                      <a:pt x="1706" y="620"/>
                      <a:pt x="1432" y="1"/>
                      <a:pt x="123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2" name="Google Shape;2152;p32"/>
              <p:cNvSpPr/>
              <p:nvPr/>
            </p:nvSpPr>
            <p:spPr>
              <a:xfrm>
                <a:off x="-4246558" y="2118242"/>
                <a:ext cx="164669" cy="147106"/>
              </a:xfrm>
              <a:custGeom>
                <a:rect b="b" l="l" r="r" t="t"/>
                <a:pathLst>
                  <a:path extrusionOk="0" h="3074" w="3441">
                    <a:moveTo>
                      <a:pt x="219" y="0"/>
                    </a:moveTo>
                    <a:lnTo>
                      <a:pt x="219" y="0"/>
                    </a:lnTo>
                    <a:cubicBezTo>
                      <a:pt x="297" y="100"/>
                      <a:pt x="363" y="210"/>
                      <a:pt x="414" y="325"/>
                    </a:cubicBezTo>
                    <a:cubicBezTo>
                      <a:pt x="377" y="316"/>
                      <a:pt x="377" y="316"/>
                      <a:pt x="253" y="229"/>
                    </a:cubicBezTo>
                    <a:cubicBezTo>
                      <a:pt x="141" y="152"/>
                      <a:pt x="46" y="87"/>
                      <a:pt x="9" y="87"/>
                    </a:cubicBezTo>
                    <a:cubicBezTo>
                      <a:pt x="6" y="87"/>
                      <a:pt x="3" y="88"/>
                      <a:pt x="1" y="89"/>
                    </a:cubicBezTo>
                    <a:cubicBezTo>
                      <a:pt x="79" y="208"/>
                      <a:pt x="151" y="288"/>
                      <a:pt x="519" y="620"/>
                    </a:cubicBezTo>
                    <a:cubicBezTo>
                      <a:pt x="849" y="916"/>
                      <a:pt x="911" y="983"/>
                      <a:pt x="939" y="1065"/>
                    </a:cubicBezTo>
                    <a:cubicBezTo>
                      <a:pt x="937" y="1072"/>
                      <a:pt x="932" y="1081"/>
                      <a:pt x="928" y="1088"/>
                    </a:cubicBezTo>
                    <a:cubicBezTo>
                      <a:pt x="912" y="1092"/>
                      <a:pt x="898" y="1095"/>
                      <a:pt x="879" y="1095"/>
                    </a:cubicBezTo>
                    <a:cubicBezTo>
                      <a:pt x="843" y="1095"/>
                      <a:pt x="791" y="1084"/>
                      <a:pt x="675" y="1047"/>
                    </a:cubicBezTo>
                    <a:lnTo>
                      <a:pt x="675" y="1047"/>
                    </a:lnTo>
                    <a:cubicBezTo>
                      <a:pt x="723" y="1180"/>
                      <a:pt x="765" y="1272"/>
                      <a:pt x="978" y="1446"/>
                    </a:cubicBezTo>
                    <a:cubicBezTo>
                      <a:pt x="1298" y="1704"/>
                      <a:pt x="1700" y="1817"/>
                      <a:pt x="2029" y="2058"/>
                    </a:cubicBezTo>
                    <a:cubicBezTo>
                      <a:pt x="2366" y="2307"/>
                      <a:pt x="2619" y="2648"/>
                      <a:pt x="2955" y="2899"/>
                    </a:cubicBezTo>
                    <a:cubicBezTo>
                      <a:pt x="3060" y="2979"/>
                      <a:pt x="3214" y="3074"/>
                      <a:pt x="3350" y="3074"/>
                    </a:cubicBezTo>
                    <a:cubicBezTo>
                      <a:pt x="3354" y="3074"/>
                      <a:pt x="3357" y="3073"/>
                      <a:pt x="3361" y="3073"/>
                    </a:cubicBezTo>
                    <a:cubicBezTo>
                      <a:pt x="3389" y="3072"/>
                      <a:pt x="3416" y="3066"/>
                      <a:pt x="3441" y="3056"/>
                    </a:cubicBezTo>
                    <a:cubicBezTo>
                      <a:pt x="3338" y="2935"/>
                      <a:pt x="3175" y="2889"/>
                      <a:pt x="3079" y="2761"/>
                    </a:cubicBezTo>
                    <a:cubicBezTo>
                      <a:pt x="3079" y="2761"/>
                      <a:pt x="3079" y="2759"/>
                      <a:pt x="3079" y="2759"/>
                    </a:cubicBezTo>
                    <a:cubicBezTo>
                      <a:pt x="2568" y="2433"/>
                      <a:pt x="1447" y="1255"/>
                      <a:pt x="907" y="687"/>
                    </a:cubicBezTo>
                    <a:cubicBezTo>
                      <a:pt x="441" y="196"/>
                      <a:pt x="323" y="80"/>
                      <a:pt x="21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3" name="Google Shape;2153;p32"/>
              <p:cNvSpPr/>
              <p:nvPr/>
            </p:nvSpPr>
            <p:spPr>
              <a:xfrm>
                <a:off x="-4337818" y="969288"/>
                <a:ext cx="121360" cy="164765"/>
              </a:xfrm>
              <a:custGeom>
                <a:rect b="b" l="l" r="r" t="t"/>
                <a:pathLst>
                  <a:path extrusionOk="0" h="3443" w="2536">
                    <a:moveTo>
                      <a:pt x="1484" y="1"/>
                    </a:moveTo>
                    <a:cubicBezTo>
                      <a:pt x="1324" y="77"/>
                      <a:pt x="1185" y="488"/>
                      <a:pt x="1191" y="641"/>
                    </a:cubicBezTo>
                    <a:cubicBezTo>
                      <a:pt x="1249" y="625"/>
                      <a:pt x="1303" y="593"/>
                      <a:pt x="1347" y="551"/>
                    </a:cubicBezTo>
                    <a:lnTo>
                      <a:pt x="1347" y="551"/>
                    </a:lnTo>
                    <a:cubicBezTo>
                      <a:pt x="1280" y="966"/>
                      <a:pt x="1460" y="1356"/>
                      <a:pt x="1473" y="1764"/>
                    </a:cubicBezTo>
                    <a:cubicBezTo>
                      <a:pt x="1428" y="1708"/>
                      <a:pt x="1387" y="1684"/>
                      <a:pt x="1348" y="1684"/>
                    </a:cubicBezTo>
                    <a:cubicBezTo>
                      <a:pt x="1160" y="1684"/>
                      <a:pt x="1017" y="2223"/>
                      <a:pt x="763" y="2288"/>
                    </a:cubicBezTo>
                    <a:cubicBezTo>
                      <a:pt x="812" y="2297"/>
                      <a:pt x="861" y="2300"/>
                      <a:pt x="910" y="2300"/>
                    </a:cubicBezTo>
                    <a:cubicBezTo>
                      <a:pt x="1095" y="2300"/>
                      <a:pt x="1282" y="2249"/>
                      <a:pt x="1469" y="2249"/>
                    </a:cubicBezTo>
                    <a:cubicBezTo>
                      <a:pt x="1570" y="2249"/>
                      <a:pt x="1671" y="2264"/>
                      <a:pt x="1771" y="2311"/>
                    </a:cubicBezTo>
                    <a:cubicBezTo>
                      <a:pt x="1904" y="2374"/>
                      <a:pt x="1847" y="2479"/>
                      <a:pt x="1576" y="2673"/>
                    </a:cubicBezTo>
                    <a:cubicBezTo>
                      <a:pt x="1392" y="2805"/>
                      <a:pt x="1250" y="2846"/>
                      <a:pt x="1080" y="2846"/>
                    </a:cubicBezTo>
                    <a:cubicBezTo>
                      <a:pt x="979" y="2846"/>
                      <a:pt x="869" y="2832"/>
                      <a:pt x="733" y="2814"/>
                    </a:cubicBezTo>
                    <a:cubicBezTo>
                      <a:pt x="642" y="2803"/>
                      <a:pt x="576" y="2797"/>
                      <a:pt x="523" y="2797"/>
                    </a:cubicBezTo>
                    <a:cubicBezTo>
                      <a:pt x="392" y="2797"/>
                      <a:pt x="353" y="2835"/>
                      <a:pt x="258" y="2928"/>
                    </a:cubicBezTo>
                    <a:cubicBezTo>
                      <a:pt x="272" y="2907"/>
                      <a:pt x="295" y="2880"/>
                      <a:pt x="311" y="2859"/>
                    </a:cubicBezTo>
                    <a:lnTo>
                      <a:pt x="311" y="2859"/>
                    </a:lnTo>
                    <a:cubicBezTo>
                      <a:pt x="39" y="3178"/>
                      <a:pt x="39" y="3178"/>
                      <a:pt x="14" y="3269"/>
                    </a:cubicBezTo>
                    <a:cubicBezTo>
                      <a:pt x="0" y="3320"/>
                      <a:pt x="6" y="3391"/>
                      <a:pt x="13" y="3443"/>
                    </a:cubicBezTo>
                    <a:lnTo>
                      <a:pt x="160" y="3411"/>
                    </a:lnTo>
                    <a:cubicBezTo>
                      <a:pt x="559" y="3329"/>
                      <a:pt x="971" y="3306"/>
                      <a:pt x="1368" y="3210"/>
                    </a:cubicBezTo>
                    <a:cubicBezTo>
                      <a:pt x="1480" y="3184"/>
                      <a:pt x="1562" y="3132"/>
                      <a:pt x="1611" y="3059"/>
                    </a:cubicBezTo>
                    <a:cubicBezTo>
                      <a:pt x="1638" y="3020"/>
                      <a:pt x="1659" y="2979"/>
                      <a:pt x="1679" y="2937"/>
                    </a:cubicBezTo>
                    <a:cubicBezTo>
                      <a:pt x="1767" y="2736"/>
                      <a:pt x="1803" y="2524"/>
                      <a:pt x="1870" y="2319"/>
                    </a:cubicBezTo>
                    <a:cubicBezTo>
                      <a:pt x="2000" y="1931"/>
                      <a:pt x="2303" y="1629"/>
                      <a:pt x="2420" y="1232"/>
                    </a:cubicBezTo>
                    <a:cubicBezTo>
                      <a:pt x="2536" y="836"/>
                      <a:pt x="2442" y="423"/>
                      <a:pt x="2509" y="20"/>
                    </a:cubicBezTo>
                    <a:lnTo>
                      <a:pt x="2509" y="20"/>
                    </a:lnTo>
                    <a:cubicBezTo>
                      <a:pt x="2440" y="43"/>
                      <a:pt x="2380" y="54"/>
                      <a:pt x="2322" y="54"/>
                    </a:cubicBezTo>
                    <a:cubicBezTo>
                      <a:pt x="2268" y="54"/>
                      <a:pt x="2216" y="44"/>
                      <a:pt x="2161" y="25"/>
                    </a:cubicBezTo>
                    <a:cubicBezTo>
                      <a:pt x="2160" y="36"/>
                      <a:pt x="1941" y="1127"/>
                      <a:pt x="1760" y="1306"/>
                    </a:cubicBezTo>
                    <a:cubicBezTo>
                      <a:pt x="1677" y="1189"/>
                      <a:pt x="1665" y="1172"/>
                      <a:pt x="1711" y="810"/>
                    </a:cubicBezTo>
                    <a:cubicBezTo>
                      <a:pt x="1753" y="467"/>
                      <a:pt x="1642" y="399"/>
                      <a:pt x="1549" y="399"/>
                    </a:cubicBezTo>
                    <a:cubicBezTo>
                      <a:pt x="1504" y="399"/>
                      <a:pt x="1463" y="415"/>
                      <a:pt x="1445" y="423"/>
                    </a:cubicBezTo>
                    <a:cubicBezTo>
                      <a:pt x="1501" y="297"/>
                      <a:pt x="1526" y="157"/>
                      <a:pt x="1514" y="18"/>
                    </a:cubicBezTo>
                    <a:lnTo>
                      <a:pt x="14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4" name="Google Shape;2154;p32"/>
              <p:cNvSpPr/>
              <p:nvPr/>
            </p:nvSpPr>
            <p:spPr>
              <a:xfrm>
                <a:off x="-4369929" y="1226461"/>
                <a:ext cx="120786" cy="304884"/>
              </a:xfrm>
              <a:custGeom>
                <a:rect b="b" l="l" r="r" t="t"/>
                <a:pathLst>
                  <a:path extrusionOk="0" h="6371" w="2524">
                    <a:moveTo>
                      <a:pt x="515" y="1"/>
                    </a:moveTo>
                    <a:lnTo>
                      <a:pt x="515" y="1"/>
                    </a:lnTo>
                    <a:cubicBezTo>
                      <a:pt x="517" y="237"/>
                      <a:pt x="324" y="393"/>
                      <a:pt x="272" y="606"/>
                    </a:cubicBezTo>
                    <a:cubicBezTo>
                      <a:pt x="256" y="327"/>
                      <a:pt x="247" y="320"/>
                      <a:pt x="196" y="276"/>
                    </a:cubicBezTo>
                    <a:cubicBezTo>
                      <a:pt x="173" y="359"/>
                      <a:pt x="153" y="444"/>
                      <a:pt x="139" y="531"/>
                    </a:cubicBezTo>
                    <a:cubicBezTo>
                      <a:pt x="139" y="540"/>
                      <a:pt x="1" y="1578"/>
                      <a:pt x="364" y="2014"/>
                    </a:cubicBezTo>
                    <a:cubicBezTo>
                      <a:pt x="363" y="2018"/>
                      <a:pt x="361" y="2022"/>
                      <a:pt x="359" y="2023"/>
                    </a:cubicBezTo>
                    <a:cubicBezTo>
                      <a:pt x="320" y="2045"/>
                      <a:pt x="320" y="2045"/>
                      <a:pt x="336" y="2355"/>
                    </a:cubicBezTo>
                    <a:cubicBezTo>
                      <a:pt x="359" y="2293"/>
                      <a:pt x="386" y="2231"/>
                      <a:pt x="407" y="2169"/>
                    </a:cubicBezTo>
                    <a:cubicBezTo>
                      <a:pt x="403" y="2142"/>
                      <a:pt x="396" y="2108"/>
                      <a:pt x="391" y="2084"/>
                    </a:cubicBezTo>
                    <a:lnTo>
                      <a:pt x="391" y="2084"/>
                    </a:lnTo>
                    <a:cubicBezTo>
                      <a:pt x="512" y="2163"/>
                      <a:pt x="512" y="2163"/>
                      <a:pt x="544" y="2733"/>
                    </a:cubicBezTo>
                    <a:cubicBezTo>
                      <a:pt x="514" y="2721"/>
                      <a:pt x="489" y="2715"/>
                      <a:pt x="469" y="2715"/>
                    </a:cubicBezTo>
                    <a:cubicBezTo>
                      <a:pt x="309" y="2715"/>
                      <a:pt x="376" y="3035"/>
                      <a:pt x="441" y="3187"/>
                    </a:cubicBezTo>
                    <a:cubicBezTo>
                      <a:pt x="512" y="3353"/>
                      <a:pt x="546" y="3396"/>
                      <a:pt x="647" y="3396"/>
                    </a:cubicBezTo>
                    <a:cubicBezTo>
                      <a:pt x="685" y="3396"/>
                      <a:pt x="731" y="3390"/>
                      <a:pt x="792" y="3382"/>
                    </a:cubicBezTo>
                    <a:cubicBezTo>
                      <a:pt x="962" y="3968"/>
                      <a:pt x="962" y="3968"/>
                      <a:pt x="1035" y="3979"/>
                    </a:cubicBezTo>
                    <a:cubicBezTo>
                      <a:pt x="1076" y="3948"/>
                      <a:pt x="1076" y="3948"/>
                      <a:pt x="1094" y="3872"/>
                    </a:cubicBezTo>
                    <a:cubicBezTo>
                      <a:pt x="1123" y="4059"/>
                      <a:pt x="1279" y="4117"/>
                      <a:pt x="1394" y="4117"/>
                    </a:cubicBezTo>
                    <a:cubicBezTo>
                      <a:pt x="1446" y="4117"/>
                      <a:pt x="1489" y="4105"/>
                      <a:pt x="1509" y="4089"/>
                    </a:cubicBezTo>
                    <a:cubicBezTo>
                      <a:pt x="1535" y="4065"/>
                      <a:pt x="1544" y="4014"/>
                      <a:pt x="1550" y="3980"/>
                    </a:cubicBezTo>
                    <a:cubicBezTo>
                      <a:pt x="1567" y="4081"/>
                      <a:pt x="1578" y="4186"/>
                      <a:pt x="1578" y="4289"/>
                    </a:cubicBezTo>
                    <a:lnTo>
                      <a:pt x="1573" y="4285"/>
                    </a:lnTo>
                    <a:cubicBezTo>
                      <a:pt x="1566" y="4328"/>
                      <a:pt x="1564" y="4371"/>
                      <a:pt x="1566" y="4413"/>
                    </a:cubicBezTo>
                    <a:cubicBezTo>
                      <a:pt x="1566" y="4427"/>
                      <a:pt x="1573" y="4447"/>
                      <a:pt x="1573" y="4461"/>
                    </a:cubicBezTo>
                    <a:cubicBezTo>
                      <a:pt x="1594" y="4942"/>
                      <a:pt x="1443" y="5428"/>
                      <a:pt x="1633" y="5900"/>
                    </a:cubicBezTo>
                    <a:cubicBezTo>
                      <a:pt x="1775" y="6251"/>
                      <a:pt x="2257" y="6021"/>
                      <a:pt x="2410" y="6354"/>
                    </a:cubicBezTo>
                    <a:lnTo>
                      <a:pt x="2419" y="6370"/>
                    </a:lnTo>
                    <a:cubicBezTo>
                      <a:pt x="2415" y="6358"/>
                      <a:pt x="2412" y="6345"/>
                      <a:pt x="2405" y="6333"/>
                    </a:cubicBezTo>
                    <a:cubicBezTo>
                      <a:pt x="2348" y="5918"/>
                      <a:pt x="2524" y="5488"/>
                      <a:pt x="2325" y="5082"/>
                    </a:cubicBezTo>
                    <a:lnTo>
                      <a:pt x="2325" y="5082"/>
                    </a:lnTo>
                    <a:cubicBezTo>
                      <a:pt x="2330" y="5084"/>
                      <a:pt x="2336" y="5084"/>
                      <a:pt x="2341" y="5084"/>
                    </a:cubicBezTo>
                    <a:cubicBezTo>
                      <a:pt x="2370" y="5084"/>
                      <a:pt x="2404" y="5067"/>
                      <a:pt x="2428" y="5055"/>
                    </a:cubicBezTo>
                    <a:cubicBezTo>
                      <a:pt x="2488" y="4816"/>
                      <a:pt x="2366" y="4353"/>
                      <a:pt x="2140" y="4177"/>
                    </a:cubicBezTo>
                    <a:cubicBezTo>
                      <a:pt x="2059" y="4223"/>
                      <a:pt x="2046" y="4278"/>
                      <a:pt x="2101" y="4372"/>
                    </a:cubicBezTo>
                    <a:cubicBezTo>
                      <a:pt x="1984" y="4298"/>
                      <a:pt x="1984" y="4298"/>
                      <a:pt x="2037" y="3895"/>
                    </a:cubicBezTo>
                    <a:cubicBezTo>
                      <a:pt x="2061" y="3892"/>
                      <a:pt x="2092" y="3886"/>
                      <a:pt x="2117" y="3883"/>
                    </a:cubicBezTo>
                    <a:cubicBezTo>
                      <a:pt x="2178" y="3725"/>
                      <a:pt x="2092" y="3629"/>
                      <a:pt x="1775" y="3269"/>
                    </a:cubicBezTo>
                    <a:lnTo>
                      <a:pt x="1775" y="3269"/>
                    </a:lnTo>
                    <a:cubicBezTo>
                      <a:pt x="1589" y="3498"/>
                      <a:pt x="1810" y="3748"/>
                      <a:pt x="1959" y="3877"/>
                    </a:cubicBezTo>
                    <a:cubicBezTo>
                      <a:pt x="1915" y="3891"/>
                      <a:pt x="1867" y="3904"/>
                      <a:pt x="1792" y="3904"/>
                    </a:cubicBezTo>
                    <a:cubicBezTo>
                      <a:pt x="1752" y="3904"/>
                      <a:pt x="1705" y="3900"/>
                      <a:pt x="1647" y="3892"/>
                    </a:cubicBezTo>
                    <a:cubicBezTo>
                      <a:pt x="1681" y="3792"/>
                      <a:pt x="1631" y="3755"/>
                      <a:pt x="1583" y="3732"/>
                    </a:cubicBezTo>
                    <a:cubicBezTo>
                      <a:pt x="1550" y="3746"/>
                      <a:pt x="1514" y="3762"/>
                      <a:pt x="1555" y="3868"/>
                    </a:cubicBezTo>
                    <a:cubicBezTo>
                      <a:pt x="1358" y="3803"/>
                      <a:pt x="1285" y="3595"/>
                      <a:pt x="1127" y="3483"/>
                    </a:cubicBezTo>
                    <a:lnTo>
                      <a:pt x="1127" y="3483"/>
                    </a:lnTo>
                    <a:cubicBezTo>
                      <a:pt x="1157" y="3638"/>
                      <a:pt x="1234" y="3693"/>
                      <a:pt x="1257" y="3705"/>
                    </a:cubicBezTo>
                    <a:cubicBezTo>
                      <a:pt x="1253" y="3747"/>
                      <a:pt x="1246" y="3842"/>
                      <a:pt x="1186" y="3842"/>
                    </a:cubicBezTo>
                    <a:cubicBezTo>
                      <a:pt x="1155" y="3842"/>
                      <a:pt x="1111" y="3818"/>
                      <a:pt x="1047" y="3750"/>
                    </a:cubicBezTo>
                    <a:cubicBezTo>
                      <a:pt x="934" y="3629"/>
                      <a:pt x="836" y="3443"/>
                      <a:pt x="803" y="3382"/>
                    </a:cubicBezTo>
                    <a:lnTo>
                      <a:pt x="831" y="3379"/>
                    </a:lnTo>
                    <a:cubicBezTo>
                      <a:pt x="858" y="3217"/>
                      <a:pt x="858" y="3217"/>
                      <a:pt x="597" y="2845"/>
                    </a:cubicBezTo>
                    <a:cubicBezTo>
                      <a:pt x="626" y="2821"/>
                      <a:pt x="650" y="2806"/>
                      <a:pt x="672" y="2806"/>
                    </a:cubicBezTo>
                    <a:cubicBezTo>
                      <a:pt x="693" y="2806"/>
                      <a:pt x="712" y="2818"/>
                      <a:pt x="733" y="2847"/>
                    </a:cubicBezTo>
                    <a:lnTo>
                      <a:pt x="701" y="2855"/>
                    </a:lnTo>
                    <a:cubicBezTo>
                      <a:pt x="696" y="2918"/>
                      <a:pt x="696" y="2918"/>
                      <a:pt x="732" y="2978"/>
                    </a:cubicBezTo>
                    <a:cubicBezTo>
                      <a:pt x="756" y="2953"/>
                      <a:pt x="769" y="2941"/>
                      <a:pt x="746" y="2868"/>
                    </a:cubicBezTo>
                    <a:lnTo>
                      <a:pt x="746" y="2868"/>
                    </a:lnTo>
                    <a:lnTo>
                      <a:pt x="764" y="2903"/>
                    </a:lnTo>
                    <a:cubicBezTo>
                      <a:pt x="813" y="2770"/>
                      <a:pt x="811" y="2655"/>
                      <a:pt x="755" y="2463"/>
                    </a:cubicBezTo>
                    <a:lnTo>
                      <a:pt x="755" y="2463"/>
                    </a:lnTo>
                    <a:lnTo>
                      <a:pt x="772" y="2469"/>
                    </a:lnTo>
                    <a:cubicBezTo>
                      <a:pt x="772" y="2462"/>
                      <a:pt x="772" y="2462"/>
                      <a:pt x="682" y="2298"/>
                    </a:cubicBezTo>
                    <a:lnTo>
                      <a:pt x="418" y="1830"/>
                    </a:lnTo>
                    <a:cubicBezTo>
                      <a:pt x="474" y="1640"/>
                      <a:pt x="474" y="1640"/>
                      <a:pt x="891" y="1179"/>
                    </a:cubicBezTo>
                    <a:lnTo>
                      <a:pt x="891" y="1179"/>
                    </a:lnTo>
                    <a:lnTo>
                      <a:pt x="874" y="1228"/>
                    </a:lnTo>
                    <a:cubicBezTo>
                      <a:pt x="895" y="1267"/>
                      <a:pt x="956" y="1288"/>
                      <a:pt x="1028" y="1288"/>
                    </a:cubicBezTo>
                    <a:cubicBezTo>
                      <a:pt x="1149" y="1288"/>
                      <a:pt x="1301" y="1226"/>
                      <a:pt x="1342" y="1081"/>
                    </a:cubicBezTo>
                    <a:cubicBezTo>
                      <a:pt x="1381" y="939"/>
                      <a:pt x="1370" y="787"/>
                      <a:pt x="1436" y="652"/>
                    </a:cubicBezTo>
                    <a:lnTo>
                      <a:pt x="1436" y="652"/>
                    </a:lnTo>
                    <a:cubicBezTo>
                      <a:pt x="1301" y="824"/>
                      <a:pt x="1269" y="902"/>
                      <a:pt x="1253" y="946"/>
                    </a:cubicBezTo>
                    <a:cubicBezTo>
                      <a:pt x="1222" y="904"/>
                      <a:pt x="1178" y="890"/>
                      <a:pt x="1129" y="890"/>
                    </a:cubicBezTo>
                    <a:cubicBezTo>
                      <a:pt x="1036" y="890"/>
                      <a:pt x="925" y="942"/>
                      <a:pt x="854" y="942"/>
                    </a:cubicBezTo>
                    <a:cubicBezTo>
                      <a:pt x="809" y="942"/>
                      <a:pt x="780" y="922"/>
                      <a:pt x="780" y="856"/>
                    </a:cubicBezTo>
                    <a:cubicBezTo>
                      <a:pt x="780" y="687"/>
                      <a:pt x="890" y="533"/>
                      <a:pt x="836" y="361"/>
                    </a:cubicBezTo>
                    <a:cubicBezTo>
                      <a:pt x="783" y="192"/>
                      <a:pt x="600" y="139"/>
                      <a:pt x="5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5" name="Google Shape;2155;p32"/>
              <p:cNvSpPr/>
              <p:nvPr/>
            </p:nvSpPr>
            <p:spPr>
              <a:xfrm>
                <a:off x="-4281875" y="899084"/>
                <a:ext cx="136578" cy="18041"/>
              </a:xfrm>
              <a:custGeom>
                <a:rect b="b" l="l" r="r" t="t"/>
                <a:pathLst>
                  <a:path extrusionOk="0" h="377" w="2854">
                    <a:moveTo>
                      <a:pt x="2430" y="0"/>
                    </a:moveTo>
                    <a:cubicBezTo>
                      <a:pt x="2289" y="0"/>
                      <a:pt x="2147" y="34"/>
                      <a:pt x="2007" y="34"/>
                    </a:cubicBezTo>
                    <a:cubicBezTo>
                      <a:pt x="1968" y="34"/>
                      <a:pt x="1929" y="32"/>
                      <a:pt x="1890" y="25"/>
                    </a:cubicBezTo>
                    <a:lnTo>
                      <a:pt x="1890" y="25"/>
                    </a:lnTo>
                    <a:cubicBezTo>
                      <a:pt x="1923" y="108"/>
                      <a:pt x="1743" y="131"/>
                      <a:pt x="1541" y="131"/>
                    </a:cubicBezTo>
                    <a:cubicBezTo>
                      <a:pt x="1313" y="131"/>
                      <a:pt x="1058" y="102"/>
                      <a:pt x="1053" y="101"/>
                    </a:cubicBezTo>
                    <a:lnTo>
                      <a:pt x="1067" y="78"/>
                    </a:lnTo>
                    <a:lnTo>
                      <a:pt x="1067" y="78"/>
                    </a:lnTo>
                    <a:cubicBezTo>
                      <a:pt x="896" y="144"/>
                      <a:pt x="739" y="243"/>
                      <a:pt x="561" y="293"/>
                    </a:cubicBezTo>
                    <a:lnTo>
                      <a:pt x="430" y="256"/>
                    </a:lnTo>
                    <a:cubicBezTo>
                      <a:pt x="433" y="249"/>
                      <a:pt x="437" y="240"/>
                      <a:pt x="439" y="233"/>
                    </a:cubicBezTo>
                    <a:cubicBezTo>
                      <a:pt x="483" y="222"/>
                      <a:pt x="540" y="210"/>
                      <a:pt x="584" y="203"/>
                    </a:cubicBezTo>
                    <a:cubicBezTo>
                      <a:pt x="558" y="174"/>
                      <a:pt x="558" y="174"/>
                      <a:pt x="465" y="137"/>
                    </a:cubicBezTo>
                    <a:lnTo>
                      <a:pt x="453" y="148"/>
                    </a:lnTo>
                    <a:cubicBezTo>
                      <a:pt x="361" y="172"/>
                      <a:pt x="276" y="219"/>
                      <a:pt x="183" y="245"/>
                    </a:cubicBezTo>
                    <a:cubicBezTo>
                      <a:pt x="190" y="233"/>
                      <a:pt x="197" y="215"/>
                      <a:pt x="203" y="201"/>
                    </a:cubicBezTo>
                    <a:lnTo>
                      <a:pt x="203" y="201"/>
                    </a:lnTo>
                    <a:cubicBezTo>
                      <a:pt x="169" y="210"/>
                      <a:pt x="119" y="213"/>
                      <a:pt x="93" y="234"/>
                    </a:cubicBezTo>
                    <a:cubicBezTo>
                      <a:pt x="57" y="259"/>
                      <a:pt x="54" y="307"/>
                      <a:pt x="22" y="334"/>
                    </a:cubicBezTo>
                    <a:cubicBezTo>
                      <a:pt x="15" y="337"/>
                      <a:pt x="8" y="341"/>
                      <a:pt x="1" y="344"/>
                    </a:cubicBezTo>
                    <a:lnTo>
                      <a:pt x="20" y="352"/>
                    </a:lnTo>
                    <a:lnTo>
                      <a:pt x="24" y="352"/>
                    </a:lnTo>
                    <a:cubicBezTo>
                      <a:pt x="29" y="352"/>
                      <a:pt x="34" y="353"/>
                      <a:pt x="39" y="353"/>
                    </a:cubicBezTo>
                    <a:cubicBezTo>
                      <a:pt x="66" y="353"/>
                      <a:pt x="92" y="343"/>
                      <a:pt x="119" y="343"/>
                    </a:cubicBezTo>
                    <a:cubicBezTo>
                      <a:pt x="127" y="343"/>
                      <a:pt x="136" y="344"/>
                      <a:pt x="144" y="346"/>
                    </a:cubicBezTo>
                    <a:cubicBezTo>
                      <a:pt x="206" y="344"/>
                      <a:pt x="267" y="332"/>
                      <a:pt x="327" y="313"/>
                    </a:cubicBezTo>
                    <a:cubicBezTo>
                      <a:pt x="363" y="353"/>
                      <a:pt x="404" y="366"/>
                      <a:pt x="442" y="366"/>
                    </a:cubicBezTo>
                    <a:cubicBezTo>
                      <a:pt x="514" y="366"/>
                      <a:pt x="577" y="319"/>
                      <a:pt x="577" y="318"/>
                    </a:cubicBezTo>
                    <a:cubicBezTo>
                      <a:pt x="692" y="352"/>
                      <a:pt x="838" y="364"/>
                      <a:pt x="982" y="364"/>
                    </a:cubicBezTo>
                    <a:cubicBezTo>
                      <a:pt x="1164" y="364"/>
                      <a:pt x="1345" y="344"/>
                      <a:pt x="1464" y="321"/>
                    </a:cubicBezTo>
                    <a:cubicBezTo>
                      <a:pt x="1604" y="297"/>
                      <a:pt x="1723" y="208"/>
                      <a:pt x="1863" y="187"/>
                    </a:cubicBezTo>
                    <a:cubicBezTo>
                      <a:pt x="1879" y="184"/>
                      <a:pt x="1895" y="184"/>
                      <a:pt x="1910" y="184"/>
                    </a:cubicBezTo>
                    <a:cubicBezTo>
                      <a:pt x="1998" y="184"/>
                      <a:pt x="2081" y="213"/>
                      <a:pt x="2169" y="222"/>
                    </a:cubicBezTo>
                    <a:cubicBezTo>
                      <a:pt x="2149" y="188"/>
                      <a:pt x="2119" y="164"/>
                      <a:pt x="2083" y="153"/>
                    </a:cubicBezTo>
                    <a:cubicBezTo>
                      <a:pt x="2112" y="133"/>
                      <a:pt x="2134" y="124"/>
                      <a:pt x="2155" y="124"/>
                    </a:cubicBezTo>
                    <a:cubicBezTo>
                      <a:pt x="2198" y="124"/>
                      <a:pt x="2229" y="165"/>
                      <a:pt x="2275" y="226"/>
                    </a:cubicBezTo>
                    <a:cubicBezTo>
                      <a:pt x="2285" y="226"/>
                      <a:pt x="2294" y="226"/>
                      <a:pt x="2304" y="226"/>
                    </a:cubicBezTo>
                    <a:cubicBezTo>
                      <a:pt x="2444" y="226"/>
                      <a:pt x="2503" y="201"/>
                      <a:pt x="2543" y="185"/>
                    </a:cubicBezTo>
                    <a:cubicBezTo>
                      <a:pt x="2592" y="337"/>
                      <a:pt x="2669" y="376"/>
                      <a:pt x="2707" y="376"/>
                    </a:cubicBezTo>
                    <a:cubicBezTo>
                      <a:pt x="2708" y="376"/>
                      <a:pt x="2709" y="376"/>
                      <a:pt x="2710" y="376"/>
                    </a:cubicBezTo>
                    <a:cubicBezTo>
                      <a:pt x="2853" y="330"/>
                      <a:pt x="2758" y="206"/>
                      <a:pt x="2610" y="18"/>
                    </a:cubicBezTo>
                    <a:lnTo>
                      <a:pt x="2602" y="22"/>
                    </a:lnTo>
                    <a:cubicBezTo>
                      <a:pt x="2544" y="6"/>
                      <a:pt x="2487" y="0"/>
                      <a:pt x="243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6" name="Google Shape;2156;p32"/>
              <p:cNvSpPr/>
              <p:nvPr/>
            </p:nvSpPr>
            <p:spPr>
              <a:xfrm>
                <a:off x="-4262877" y="1288051"/>
                <a:ext cx="41777" cy="73888"/>
              </a:xfrm>
              <a:custGeom>
                <a:rect b="b" l="l" r="r" t="t"/>
                <a:pathLst>
                  <a:path extrusionOk="0" h="1544" w="873">
                    <a:moveTo>
                      <a:pt x="872" y="0"/>
                    </a:moveTo>
                    <a:lnTo>
                      <a:pt x="872" y="0"/>
                    </a:lnTo>
                    <a:cubicBezTo>
                      <a:pt x="531" y="177"/>
                      <a:pt x="44" y="676"/>
                      <a:pt x="12" y="1144"/>
                    </a:cubicBezTo>
                    <a:cubicBezTo>
                      <a:pt x="1" y="1285"/>
                      <a:pt x="36" y="1425"/>
                      <a:pt x="111" y="1544"/>
                    </a:cubicBezTo>
                    <a:cubicBezTo>
                      <a:pt x="116" y="1533"/>
                      <a:pt x="123" y="1521"/>
                      <a:pt x="129" y="1510"/>
                    </a:cubicBezTo>
                    <a:cubicBezTo>
                      <a:pt x="178" y="1398"/>
                      <a:pt x="258" y="1205"/>
                      <a:pt x="230" y="1162"/>
                    </a:cubicBezTo>
                    <a:lnTo>
                      <a:pt x="230" y="1162"/>
                    </a:lnTo>
                    <a:cubicBezTo>
                      <a:pt x="214" y="1169"/>
                      <a:pt x="203" y="1173"/>
                      <a:pt x="150" y="1246"/>
                    </a:cubicBezTo>
                    <a:cubicBezTo>
                      <a:pt x="382" y="852"/>
                      <a:pt x="638" y="449"/>
                      <a:pt x="663" y="415"/>
                    </a:cubicBezTo>
                    <a:lnTo>
                      <a:pt x="663" y="417"/>
                    </a:lnTo>
                    <a:lnTo>
                      <a:pt x="695" y="369"/>
                    </a:lnTo>
                    <a:cubicBezTo>
                      <a:pt x="767" y="252"/>
                      <a:pt x="826" y="130"/>
                      <a:pt x="87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7" name="Google Shape;2157;p32"/>
              <p:cNvSpPr/>
              <p:nvPr/>
            </p:nvSpPr>
            <p:spPr>
              <a:xfrm>
                <a:off x="-4391751" y="1010204"/>
                <a:ext cx="43452" cy="19908"/>
              </a:xfrm>
              <a:custGeom>
                <a:rect b="b" l="l" r="r" t="t"/>
                <a:pathLst>
                  <a:path extrusionOk="0" h="416" w="908">
                    <a:moveTo>
                      <a:pt x="263" y="1"/>
                    </a:moveTo>
                    <a:cubicBezTo>
                      <a:pt x="167" y="1"/>
                      <a:pt x="92" y="29"/>
                      <a:pt x="56" y="88"/>
                    </a:cubicBezTo>
                    <a:cubicBezTo>
                      <a:pt x="1" y="176"/>
                      <a:pt x="77" y="256"/>
                      <a:pt x="89" y="265"/>
                    </a:cubicBezTo>
                    <a:cubicBezTo>
                      <a:pt x="88" y="233"/>
                      <a:pt x="57" y="198"/>
                      <a:pt x="43" y="169"/>
                    </a:cubicBezTo>
                    <a:lnTo>
                      <a:pt x="43" y="169"/>
                    </a:lnTo>
                    <a:cubicBezTo>
                      <a:pt x="185" y="411"/>
                      <a:pt x="485" y="416"/>
                      <a:pt x="544" y="416"/>
                    </a:cubicBezTo>
                    <a:cubicBezTo>
                      <a:pt x="693" y="407"/>
                      <a:pt x="907" y="324"/>
                      <a:pt x="730" y="169"/>
                    </a:cubicBezTo>
                    <a:cubicBezTo>
                      <a:pt x="707" y="150"/>
                      <a:pt x="684" y="134"/>
                      <a:pt x="657" y="118"/>
                    </a:cubicBezTo>
                    <a:cubicBezTo>
                      <a:pt x="668" y="111"/>
                      <a:pt x="668" y="109"/>
                      <a:pt x="671" y="104"/>
                    </a:cubicBezTo>
                    <a:lnTo>
                      <a:pt x="668" y="102"/>
                    </a:lnTo>
                    <a:cubicBezTo>
                      <a:pt x="661" y="104"/>
                      <a:pt x="657" y="109"/>
                      <a:pt x="654" y="116"/>
                    </a:cubicBezTo>
                    <a:cubicBezTo>
                      <a:pt x="515" y="40"/>
                      <a:pt x="375" y="1"/>
                      <a:pt x="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8" name="Google Shape;2158;p32"/>
              <p:cNvSpPr/>
              <p:nvPr/>
            </p:nvSpPr>
            <p:spPr>
              <a:xfrm>
                <a:off x="-4365430" y="420102"/>
                <a:ext cx="485633" cy="433518"/>
              </a:xfrm>
              <a:custGeom>
                <a:rect b="b" l="l" r="r" t="t"/>
                <a:pathLst>
                  <a:path extrusionOk="0" h="9059" w="10148">
                    <a:moveTo>
                      <a:pt x="9919" y="1"/>
                    </a:moveTo>
                    <a:cubicBezTo>
                      <a:pt x="9696" y="1"/>
                      <a:pt x="9384" y="105"/>
                      <a:pt x="9099" y="216"/>
                    </a:cubicBezTo>
                    <a:cubicBezTo>
                      <a:pt x="5350" y="2226"/>
                      <a:pt x="2208" y="5205"/>
                      <a:pt x="1" y="8840"/>
                    </a:cubicBezTo>
                    <a:cubicBezTo>
                      <a:pt x="93" y="8897"/>
                      <a:pt x="208" y="8968"/>
                      <a:pt x="352" y="9058"/>
                    </a:cubicBezTo>
                    <a:cubicBezTo>
                      <a:pt x="634" y="8517"/>
                      <a:pt x="634" y="8517"/>
                      <a:pt x="776" y="8480"/>
                    </a:cubicBezTo>
                    <a:cubicBezTo>
                      <a:pt x="1081" y="8400"/>
                      <a:pt x="1505" y="8051"/>
                      <a:pt x="1690" y="7334"/>
                    </a:cubicBezTo>
                    <a:cubicBezTo>
                      <a:pt x="1761" y="7371"/>
                      <a:pt x="1801" y="7391"/>
                      <a:pt x="1849" y="7391"/>
                    </a:cubicBezTo>
                    <a:cubicBezTo>
                      <a:pt x="1896" y="7391"/>
                      <a:pt x="1952" y="7372"/>
                      <a:pt x="2052" y="7334"/>
                    </a:cubicBezTo>
                    <a:lnTo>
                      <a:pt x="2052" y="7334"/>
                    </a:lnTo>
                    <a:cubicBezTo>
                      <a:pt x="2025" y="7593"/>
                      <a:pt x="2316" y="7664"/>
                      <a:pt x="2373" y="7873"/>
                    </a:cubicBezTo>
                    <a:cubicBezTo>
                      <a:pt x="2412" y="7825"/>
                      <a:pt x="3162" y="7059"/>
                      <a:pt x="3535" y="6910"/>
                    </a:cubicBezTo>
                    <a:lnTo>
                      <a:pt x="3537" y="6910"/>
                    </a:lnTo>
                    <a:cubicBezTo>
                      <a:pt x="3554" y="6745"/>
                      <a:pt x="3567" y="6702"/>
                      <a:pt x="3643" y="6528"/>
                    </a:cubicBezTo>
                    <a:cubicBezTo>
                      <a:pt x="3650" y="6546"/>
                      <a:pt x="3657" y="6569"/>
                      <a:pt x="3664" y="6587"/>
                    </a:cubicBezTo>
                    <a:cubicBezTo>
                      <a:pt x="3723" y="6528"/>
                      <a:pt x="3723" y="6528"/>
                      <a:pt x="3780" y="6395"/>
                    </a:cubicBezTo>
                    <a:lnTo>
                      <a:pt x="3780" y="6395"/>
                    </a:lnTo>
                    <a:cubicBezTo>
                      <a:pt x="3780" y="6480"/>
                      <a:pt x="3783" y="6567"/>
                      <a:pt x="3718" y="6839"/>
                    </a:cubicBezTo>
                    <a:cubicBezTo>
                      <a:pt x="3902" y="6725"/>
                      <a:pt x="4048" y="6635"/>
                      <a:pt x="4429" y="6188"/>
                    </a:cubicBezTo>
                    <a:cubicBezTo>
                      <a:pt x="4802" y="5753"/>
                      <a:pt x="4926" y="5661"/>
                      <a:pt x="5121" y="5551"/>
                    </a:cubicBezTo>
                    <a:cubicBezTo>
                      <a:pt x="5451" y="5366"/>
                      <a:pt x="5836" y="5334"/>
                      <a:pt x="6179" y="5180"/>
                    </a:cubicBezTo>
                    <a:cubicBezTo>
                      <a:pt x="6608" y="4986"/>
                      <a:pt x="6915" y="4562"/>
                      <a:pt x="7424" y="4516"/>
                    </a:cubicBezTo>
                    <a:lnTo>
                      <a:pt x="7424" y="4516"/>
                    </a:lnTo>
                    <a:cubicBezTo>
                      <a:pt x="7426" y="4573"/>
                      <a:pt x="7413" y="4630"/>
                      <a:pt x="7387" y="4680"/>
                    </a:cubicBezTo>
                    <a:cubicBezTo>
                      <a:pt x="8121" y="4302"/>
                      <a:pt x="8341" y="3468"/>
                      <a:pt x="8435" y="3111"/>
                    </a:cubicBezTo>
                    <a:cubicBezTo>
                      <a:pt x="8483" y="2927"/>
                      <a:pt x="8483" y="2927"/>
                      <a:pt x="8544" y="2866"/>
                    </a:cubicBezTo>
                    <a:lnTo>
                      <a:pt x="8544" y="2866"/>
                    </a:lnTo>
                    <a:cubicBezTo>
                      <a:pt x="8540" y="2907"/>
                      <a:pt x="8544" y="2948"/>
                      <a:pt x="8554" y="2989"/>
                    </a:cubicBezTo>
                    <a:cubicBezTo>
                      <a:pt x="9023" y="2444"/>
                      <a:pt x="8854" y="1662"/>
                      <a:pt x="9262" y="1094"/>
                    </a:cubicBezTo>
                    <a:cubicBezTo>
                      <a:pt x="9512" y="746"/>
                      <a:pt x="9924" y="549"/>
                      <a:pt x="10133" y="162"/>
                    </a:cubicBezTo>
                    <a:cubicBezTo>
                      <a:pt x="10147" y="136"/>
                      <a:pt x="10140" y="93"/>
                      <a:pt x="10144" y="63"/>
                    </a:cubicBezTo>
                    <a:cubicBezTo>
                      <a:pt x="10090" y="19"/>
                      <a:pt x="10012" y="1"/>
                      <a:pt x="99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9" name="Google Shape;2159;p32"/>
              <p:cNvSpPr/>
              <p:nvPr/>
            </p:nvSpPr>
            <p:spPr>
              <a:xfrm>
                <a:off x="-2448788" y="1981137"/>
                <a:ext cx="31967" cy="45702"/>
              </a:xfrm>
              <a:custGeom>
                <a:rect b="b" l="l" r="r" t="t"/>
                <a:pathLst>
                  <a:path extrusionOk="0" h="955" w="668">
                    <a:moveTo>
                      <a:pt x="589" y="0"/>
                    </a:moveTo>
                    <a:cubicBezTo>
                      <a:pt x="581" y="0"/>
                      <a:pt x="572" y="4"/>
                      <a:pt x="562" y="11"/>
                    </a:cubicBezTo>
                    <a:cubicBezTo>
                      <a:pt x="446" y="85"/>
                      <a:pt x="230" y="452"/>
                      <a:pt x="127" y="680"/>
                    </a:cubicBezTo>
                    <a:cubicBezTo>
                      <a:pt x="1" y="951"/>
                      <a:pt x="70" y="955"/>
                      <a:pt x="97" y="955"/>
                    </a:cubicBezTo>
                    <a:cubicBezTo>
                      <a:pt x="97" y="955"/>
                      <a:pt x="98" y="955"/>
                      <a:pt x="98" y="955"/>
                    </a:cubicBezTo>
                    <a:cubicBezTo>
                      <a:pt x="114" y="953"/>
                      <a:pt x="162" y="940"/>
                      <a:pt x="281" y="873"/>
                    </a:cubicBezTo>
                    <a:cubicBezTo>
                      <a:pt x="323" y="849"/>
                      <a:pt x="346" y="836"/>
                      <a:pt x="359" y="836"/>
                    </a:cubicBezTo>
                    <a:cubicBezTo>
                      <a:pt x="374" y="836"/>
                      <a:pt x="375" y="853"/>
                      <a:pt x="377" y="887"/>
                    </a:cubicBezTo>
                    <a:lnTo>
                      <a:pt x="377" y="876"/>
                    </a:lnTo>
                    <a:cubicBezTo>
                      <a:pt x="384" y="836"/>
                      <a:pt x="398" y="790"/>
                      <a:pt x="448" y="644"/>
                    </a:cubicBezTo>
                    <a:cubicBezTo>
                      <a:pt x="533" y="398"/>
                      <a:pt x="668" y="0"/>
                      <a:pt x="58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0" name="Google Shape;2160;p32"/>
              <p:cNvSpPr/>
              <p:nvPr/>
            </p:nvSpPr>
            <p:spPr>
              <a:xfrm>
                <a:off x="-2461421" y="2030954"/>
                <a:ext cx="20099" cy="33403"/>
              </a:xfrm>
              <a:custGeom>
                <a:rect b="b" l="l" r="r" t="t"/>
                <a:pathLst>
                  <a:path extrusionOk="0" h="698" w="420">
                    <a:moveTo>
                      <a:pt x="382" y="0"/>
                    </a:moveTo>
                    <a:lnTo>
                      <a:pt x="382" y="0"/>
                    </a:lnTo>
                    <a:cubicBezTo>
                      <a:pt x="270" y="157"/>
                      <a:pt x="173" y="323"/>
                      <a:pt x="89" y="497"/>
                    </a:cubicBezTo>
                    <a:cubicBezTo>
                      <a:pt x="45" y="591"/>
                      <a:pt x="13" y="668"/>
                      <a:pt x="1" y="698"/>
                    </a:cubicBezTo>
                    <a:lnTo>
                      <a:pt x="29" y="685"/>
                    </a:lnTo>
                    <a:cubicBezTo>
                      <a:pt x="197" y="566"/>
                      <a:pt x="364" y="258"/>
                      <a:pt x="357" y="236"/>
                    </a:cubicBezTo>
                    <a:cubicBezTo>
                      <a:pt x="414" y="112"/>
                      <a:pt x="419" y="59"/>
                      <a:pt x="38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1" name="Google Shape;2161;p32"/>
              <p:cNvSpPr/>
              <p:nvPr/>
            </p:nvSpPr>
            <p:spPr>
              <a:xfrm>
                <a:off x="-3778392" y="2498881"/>
                <a:ext cx="26607" cy="9188"/>
              </a:xfrm>
              <a:custGeom>
                <a:rect b="b" l="l" r="r" t="t"/>
                <a:pathLst>
                  <a:path extrusionOk="0" h="192" w="556">
                    <a:moveTo>
                      <a:pt x="1" y="0"/>
                    </a:moveTo>
                    <a:cubicBezTo>
                      <a:pt x="148" y="112"/>
                      <a:pt x="272" y="174"/>
                      <a:pt x="556" y="192"/>
                    </a:cubicBezTo>
                    <a:cubicBezTo>
                      <a:pt x="370" y="130"/>
                      <a:pt x="185" y="66"/>
                      <a:pt x="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2" name="Google Shape;2162;p32"/>
              <p:cNvSpPr/>
              <p:nvPr/>
            </p:nvSpPr>
            <p:spPr>
              <a:xfrm>
                <a:off x="-4237370" y="708621"/>
                <a:ext cx="1976555" cy="1843279"/>
              </a:xfrm>
              <a:custGeom>
                <a:rect b="b" l="l" r="r" t="t"/>
                <a:pathLst>
                  <a:path extrusionOk="0" h="38518" w="41303">
                    <a:moveTo>
                      <a:pt x="30017" y="27435"/>
                    </a:moveTo>
                    <a:cubicBezTo>
                      <a:pt x="30046" y="27435"/>
                      <a:pt x="30074" y="27436"/>
                      <a:pt x="30103" y="27439"/>
                    </a:cubicBezTo>
                    <a:cubicBezTo>
                      <a:pt x="30524" y="27478"/>
                      <a:pt x="30817" y="27822"/>
                      <a:pt x="31218" y="27915"/>
                    </a:cubicBezTo>
                    <a:lnTo>
                      <a:pt x="31218" y="27913"/>
                    </a:lnTo>
                    <a:cubicBezTo>
                      <a:pt x="31268" y="27924"/>
                      <a:pt x="31317" y="27929"/>
                      <a:pt x="31364" y="27929"/>
                    </a:cubicBezTo>
                    <a:cubicBezTo>
                      <a:pt x="31766" y="27929"/>
                      <a:pt x="32083" y="27566"/>
                      <a:pt x="32485" y="27566"/>
                    </a:cubicBezTo>
                    <a:cubicBezTo>
                      <a:pt x="32533" y="27566"/>
                      <a:pt x="32581" y="27571"/>
                      <a:pt x="32632" y="27583"/>
                    </a:cubicBezTo>
                    <a:cubicBezTo>
                      <a:pt x="32727" y="27606"/>
                      <a:pt x="32814" y="27778"/>
                      <a:pt x="32873" y="27893"/>
                    </a:cubicBezTo>
                    <a:cubicBezTo>
                      <a:pt x="32940" y="28030"/>
                      <a:pt x="32972" y="28053"/>
                      <a:pt x="33057" y="28115"/>
                    </a:cubicBezTo>
                    <a:cubicBezTo>
                      <a:pt x="32841" y="28292"/>
                      <a:pt x="32751" y="28367"/>
                      <a:pt x="32515" y="28784"/>
                    </a:cubicBezTo>
                    <a:cubicBezTo>
                      <a:pt x="32309" y="29142"/>
                      <a:pt x="32131" y="29451"/>
                      <a:pt x="31863" y="29597"/>
                    </a:cubicBezTo>
                    <a:lnTo>
                      <a:pt x="31874" y="29605"/>
                    </a:lnTo>
                    <a:lnTo>
                      <a:pt x="31895" y="29643"/>
                    </a:lnTo>
                    <a:lnTo>
                      <a:pt x="31858" y="29598"/>
                    </a:lnTo>
                    <a:cubicBezTo>
                      <a:pt x="31760" y="29646"/>
                      <a:pt x="31672" y="29667"/>
                      <a:pt x="31585" y="29667"/>
                    </a:cubicBezTo>
                    <a:cubicBezTo>
                      <a:pt x="31417" y="29667"/>
                      <a:pt x="31257" y="29588"/>
                      <a:pt x="31051" y="29476"/>
                    </a:cubicBezTo>
                    <a:cubicBezTo>
                      <a:pt x="31429" y="29149"/>
                      <a:pt x="31429" y="29149"/>
                      <a:pt x="31406" y="29059"/>
                    </a:cubicBezTo>
                    <a:cubicBezTo>
                      <a:pt x="31322" y="29016"/>
                      <a:pt x="31239" y="29000"/>
                      <a:pt x="31156" y="29000"/>
                    </a:cubicBezTo>
                    <a:cubicBezTo>
                      <a:pt x="30913" y="29000"/>
                      <a:pt x="30670" y="29136"/>
                      <a:pt x="30427" y="29136"/>
                    </a:cubicBezTo>
                    <a:cubicBezTo>
                      <a:pt x="30332" y="29136"/>
                      <a:pt x="30237" y="29115"/>
                      <a:pt x="30142" y="29057"/>
                    </a:cubicBezTo>
                    <a:cubicBezTo>
                      <a:pt x="29552" y="28695"/>
                      <a:pt x="29085" y="28119"/>
                      <a:pt x="29328" y="27783"/>
                    </a:cubicBezTo>
                    <a:cubicBezTo>
                      <a:pt x="29490" y="27562"/>
                      <a:pt x="29746" y="27435"/>
                      <a:pt x="30017" y="27435"/>
                    </a:cubicBezTo>
                    <a:close/>
                    <a:moveTo>
                      <a:pt x="26206" y="25612"/>
                    </a:moveTo>
                    <a:cubicBezTo>
                      <a:pt x="26281" y="25612"/>
                      <a:pt x="26357" y="25630"/>
                      <a:pt x="26436" y="25677"/>
                    </a:cubicBezTo>
                    <a:lnTo>
                      <a:pt x="26433" y="25688"/>
                    </a:lnTo>
                    <a:lnTo>
                      <a:pt x="26441" y="25688"/>
                    </a:lnTo>
                    <a:cubicBezTo>
                      <a:pt x="26447" y="25715"/>
                      <a:pt x="26450" y="25727"/>
                      <a:pt x="26521" y="25764"/>
                    </a:cubicBezTo>
                    <a:cubicBezTo>
                      <a:pt x="26766" y="25897"/>
                      <a:pt x="27069" y="26060"/>
                      <a:pt x="27110" y="26401"/>
                    </a:cubicBezTo>
                    <a:cubicBezTo>
                      <a:pt x="27136" y="26605"/>
                      <a:pt x="26983" y="27194"/>
                      <a:pt x="26663" y="27194"/>
                    </a:cubicBezTo>
                    <a:cubicBezTo>
                      <a:pt x="26650" y="27194"/>
                      <a:pt x="26636" y="27193"/>
                      <a:pt x="26622" y="27191"/>
                    </a:cubicBezTo>
                    <a:lnTo>
                      <a:pt x="26622" y="27191"/>
                    </a:lnTo>
                    <a:cubicBezTo>
                      <a:pt x="26651" y="27354"/>
                      <a:pt x="26723" y="27443"/>
                      <a:pt x="27034" y="27695"/>
                    </a:cubicBezTo>
                    <a:cubicBezTo>
                      <a:pt x="27529" y="28096"/>
                      <a:pt x="27582" y="28280"/>
                      <a:pt x="27325" y="28676"/>
                    </a:cubicBezTo>
                    <a:cubicBezTo>
                      <a:pt x="27374" y="28657"/>
                      <a:pt x="27398" y="28647"/>
                      <a:pt x="27420" y="28647"/>
                    </a:cubicBezTo>
                    <a:cubicBezTo>
                      <a:pt x="27441" y="28647"/>
                      <a:pt x="27460" y="28656"/>
                      <a:pt x="27497" y="28672"/>
                    </a:cubicBezTo>
                    <a:cubicBezTo>
                      <a:pt x="27552" y="28937"/>
                      <a:pt x="27339" y="29141"/>
                      <a:pt x="27336" y="29391"/>
                    </a:cubicBezTo>
                    <a:cubicBezTo>
                      <a:pt x="27305" y="29348"/>
                      <a:pt x="27256" y="29322"/>
                      <a:pt x="27203" y="29322"/>
                    </a:cubicBezTo>
                    <a:cubicBezTo>
                      <a:pt x="26791" y="29407"/>
                      <a:pt x="26617" y="29920"/>
                      <a:pt x="26159" y="29920"/>
                    </a:cubicBezTo>
                    <a:cubicBezTo>
                      <a:pt x="26149" y="29920"/>
                      <a:pt x="26139" y="29920"/>
                      <a:pt x="26129" y="29919"/>
                    </a:cubicBezTo>
                    <a:cubicBezTo>
                      <a:pt x="25687" y="29898"/>
                      <a:pt x="25735" y="29685"/>
                      <a:pt x="25767" y="29543"/>
                    </a:cubicBezTo>
                    <a:cubicBezTo>
                      <a:pt x="25812" y="29341"/>
                      <a:pt x="25796" y="29322"/>
                      <a:pt x="25705" y="29251"/>
                    </a:cubicBezTo>
                    <a:cubicBezTo>
                      <a:pt x="26292" y="29130"/>
                      <a:pt x="26292" y="29130"/>
                      <a:pt x="26205" y="28937"/>
                    </a:cubicBezTo>
                    <a:cubicBezTo>
                      <a:pt x="26276" y="28922"/>
                      <a:pt x="26376" y="28887"/>
                      <a:pt x="26420" y="28832"/>
                    </a:cubicBezTo>
                    <a:cubicBezTo>
                      <a:pt x="26399" y="28693"/>
                      <a:pt x="26386" y="28610"/>
                      <a:pt x="26017" y="28248"/>
                    </a:cubicBezTo>
                    <a:cubicBezTo>
                      <a:pt x="25494" y="27735"/>
                      <a:pt x="25485" y="26997"/>
                      <a:pt x="25469" y="25775"/>
                    </a:cubicBezTo>
                    <a:lnTo>
                      <a:pt x="25474" y="25775"/>
                    </a:lnTo>
                    <a:cubicBezTo>
                      <a:pt x="25496" y="25778"/>
                      <a:pt x="25517" y="25779"/>
                      <a:pt x="25538" y="25779"/>
                    </a:cubicBezTo>
                    <a:cubicBezTo>
                      <a:pt x="25766" y="25779"/>
                      <a:pt x="25978" y="25612"/>
                      <a:pt x="26206" y="25612"/>
                    </a:cubicBezTo>
                    <a:close/>
                    <a:moveTo>
                      <a:pt x="30061" y="29251"/>
                    </a:moveTo>
                    <a:cubicBezTo>
                      <a:pt x="30621" y="29346"/>
                      <a:pt x="30831" y="29382"/>
                      <a:pt x="30726" y="29563"/>
                    </a:cubicBezTo>
                    <a:lnTo>
                      <a:pt x="30730" y="29565"/>
                    </a:lnTo>
                    <a:lnTo>
                      <a:pt x="30719" y="29573"/>
                    </a:lnTo>
                    <a:lnTo>
                      <a:pt x="30714" y="29577"/>
                    </a:lnTo>
                    <a:lnTo>
                      <a:pt x="30675" y="29611"/>
                    </a:lnTo>
                    <a:lnTo>
                      <a:pt x="30714" y="29579"/>
                    </a:lnTo>
                    <a:lnTo>
                      <a:pt x="30714" y="29579"/>
                    </a:lnTo>
                    <a:cubicBezTo>
                      <a:pt x="30678" y="29611"/>
                      <a:pt x="30641" y="29643"/>
                      <a:pt x="30602" y="29671"/>
                    </a:cubicBezTo>
                    <a:cubicBezTo>
                      <a:pt x="30609" y="29660"/>
                      <a:pt x="30609" y="29660"/>
                      <a:pt x="30630" y="29641"/>
                    </a:cubicBezTo>
                    <a:lnTo>
                      <a:pt x="30630" y="29641"/>
                    </a:lnTo>
                    <a:cubicBezTo>
                      <a:pt x="30358" y="29830"/>
                      <a:pt x="30003" y="29979"/>
                      <a:pt x="29726" y="29979"/>
                    </a:cubicBezTo>
                    <a:cubicBezTo>
                      <a:pt x="29635" y="29979"/>
                      <a:pt x="29552" y="29963"/>
                      <a:pt x="29484" y="29927"/>
                    </a:cubicBezTo>
                    <a:cubicBezTo>
                      <a:pt x="29498" y="29916"/>
                      <a:pt x="29518" y="29902"/>
                      <a:pt x="29532" y="29889"/>
                    </a:cubicBezTo>
                    <a:cubicBezTo>
                      <a:pt x="29647" y="29809"/>
                      <a:pt x="29756" y="29770"/>
                      <a:pt x="29866" y="29770"/>
                    </a:cubicBezTo>
                    <a:cubicBezTo>
                      <a:pt x="29887" y="29770"/>
                      <a:pt x="29908" y="29771"/>
                      <a:pt x="29929" y="29774"/>
                    </a:cubicBezTo>
                    <a:cubicBezTo>
                      <a:pt x="29933" y="29699"/>
                      <a:pt x="29929" y="29689"/>
                      <a:pt x="29859" y="29653"/>
                    </a:cubicBezTo>
                    <a:cubicBezTo>
                      <a:pt x="29782" y="29614"/>
                      <a:pt x="29782" y="29604"/>
                      <a:pt x="29779" y="29534"/>
                    </a:cubicBezTo>
                    <a:lnTo>
                      <a:pt x="29779" y="29534"/>
                    </a:lnTo>
                    <a:cubicBezTo>
                      <a:pt x="29796" y="29541"/>
                      <a:pt x="29812" y="29544"/>
                      <a:pt x="29828" y="29544"/>
                    </a:cubicBezTo>
                    <a:cubicBezTo>
                      <a:pt x="29949" y="29544"/>
                      <a:pt x="30018" y="29364"/>
                      <a:pt x="30061" y="29251"/>
                    </a:cubicBezTo>
                    <a:close/>
                    <a:moveTo>
                      <a:pt x="29784" y="1"/>
                    </a:moveTo>
                    <a:cubicBezTo>
                      <a:pt x="29447" y="432"/>
                      <a:pt x="28792" y="647"/>
                      <a:pt x="28829" y="1337"/>
                    </a:cubicBezTo>
                    <a:cubicBezTo>
                      <a:pt x="28865" y="1990"/>
                      <a:pt x="29289" y="2538"/>
                      <a:pt x="29333" y="3187"/>
                    </a:cubicBezTo>
                    <a:cubicBezTo>
                      <a:pt x="29330" y="3228"/>
                      <a:pt x="29323" y="3283"/>
                      <a:pt x="29319" y="3324"/>
                    </a:cubicBezTo>
                    <a:cubicBezTo>
                      <a:pt x="29340" y="3338"/>
                      <a:pt x="31310" y="5194"/>
                      <a:pt x="28656" y="8524"/>
                    </a:cubicBezTo>
                    <a:cubicBezTo>
                      <a:pt x="25973" y="11890"/>
                      <a:pt x="26257" y="13657"/>
                      <a:pt x="26269" y="13731"/>
                    </a:cubicBezTo>
                    <a:cubicBezTo>
                      <a:pt x="26274" y="13758"/>
                      <a:pt x="26277" y="13776"/>
                      <a:pt x="26323" y="13776"/>
                    </a:cubicBezTo>
                    <a:cubicBezTo>
                      <a:pt x="26433" y="13776"/>
                      <a:pt x="26784" y="13671"/>
                      <a:pt x="27974" y="13316"/>
                    </a:cubicBezTo>
                    <a:cubicBezTo>
                      <a:pt x="28074" y="13286"/>
                      <a:pt x="28143" y="13265"/>
                      <a:pt x="28229" y="13265"/>
                    </a:cubicBezTo>
                    <a:cubicBezTo>
                      <a:pt x="28421" y="13265"/>
                      <a:pt x="28698" y="13369"/>
                      <a:pt x="29594" y="13707"/>
                    </a:cubicBezTo>
                    <a:cubicBezTo>
                      <a:pt x="29342" y="13909"/>
                      <a:pt x="29202" y="14021"/>
                      <a:pt x="29332" y="14331"/>
                    </a:cubicBezTo>
                    <a:cubicBezTo>
                      <a:pt x="29433" y="14571"/>
                      <a:pt x="29892" y="14925"/>
                      <a:pt x="30137" y="15117"/>
                    </a:cubicBezTo>
                    <a:cubicBezTo>
                      <a:pt x="30660" y="15522"/>
                      <a:pt x="30983" y="16104"/>
                      <a:pt x="31287" y="17193"/>
                    </a:cubicBezTo>
                    <a:cubicBezTo>
                      <a:pt x="31998" y="19751"/>
                      <a:pt x="31998" y="19751"/>
                      <a:pt x="32472" y="20592"/>
                    </a:cubicBezTo>
                    <a:cubicBezTo>
                      <a:pt x="33102" y="21708"/>
                      <a:pt x="33072" y="22116"/>
                      <a:pt x="32756" y="22661"/>
                    </a:cubicBezTo>
                    <a:cubicBezTo>
                      <a:pt x="32720" y="22253"/>
                      <a:pt x="32621" y="22013"/>
                      <a:pt x="32312" y="21593"/>
                    </a:cubicBezTo>
                    <a:lnTo>
                      <a:pt x="32312" y="21593"/>
                    </a:lnTo>
                    <a:cubicBezTo>
                      <a:pt x="32325" y="21880"/>
                      <a:pt x="32330" y="22026"/>
                      <a:pt x="32016" y="22446"/>
                    </a:cubicBezTo>
                    <a:cubicBezTo>
                      <a:pt x="32060" y="22113"/>
                      <a:pt x="32099" y="21827"/>
                      <a:pt x="31934" y="21339"/>
                    </a:cubicBezTo>
                    <a:cubicBezTo>
                      <a:pt x="31910" y="21263"/>
                      <a:pt x="31869" y="21162"/>
                      <a:pt x="31840" y="21086"/>
                    </a:cubicBezTo>
                    <a:lnTo>
                      <a:pt x="29298" y="14413"/>
                    </a:lnTo>
                    <a:cubicBezTo>
                      <a:pt x="29217" y="14335"/>
                      <a:pt x="29102" y="14301"/>
                      <a:pt x="28962" y="14301"/>
                    </a:cubicBezTo>
                    <a:cubicBezTo>
                      <a:pt x="27929" y="14301"/>
                      <a:pt x="25542" y="16177"/>
                      <a:pt x="25515" y="16199"/>
                    </a:cubicBezTo>
                    <a:cubicBezTo>
                      <a:pt x="23934" y="17450"/>
                      <a:pt x="23363" y="18548"/>
                      <a:pt x="23281" y="18955"/>
                    </a:cubicBezTo>
                    <a:cubicBezTo>
                      <a:pt x="23257" y="19079"/>
                      <a:pt x="23269" y="19265"/>
                      <a:pt x="23335" y="19373"/>
                    </a:cubicBezTo>
                    <a:cubicBezTo>
                      <a:pt x="23548" y="19723"/>
                      <a:pt x="24030" y="19647"/>
                      <a:pt x="24264" y="19962"/>
                    </a:cubicBezTo>
                    <a:cubicBezTo>
                      <a:pt x="24497" y="20278"/>
                      <a:pt x="24264" y="20720"/>
                      <a:pt x="24548" y="21022"/>
                    </a:cubicBezTo>
                    <a:cubicBezTo>
                      <a:pt x="24593" y="20248"/>
                      <a:pt x="25211" y="19948"/>
                      <a:pt x="25761" y="19948"/>
                    </a:cubicBezTo>
                    <a:cubicBezTo>
                      <a:pt x="26078" y="19948"/>
                      <a:pt x="26374" y="20048"/>
                      <a:pt x="26523" y="20214"/>
                    </a:cubicBezTo>
                    <a:lnTo>
                      <a:pt x="27268" y="21813"/>
                    </a:lnTo>
                    <a:cubicBezTo>
                      <a:pt x="27373" y="22296"/>
                      <a:pt x="27408" y="22352"/>
                      <a:pt x="27655" y="22411"/>
                    </a:cubicBezTo>
                    <a:lnTo>
                      <a:pt x="27657" y="22411"/>
                    </a:lnTo>
                    <a:cubicBezTo>
                      <a:pt x="27509" y="22509"/>
                      <a:pt x="27375" y="22626"/>
                      <a:pt x="27258" y="22757"/>
                    </a:cubicBezTo>
                    <a:cubicBezTo>
                      <a:pt x="27213" y="22752"/>
                      <a:pt x="27155" y="22757"/>
                      <a:pt x="27114" y="22743"/>
                    </a:cubicBezTo>
                    <a:cubicBezTo>
                      <a:pt x="26413" y="22509"/>
                      <a:pt x="26475" y="21605"/>
                      <a:pt x="25849" y="21306"/>
                    </a:cubicBezTo>
                    <a:cubicBezTo>
                      <a:pt x="25687" y="21228"/>
                      <a:pt x="25518" y="21209"/>
                      <a:pt x="25346" y="21209"/>
                    </a:cubicBezTo>
                    <a:cubicBezTo>
                      <a:pt x="25185" y="21209"/>
                      <a:pt x="25021" y="21225"/>
                      <a:pt x="24860" y="21225"/>
                    </a:cubicBezTo>
                    <a:cubicBezTo>
                      <a:pt x="24666" y="21225"/>
                      <a:pt x="24474" y="21201"/>
                      <a:pt x="24295" y="21094"/>
                    </a:cubicBezTo>
                    <a:cubicBezTo>
                      <a:pt x="24190" y="21031"/>
                      <a:pt x="24057" y="20937"/>
                      <a:pt x="23954" y="20869"/>
                    </a:cubicBezTo>
                    <a:cubicBezTo>
                      <a:pt x="23645" y="20665"/>
                      <a:pt x="23323" y="20604"/>
                      <a:pt x="22994" y="20604"/>
                    </a:cubicBezTo>
                    <a:cubicBezTo>
                      <a:pt x="22503" y="20604"/>
                      <a:pt x="21998" y="20741"/>
                      <a:pt x="21507" y="20741"/>
                    </a:cubicBezTo>
                    <a:cubicBezTo>
                      <a:pt x="21222" y="20741"/>
                      <a:pt x="20942" y="20695"/>
                      <a:pt x="20672" y="20550"/>
                    </a:cubicBezTo>
                    <a:cubicBezTo>
                      <a:pt x="20645" y="20450"/>
                      <a:pt x="20565" y="20149"/>
                      <a:pt x="19985" y="19659"/>
                    </a:cubicBezTo>
                    <a:cubicBezTo>
                      <a:pt x="19640" y="19400"/>
                      <a:pt x="19413" y="19336"/>
                      <a:pt x="19167" y="19336"/>
                    </a:cubicBezTo>
                    <a:cubicBezTo>
                      <a:pt x="19139" y="19336"/>
                      <a:pt x="19112" y="19337"/>
                      <a:pt x="19084" y="19338"/>
                    </a:cubicBezTo>
                    <a:cubicBezTo>
                      <a:pt x="19123" y="19244"/>
                      <a:pt x="19164" y="19146"/>
                      <a:pt x="19488" y="19109"/>
                    </a:cubicBezTo>
                    <a:cubicBezTo>
                      <a:pt x="19160" y="18919"/>
                      <a:pt x="19243" y="18369"/>
                      <a:pt x="18779" y="18298"/>
                    </a:cubicBezTo>
                    <a:cubicBezTo>
                      <a:pt x="18765" y="18296"/>
                      <a:pt x="18752" y="18295"/>
                      <a:pt x="18738" y="18295"/>
                    </a:cubicBezTo>
                    <a:cubicBezTo>
                      <a:pt x="18482" y="18295"/>
                      <a:pt x="18101" y="18608"/>
                      <a:pt x="18179" y="18912"/>
                    </a:cubicBezTo>
                    <a:cubicBezTo>
                      <a:pt x="18189" y="18953"/>
                      <a:pt x="18220" y="19001"/>
                      <a:pt x="18237" y="19038"/>
                    </a:cubicBezTo>
                    <a:lnTo>
                      <a:pt x="18138" y="19012"/>
                    </a:lnTo>
                    <a:cubicBezTo>
                      <a:pt x="18115" y="18946"/>
                      <a:pt x="18099" y="18878"/>
                      <a:pt x="18092" y="18811"/>
                    </a:cubicBezTo>
                    <a:lnTo>
                      <a:pt x="17994" y="18742"/>
                    </a:lnTo>
                    <a:cubicBezTo>
                      <a:pt x="18872" y="17061"/>
                      <a:pt x="16195" y="12116"/>
                      <a:pt x="15432" y="12116"/>
                    </a:cubicBezTo>
                    <a:cubicBezTo>
                      <a:pt x="15404" y="12116"/>
                      <a:pt x="15379" y="12123"/>
                      <a:pt x="15356" y="12136"/>
                    </a:cubicBezTo>
                    <a:cubicBezTo>
                      <a:pt x="15198" y="12230"/>
                      <a:pt x="15092" y="12475"/>
                      <a:pt x="15008" y="12638"/>
                    </a:cubicBezTo>
                    <a:cubicBezTo>
                      <a:pt x="14453" y="13744"/>
                      <a:pt x="14783" y="15030"/>
                      <a:pt x="14290" y="16148"/>
                    </a:cubicBezTo>
                    <a:cubicBezTo>
                      <a:pt x="13779" y="17305"/>
                      <a:pt x="12439" y="17762"/>
                      <a:pt x="11934" y="18926"/>
                    </a:cubicBezTo>
                    <a:cubicBezTo>
                      <a:pt x="11925" y="18857"/>
                      <a:pt x="11896" y="18792"/>
                      <a:pt x="11852" y="18738"/>
                    </a:cubicBezTo>
                    <a:lnTo>
                      <a:pt x="11767" y="18793"/>
                    </a:lnTo>
                    <a:lnTo>
                      <a:pt x="11696" y="18721"/>
                    </a:lnTo>
                    <a:cubicBezTo>
                      <a:pt x="11673" y="18749"/>
                      <a:pt x="11646" y="18784"/>
                      <a:pt x="11623" y="18813"/>
                    </a:cubicBezTo>
                    <a:cubicBezTo>
                      <a:pt x="11616" y="18813"/>
                      <a:pt x="11609" y="18813"/>
                      <a:pt x="11602" y="18813"/>
                    </a:cubicBezTo>
                    <a:cubicBezTo>
                      <a:pt x="11538" y="18813"/>
                      <a:pt x="11473" y="18805"/>
                      <a:pt x="11410" y="18786"/>
                    </a:cubicBezTo>
                    <a:cubicBezTo>
                      <a:pt x="11355" y="18827"/>
                      <a:pt x="11309" y="18877"/>
                      <a:pt x="11272" y="18933"/>
                    </a:cubicBezTo>
                    <a:cubicBezTo>
                      <a:pt x="11240" y="18868"/>
                      <a:pt x="11203" y="18804"/>
                      <a:pt x="11162" y="18744"/>
                    </a:cubicBezTo>
                    <a:cubicBezTo>
                      <a:pt x="11031" y="18893"/>
                      <a:pt x="11031" y="18893"/>
                      <a:pt x="10990" y="19219"/>
                    </a:cubicBezTo>
                    <a:cubicBezTo>
                      <a:pt x="10922" y="19223"/>
                      <a:pt x="10832" y="19230"/>
                      <a:pt x="10766" y="19237"/>
                    </a:cubicBezTo>
                    <a:cubicBezTo>
                      <a:pt x="10716" y="19168"/>
                      <a:pt x="10647" y="19079"/>
                      <a:pt x="10603" y="19006"/>
                    </a:cubicBezTo>
                    <a:cubicBezTo>
                      <a:pt x="10560" y="18935"/>
                      <a:pt x="10505" y="18832"/>
                      <a:pt x="10461" y="18758"/>
                    </a:cubicBezTo>
                    <a:cubicBezTo>
                      <a:pt x="10087" y="18131"/>
                      <a:pt x="9441" y="17668"/>
                      <a:pt x="9333" y="16881"/>
                    </a:cubicBezTo>
                    <a:cubicBezTo>
                      <a:pt x="9306" y="16698"/>
                      <a:pt x="9255" y="16315"/>
                      <a:pt x="9063" y="16065"/>
                    </a:cubicBezTo>
                    <a:cubicBezTo>
                      <a:pt x="9005" y="15988"/>
                      <a:pt x="8972" y="15945"/>
                      <a:pt x="8915" y="15945"/>
                    </a:cubicBezTo>
                    <a:cubicBezTo>
                      <a:pt x="8839" y="15945"/>
                      <a:pt x="8721" y="16021"/>
                      <a:pt x="8447" y="16198"/>
                    </a:cubicBezTo>
                    <a:cubicBezTo>
                      <a:pt x="8431" y="16171"/>
                      <a:pt x="8408" y="16135"/>
                      <a:pt x="8390" y="16109"/>
                    </a:cubicBezTo>
                    <a:cubicBezTo>
                      <a:pt x="8256" y="16169"/>
                      <a:pt x="8165" y="16208"/>
                      <a:pt x="8178" y="16629"/>
                    </a:cubicBezTo>
                    <a:cubicBezTo>
                      <a:pt x="7920" y="16256"/>
                      <a:pt x="7101" y="14895"/>
                      <a:pt x="7340" y="13055"/>
                    </a:cubicBezTo>
                    <a:cubicBezTo>
                      <a:pt x="7429" y="12360"/>
                      <a:pt x="7386" y="12197"/>
                      <a:pt x="7283" y="11805"/>
                    </a:cubicBezTo>
                    <a:cubicBezTo>
                      <a:pt x="7183" y="11884"/>
                      <a:pt x="7100" y="11924"/>
                      <a:pt x="7027" y="11924"/>
                    </a:cubicBezTo>
                    <a:cubicBezTo>
                      <a:pt x="6789" y="11924"/>
                      <a:pt x="6668" y="11493"/>
                      <a:pt x="6469" y="10600"/>
                    </a:cubicBezTo>
                    <a:cubicBezTo>
                      <a:pt x="6190" y="9340"/>
                      <a:pt x="5930" y="8702"/>
                      <a:pt x="5304" y="8702"/>
                    </a:cubicBezTo>
                    <a:cubicBezTo>
                      <a:pt x="5241" y="8702"/>
                      <a:pt x="5174" y="8708"/>
                      <a:pt x="5103" y="8721"/>
                    </a:cubicBezTo>
                    <a:cubicBezTo>
                      <a:pt x="5135" y="8749"/>
                      <a:pt x="5192" y="8776"/>
                      <a:pt x="5209" y="8815"/>
                    </a:cubicBezTo>
                    <a:cubicBezTo>
                      <a:pt x="5577" y="9640"/>
                      <a:pt x="5413" y="10618"/>
                      <a:pt x="5939" y="11400"/>
                    </a:cubicBezTo>
                    <a:cubicBezTo>
                      <a:pt x="6244" y="11856"/>
                      <a:pt x="6765" y="12158"/>
                      <a:pt x="6891" y="12743"/>
                    </a:cubicBezTo>
                    <a:cubicBezTo>
                      <a:pt x="6921" y="12885"/>
                      <a:pt x="7170" y="14152"/>
                      <a:pt x="6389" y="14675"/>
                    </a:cubicBezTo>
                    <a:cubicBezTo>
                      <a:pt x="6025" y="13783"/>
                      <a:pt x="4925" y="13464"/>
                      <a:pt x="4681" y="12481"/>
                    </a:cubicBezTo>
                    <a:cubicBezTo>
                      <a:pt x="4725" y="12410"/>
                      <a:pt x="4785" y="12314"/>
                      <a:pt x="4830" y="12243"/>
                    </a:cubicBezTo>
                    <a:cubicBezTo>
                      <a:pt x="4777" y="12215"/>
                      <a:pt x="4727" y="12203"/>
                      <a:pt x="4679" y="12203"/>
                    </a:cubicBezTo>
                    <a:cubicBezTo>
                      <a:pt x="4315" y="12203"/>
                      <a:pt x="4073" y="12917"/>
                      <a:pt x="4054" y="13210"/>
                    </a:cubicBezTo>
                    <a:cubicBezTo>
                      <a:pt x="3964" y="13142"/>
                      <a:pt x="3882" y="13113"/>
                      <a:pt x="3808" y="13113"/>
                    </a:cubicBezTo>
                    <a:cubicBezTo>
                      <a:pt x="3342" y="13113"/>
                      <a:pt x="3215" y="14312"/>
                      <a:pt x="3268" y="14698"/>
                    </a:cubicBezTo>
                    <a:cubicBezTo>
                      <a:pt x="3446" y="15955"/>
                      <a:pt x="4812" y="16565"/>
                      <a:pt x="4964" y="17833"/>
                    </a:cubicBezTo>
                    <a:cubicBezTo>
                      <a:pt x="5034" y="18421"/>
                      <a:pt x="4142" y="18580"/>
                      <a:pt x="3831" y="18580"/>
                    </a:cubicBezTo>
                    <a:cubicBezTo>
                      <a:pt x="3782" y="18580"/>
                      <a:pt x="3748" y="18576"/>
                      <a:pt x="3733" y="18570"/>
                    </a:cubicBezTo>
                    <a:cubicBezTo>
                      <a:pt x="3534" y="18481"/>
                      <a:pt x="3534" y="18171"/>
                      <a:pt x="3534" y="18041"/>
                    </a:cubicBezTo>
                    <a:cubicBezTo>
                      <a:pt x="3682" y="17949"/>
                      <a:pt x="3682" y="17949"/>
                      <a:pt x="3723" y="17033"/>
                    </a:cubicBezTo>
                    <a:cubicBezTo>
                      <a:pt x="3758" y="16962"/>
                      <a:pt x="3808" y="16870"/>
                      <a:pt x="3845" y="16803"/>
                    </a:cubicBezTo>
                    <a:lnTo>
                      <a:pt x="3845" y="16803"/>
                    </a:lnTo>
                    <a:cubicBezTo>
                      <a:pt x="3657" y="16817"/>
                      <a:pt x="3325" y="16891"/>
                      <a:pt x="3219" y="17228"/>
                    </a:cubicBezTo>
                    <a:cubicBezTo>
                      <a:pt x="3107" y="17679"/>
                      <a:pt x="3208" y="17862"/>
                      <a:pt x="3444" y="18057"/>
                    </a:cubicBezTo>
                    <a:cubicBezTo>
                      <a:pt x="3370" y="18672"/>
                      <a:pt x="3152" y="18818"/>
                      <a:pt x="2962" y="18818"/>
                    </a:cubicBezTo>
                    <a:cubicBezTo>
                      <a:pt x="2794" y="18818"/>
                      <a:pt x="2649" y="18704"/>
                      <a:pt x="2646" y="18701"/>
                    </a:cubicBezTo>
                    <a:cubicBezTo>
                      <a:pt x="2367" y="19059"/>
                      <a:pt x="2387" y="19102"/>
                      <a:pt x="2502" y="19338"/>
                    </a:cubicBezTo>
                    <a:cubicBezTo>
                      <a:pt x="2355" y="19240"/>
                      <a:pt x="2342" y="19196"/>
                      <a:pt x="2307" y="19077"/>
                    </a:cubicBezTo>
                    <a:cubicBezTo>
                      <a:pt x="1947" y="19388"/>
                      <a:pt x="1460" y="19505"/>
                      <a:pt x="1116" y="19842"/>
                    </a:cubicBezTo>
                    <a:cubicBezTo>
                      <a:pt x="802" y="20152"/>
                      <a:pt x="791" y="20214"/>
                      <a:pt x="726" y="20630"/>
                    </a:cubicBezTo>
                    <a:lnTo>
                      <a:pt x="760" y="20596"/>
                    </a:lnTo>
                    <a:cubicBezTo>
                      <a:pt x="896" y="20903"/>
                      <a:pt x="829" y="21646"/>
                      <a:pt x="777" y="21802"/>
                    </a:cubicBezTo>
                    <a:lnTo>
                      <a:pt x="669" y="21818"/>
                    </a:lnTo>
                    <a:cubicBezTo>
                      <a:pt x="646" y="21989"/>
                      <a:pt x="642" y="22015"/>
                      <a:pt x="763" y="22271"/>
                    </a:cubicBezTo>
                    <a:cubicBezTo>
                      <a:pt x="744" y="22296"/>
                      <a:pt x="710" y="22324"/>
                      <a:pt x="699" y="22354"/>
                    </a:cubicBezTo>
                    <a:cubicBezTo>
                      <a:pt x="790" y="22700"/>
                      <a:pt x="790" y="22700"/>
                      <a:pt x="1262" y="22801"/>
                    </a:cubicBezTo>
                    <a:cubicBezTo>
                      <a:pt x="1240" y="22823"/>
                      <a:pt x="1214" y="22853"/>
                      <a:pt x="1194" y="22874"/>
                    </a:cubicBezTo>
                    <a:cubicBezTo>
                      <a:pt x="1249" y="23426"/>
                      <a:pt x="1675" y="23612"/>
                      <a:pt x="1693" y="23619"/>
                    </a:cubicBezTo>
                    <a:cubicBezTo>
                      <a:pt x="1501" y="23577"/>
                      <a:pt x="1397" y="23399"/>
                      <a:pt x="1226" y="23321"/>
                    </a:cubicBezTo>
                    <a:lnTo>
                      <a:pt x="1143" y="23380"/>
                    </a:lnTo>
                    <a:cubicBezTo>
                      <a:pt x="1473" y="23626"/>
                      <a:pt x="1810" y="23940"/>
                      <a:pt x="2237" y="24395"/>
                    </a:cubicBezTo>
                    <a:cubicBezTo>
                      <a:pt x="2731" y="24939"/>
                      <a:pt x="2743" y="25037"/>
                      <a:pt x="2757" y="25161"/>
                    </a:cubicBezTo>
                    <a:cubicBezTo>
                      <a:pt x="2798" y="25484"/>
                      <a:pt x="2481" y="25656"/>
                      <a:pt x="2427" y="25938"/>
                    </a:cubicBezTo>
                    <a:cubicBezTo>
                      <a:pt x="2970" y="26218"/>
                      <a:pt x="3678" y="25860"/>
                      <a:pt x="4157" y="26389"/>
                    </a:cubicBezTo>
                    <a:cubicBezTo>
                      <a:pt x="4544" y="26820"/>
                      <a:pt x="3735" y="27377"/>
                      <a:pt x="3726" y="27381"/>
                    </a:cubicBezTo>
                    <a:cubicBezTo>
                      <a:pt x="3691" y="27395"/>
                      <a:pt x="3659" y="27401"/>
                      <a:pt x="3628" y="27401"/>
                    </a:cubicBezTo>
                    <a:cubicBezTo>
                      <a:pt x="3409" y="27401"/>
                      <a:pt x="3291" y="27078"/>
                      <a:pt x="3304" y="26999"/>
                    </a:cubicBezTo>
                    <a:cubicBezTo>
                      <a:pt x="3309" y="26956"/>
                      <a:pt x="3352" y="26912"/>
                      <a:pt x="3373" y="26875"/>
                    </a:cubicBezTo>
                    <a:cubicBezTo>
                      <a:pt x="3243" y="26834"/>
                      <a:pt x="3212" y="26823"/>
                      <a:pt x="3180" y="26568"/>
                    </a:cubicBezTo>
                    <a:cubicBezTo>
                      <a:pt x="3146" y="26557"/>
                      <a:pt x="3105" y="26536"/>
                      <a:pt x="3070" y="26534"/>
                    </a:cubicBezTo>
                    <a:cubicBezTo>
                      <a:pt x="3068" y="26534"/>
                      <a:pt x="3066" y="26534"/>
                      <a:pt x="3064" y="26534"/>
                    </a:cubicBezTo>
                    <a:cubicBezTo>
                      <a:pt x="2764" y="26534"/>
                      <a:pt x="2917" y="26997"/>
                      <a:pt x="2612" y="26999"/>
                    </a:cubicBezTo>
                    <a:cubicBezTo>
                      <a:pt x="2611" y="26999"/>
                      <a:pt x="2610" y="26999"/>
                      <a:pt x="2609" y="26999"/>
                    </a:cubicBezTo>
                    <a:cubicBezTo>
                      <a:pt x="2278" y="26999"/>
                      <a:pt x="2169" y="26662"/>
                      <a:pt x="1918" y="26541"/>
                    </a:cubicBezTo>
                    <a:cubicBezTo>
                      <a:pt x="1952" y="26481"/>
                      <a:pt x="1959" y="26380"/>
                      <a:pt x="1941" y="26312"/>
                    </a:cubicBezTo>
                    <a:cubicBezTo>
                      <a:pt x="1739" y="26224"/>
                      <a:pt x="1517" y="26208"/>
                      <a:pt x="1311" y="26137"/>
                    </a:cubicBezTo>
                    <a:lnTo>
                      <a:pt x="1311" y="26137"/>
                    </a:lnTo>
                    <a:lnTo>
                      <a:pt x="1324" y="26146"/>
                    </a:lnTo>
                    <a:lnTo>
                      <a:pt x="1295" y="26144"/>
                    </a:lnTo>
                    <a:lnTo>
                      <a:pt x="1310" y="26135"/>
                    </a:lnTo>
                    <a:cubicBezTo>
                      <a:pt x="1024" y="25988"/>
                      <a:pt x="1004" y="25935"/>
                      <a:pt x="976" y="25752"/>
                    </a:cubicBezTo>
                    <a:lnTo>
                      <a:pt x="976" y="25752"/>
                    </a:lnTo>
                    <a:lnTo>
                      <a:pt x="1063" y="25821"/>
                    </a:lnTo>
                    <a:cubicBezTo>
                      <a:pt x="1081" y="25718"/>
                      <a:pt x="876" y="24732"/>
                      <a:pt x="370" y="24732"/>
                    </a:cubicBezTo>
                    <a:cubicBezTo>
                      <a:pt x="319" y="24732"/>
                      <a:pt x="265" y="24742"/>
                      <a:pt x="208" y="24764"/>
                    </a:cubicBezTo>
                    <a:cubicBezTo>
                      <a:pt x="208" y="24794"/>
                      <a:pt x="208" y="24836"/>
                      <a:pt x="206" y="24866"/>
                    </a:cubicBezTo>
                    <a:cubicBezTo>
                      <a:pt x="140" y="24893"/>
                      <a:pt x="71" y="24911"/>
                      <a:pt x="0" y="24923"/>
                    </a:cubicBezTo>
                    <a:cubicBezTo>
                      <a:pt x="137" y="25551"/>
                      <a:pt x="137" y="25551"/>
                      <a:pt x="227" y="25730"/>
                    </a:cubicBezTo>
                    <a:cubicBezTo>
                      <a:pt x="456" y="26185"/>
                      <a:pt x="1006" y="26279"/>
                      <a:pt x="1287" y="26676"/>
                    </a:cubicBezTo>
                    <a:cubicBezTo>
                      <a:pt x="1604" y="27129"/>
                      <a:pt x="1157" y="27760"/>
                      <a:pt x="1638" y="28174"/>
                    </a:cubicBezTo>
                    <a:lnTo>
                      <a:pt x="1522" y="28156"/>
                    </a:lnTo>
                    <a:lnTo>
                      <a:pt x="1522" y="28156"/>
                    </a:lnTo>
                    <a:cubicBezTo>
                      <a:pt x="1521" y="28250"/>
                      <a:pt x="1538" y="28342"/>
                      <a:pt x="1574" y="28431"/>
                    </a:cubicBezTo>
                    <a:lnTo>
                      <a:pt x="1517" y="28339"/>
                    </a:lnTo>
                    <a:cubicBezTo>
                      <a:pt x="1496" y="28362"/>
                      <a:pt x="1467" y="28395"/>
                      <a:pt x="1444" y="28418"/>
                    </a:cubicBezTo>
                    <a:cubicBezTo>
                      <a:pt x="1294" y="28252"/>
                      <a:pt x="1294" y="28252"/>
                      <a:pt x="1152" y="28182"/>
                    </a:cubicBezTo>
                    <a:lnTo>
                      <a:pt x="1026" y="28227"/>
                    </a:lnTo>
                    <a:cubicBezTo>
                      <a:pt x="731" y="28862"/>
                      <a:pt x="1208" y="30989"/>
                      <a:pt x="3098" y="32112"/>
                    </a:cubicBezTo>
                    <a:lnTo>
                      <a:pt x="2988" y="32096"/>
                    </a:lnTo>
                    <a:lnTo>
                      <a:pt x="2988" y="32096"/>
                    </a:lnTo>
                    <a:cubicBezTo>
                      <a:pt x="3316" y="32465"/>
                      <a:pt x="3717" y="32544"/>
                      <a:pt x="3998" y="32545"/>
                    </a:cubicBezTo>
                    <a:cubicBezTo>
                      <a:pt x="3967" y="32473"/>
                      <a:pt x="3921" y="32407"/>
                      <a:pt x="3864" y="32354"/>
                    </a:cubicBezTo>
                    <a:cubicBezTo>
                      <a:pt x="3930" y="32331"/>
                      <a:pt x="3992" y="32302"/>
                      <a:pt x="4053" y="32269"/>
                    </a:cubicBezTo>
                    <a:cubicBezTo>
                      <a:pt x="4139" y="32513"/>
                      <a:pt x="4615" y="32810"/>
                      <a:pt x="4618" y="32813"/>
                    </a:cubicBezTo>
                    <a:cubicBezTo>
                      <a:pt x="4578" y="32700"/>
                      <a:pt x="4578" y="32700"/>
                      <a:pt x="4218" y="32377"/>
                    </a:cubicBezTo>
                    <a:lnTo>
                      <a:pt x="4218" y="32377"/>
                    </a:lnTo>
                    <a:cubicBezTo>
                      <a:pt x="5454" y="32400"/>
                      <a:pt x="5431" y="33787"/>
                      <a:pt x="5168" y="34073"/>
                    </a:cubicBezTo>
                    <a:cubicBezTo>
                      <a:pt x="5059" y="34192"/>
                      <a:pt x="4944" y="34229"/>
                      <a:pt x="4827" y="34229"/>
                    </a:cubicBezTo>
                    <a:cubicBezTo>
                      <a:pt x="4630" y="34229"/>
                      <a:pt x="4427" y="34123"/>
                      <a:pt x="4230" y="34123"/>
                    </a:cubicBezTo>
                    <a:cubicBezTo>
                      <a:pt x="4191" y="34123"/>
                      <a:pt x="4153" y="34127"/>
                      <a:pt x="4115" y="34137"/>
                    </a:cubicBezTo>
                    <a:cubicBezTo>
                      <a:pt x="4118" y="34140"/>
                      <a:pt x="4123" y="34146"/>
                      <a:pt x="4127" y="34149"/>
                    </a:cubicBezTo>
                    <a:cubicBezTo>
                      <a:pt x="4040" y="34135"/>
                      <a:pt x="3953" y="34128"/>
                      <a:pt x="3866" y="34124"/>
                    </a:cubicBezTo>
                    <a:lnTo>
                      <a:pt x="3754" y="34124"/>
                    </a:lnTo>
                    <a:cubicBezTo>
                      <a:pt x="3682" y="34123"/>
                      <a:pt x="3611" y="34117"/>
                      <a:pt x="3538" y="34107"/>
                    </a:cubicBezTo>
                    <a:cubicBezTo>
                      <a:pt x="3522" y="34098"/>
                      <a:pt x="3522" y="34098"/>
                      <a:pt x="3524" y="34098"/>
                    </a:cubicBezTo>
                    <a:lnTo>
                      <a:pt x="3613" y="34030"/>
                    </a:lnTo>
                    <a:cubicBezTo>
                      <a:pt x="3579" y="33996"/>
                      <a:pt x="3458" y="33889"/>
                      <a:pt x="3311" y="33889"/>
                    </a:cubicBezTo>
                    <a:cubicBezTo>
                      <a:pt x="3273" y="33889"/>
                      <a:pt x="3233" y="33896"/>
                      <a:pt x="3192" y="33913"/>
                    </a:cubicBezTo>
                    <a:cubicBezTo>
                      <a:pt x="4886" y="35214"/>
                      <a:pt x="6748" y="36276"/>
                      <a:pt x="8726" y="37077"/>
                    </a:cubicBezTo>
                    <a:cubicBezTo>
                      <a:pt x="8992" y="37082"/>
                      <a:pt x="9253" y="37135"/>
                      <a:pt x="9496" y="37330"/>
                    </a:cubicBezTo>
                    <a:cubicBezTo>
                      <a:pt x="9530" y="37359"/>
                      <a:pt x="9561" y="37385"/>
                      <a:pt x="9593" y="37408"/>
                    </a:cubicBezTo>
                    <a:cubicBezTo>
                      <a:pt x="9778" y="37474"/>
                      <a:pt x="9962" y="37538"/>
                      <a:pt x="10149" y="37600"/>
                    </a:cubicBezTo>
                    <a:cubicBezTo>
                      <a:pt x="10199" y="37603"/>
                      <a:pt x="10255" y="37604"/>
                      <a:pt x="10317" y="37604"/>
                    </a:cubicBezTo>
                    <a:cubicBezTo>
                      <a:pt x="10520" y="37604"/>
                      <a:pt x="10791" y="37589"/>
                      <a:pt x="11165" y="37557"/>
                    </a:cubicBezTo>
                    <a:cubicBezTo>
                      <a:pt x="11155" y="37526"/>
                      <a:pt x="11139" y="37483"/>
                      <a:pt x="11126" y="37451"/>
                    </a:cubicBezTo>
                    <a:cubicBezTo>
                      <a:pt x="11046" y="37416"/>
                      <a:pt x="10940" y="37371"/>
                      <a:pt x="10862" y="37337"/>
                    </a:cubicBezTo>
                    <a:lnTo>
                      <a:pt x="10862" y="37337"/>
                    </a:lnTo>
                    <a:cubicBezTo>
                      <a:pt x="11007" y="37353"/>
                      <a:pt x="11054" y="37358"/>
                      <a:pt x="11108" y="37358"/>
                    </a:cubicBezTo>
                    <a:cubicBezTo>
                      <a:pt x="11133" y="37358"/>
                      <a:pt x="11161" y="37357"/>
                      <a:pt x="11201" y="37355"/>
                    </a:cubicBezTo>
                    <a:lnTo>
                      <a:pt x="11119" y="37282"/>
                    </a:lnTo>
                    <a:cubicBezTo>
                      <a:pt x="11043" y="37265"/>
                      <a:pt x="11043" y="37265"/>
                      <a:pt x="11043" y="37265"/>
                    </a:cubicBezTo>
                    <a:lnTo>
                      <a:pt x="11043" y="37265"/>
                    </a:lnTo>
                    <a:cubicBezTo>
                      <a:pt x="11292" y="37286"/>
                      <a:pt x="11534" y="37392"/>
                      <a:pt x="11784" y="37392"/>
                    </a:cubicBezTo>
                    <a:cubicBezTo>
                      <a:pt x="11863" y="37392"/>
                      <a:pt x="11942" y="37381"/>
                      <a:pt x="12022" y="37355"/>
                    </a:cubicBezTo>
                    <a:cubicBezTo>
                      <a:pt x="12012" y="37318"/>
                      <a:pt x="11997" y="37266"/>
                      <a:pt x="11985" y="37227"/>
                    </a:cubicBezTo>
                    <a:cubicBezTo>
                      <a:pt x="12080" y="37208"/>
                      <a:pt x="12173" y="37200"/>
                      <a:pt x="12263" y="37200"/>
                    </a:cubicBezTo>
                    <a:cubicBezTo>
                      <a:pt x="12887" y="37200"/>
                      <a:pt x="13401" y="37611"/>
                      <a:pt x="13986" y="37756"/>
                    </a:cubicBezTo>
                    <a:cubicBezTo>
                      <a:pt x="13977" y="37722"/>
                      <a:pt x="13963" y="37678"/>
                      <a:pt x="13953" y="37643"/>
                    </a:cubicBezTo>
                    <a:cubicBezTo>
                      <a:pt x="13972" y="37616"/>
                      <a:pt x="13997" y="37581"/>
                      <a:pt x="14017" y="37552"/>
                    </a:cubicBezTo>
                    <a:cubicBezTo>
                      <a:pt x="14031" y="37552"/>
                      <a:pt x="14045" y="37552"/>
                      <a:pt x="14059" y="37552"/>
                    </a:cubicBezTo>
                    <a:cubicBezTo>
                      <a:pt x="15380" y="37552"/>
                      <a:pt x="16458" y="38518"/>
                      <a:pt x="17778" y="38518"/>
                    </a:cubicBezTo>
                    <a:cubicBezTo>
                      <a:pt x="17797" y="38518"/>
                      <a:pt x="17816" y="38518"/>
                      <a:pt x="17835" y="38517"/>
                    </a:cubicBezTo>
                    <a:cubicBezTo>
                      <a:pt x="17994" y="38482"/>
                      <a:pt x="17994" y="38482"/>
                      <a:pt x="18113" y="38327"/>
                    </a:cubicBezTo>
                    <a:lnTo>
                      <a:pt x="18218" y="38327"/>
                    </a:lnTo>
                    <a:lnTo>
                      <a:pt x="18122" y="38253"/>
                    </a:lnTo>
                    <a:cubicBezTo>
                      <a:pt x="18204" y="38249"/>
                      <a:pt x="18277" y="38247"/>
                      <a:pt x="18343" y="38247"/>
                    </a:cubicBezTo>
                    <a:cubicBezTo>
                      <a:pt x="18654" y="38247"/>
                      <a:pt x="18784" y="38285"/>
                      <a:pt x="18784" y="38285"/>
                    </a:cubicBezTo>
                    <a:cubicBezTo>
                      <a:pt x="18862" y="38267"/>
                      <a:pt x="18933" y="38228"/>
                      <a:pt x="18991" y="38173"/>
                    </a:cubicBezTo>
                    <a:cubicBezTo>
                      <a:pt x="19103" y="38175"/>
                      <a:pt x="19200" y="38176"/>
                      <a:pt x="19285" y="38176"/>
                    </a:cubicBezTo>
                    <a:cubicBezTo>
                      <a:pt x="19714" y="38176"/>
                      <a:pt x="19818" y="38136"/>
                      <a:pt x="19765" y="37877"/>
                    </a:cubicBezTo>
                    <a:lnTo>
                      <a:pt x="19653" y="37831"/>
                    </a:lnTo>
                    <a:cubicBezTo>
                      <a:pt x="19950" y="37708"/>
                      <a:pt x="20269" y="37795"/>
                      <a:pt x="20570" y="37719"/>
                    </a:cubicBezTo>
                    <a:cubicBezTo>
                      <a:pt x="20622" y="37698"/>
                      <a:pt x="20622" y="37698"/>
                      <a:pt x="20622" y="37698"/>
                    </a:cubicBezTo>
                    <a:cubicBezTo>
                      <a:pt x="20345" y="37653"/>
                      <a:pt x="20258" y="37600"/>
                      <a:pt x="20102" y="37382"/>
                    </a:cubicBezTo>
                    <a:lnTo>
                      <a:pt x="20102" y="37382"/>
                    </a:lnTo>
                    <a:cubicBezTo>
                      <a:pt x="20434" y="37396"/>
                      <a:pt x="20970" y="37515"/>
                      <a:pt x="20973" y="37515"/>
                    </a:cubicBezTo>
                    <a:lnTo>
                      <a:pt x="20877" y="37453"/>
                    </a:lnTo>
                    <a:lnTo>
                      <a:pt x="20966" y="37382"/>
                    </a:lnTo>
                    <a:lnTo>
                      <a:pt x="21076" y="37408"/>
                    </a:lnTo>
                    <a:cubicBezTo>
                      <a:pt x="20766" y="37254"/>
                      <a:pt x="20766" y="37254"/>
                      <a:pt x="20723" y="37192"/>
                    </a:cubicBezTo>
                    <a:lnTo>
                      <a:pt x="20723" y="37192"/>
                    </a:lnTo>
                    <a:cubicBezTo>
                      <a:pt x="21154" y="37220"/>
                      <a:pt x="21154" y="37220"/>
                      <a:pt x="21227" y="37256"/>
                    </a:cubicBezTo>
                    <a:cubicBezTo>
                      <a:pt x="21246" y="37353"/>
                      <a:pt x="21259" y="37453"/>
                      <a:pt x="21264" y="37552"/>
                    </a:cubicBezTo>
                    <a:lnTo>
                      <a:pt x="21360" y="37621"/>
                    </a:lnTo>
                    <a:cubicBezTo>
                      <a:pt x="21410" y="37439"/>
                      <a:pt x="21410" y="37439"/>
                      <a:pt x="21582" y="37323"/>
                    </a:cubicBezTo>
                    <a:cubicBezTo>
                      <a:pt x="21328" y="36871"/>
                      <a:pt x="20822" y="36729"/>
                      <a:pt x="20457" y="36415"/>
                    </a:cubicBezTo>
                    <a:lnTo>
                      <a:pt x="20459" y="36415"/>
                    </a:lnTo>
                    <a:cubicBezTo>
                      <a:pt x="20671" y="36466"/>
                      <a:pt x="20827" y="36702"/>
                      <a:pt x="21056" y="36702"/>
                    </a:cubicBezTo>
                    <a:cubicBezTo>
                      <a:pt x="21111" y="36702"/>
                      <a:pt x="21171" y="36688"/>
                      <a:pt x="21238" y="36654"/>
                    </a:cubicBezTo>
                    <a:cubicBezTo>
                      <a:pt x="21191" y="36489"/>
                      <a:pt x="21105" y="36179"/>
                      <a:pt x="21899" y="36126"/>
                    </a:cubicBezTo>
                    <a:lnTo>
                      <a:pt x="21899" y="36126"/>
                    </a:lnTo>
                    <a:cubicBezTo>
                      <a:pt x="21561" y="36269"/>
                      <a:pt x="21550" y="36296"/>
                      <a:pt x="21454" y="36548"/>
                    </a:cubicBezTo>
                    <a:cubicBezTo>
                      <a:pt x="21631" y="36890"/>
                      <a:pt x="21568" y="37293"/>
                      <a:pt x="21727" y="37639"/>
                    </a:cubicBezTo>
                    <a:lnTo>
                      <a:pt x="21839" y="37678"/>
                    </a:lnTo>
                    <a:lnTo>
                      <a:pt x="21860" y="37678"/>
                    </a:lnTo>
                    <a:cubicBezTo>
                      <a:pt x="21937" y="37705"/>
                      <a:pt x="22018" y="37722"/>
                      <a:pt x="22098" y="37730"/>
                    </a:cubicBezTo>
                    <a:cubicBezTo>
                      <a:pt x="22160" y="37467"/>
                      <a:pt x="22510" y="37446"/>
                      <a:pt x="22565" y="37176"/>
                    </a:cubicBezTo>
                    <a:cubicBezTo>
                      <a:pt x="22598" y="37006"/>
                      <a:pt x="22519" y="36818"/>
                      <a:pt x="22327" y="36615"/>
                    </a:cubicBezTo>
                    <a:cubicBezTo>
                      <a:pt x="22337" y="36612"/>
                      <a:pt x="22346" y="36609"/>
                      <a:pt x="22360" y="36609"/>
                    </a:cubicBezTo>
                    <a:cubicBezTo>
                      <a:pt x="22432" y="36609"/>
                      <a:pt x="22651" y="36675"/>
                      <a:pt x="23934" y="37059"/>
                    </a:cubicBezTo>
                    <a:cubicBezTo>
                      <a:pt x="23588" y="36798"/>
                      <a:pt x="23588" y="36798"/>
                      <a:pt x="23578" y="36782"/>
                    </a:cubicBezTo>
                    <a:cubicBezTo>
                      <a:pt x="23753" y="36690"/>
                      <a:pt x="23890" y="36617"/>
                      <a:pt x="24830" y="36573"/>
                    </a:cubicBezTo>
                    <a:lnTo>
                      <a:pt x="24830" y="36573"/>
                    </a:lnTo>
                    <a:cubicBezTo>
                      <a:pt x="24770" y="36622"/>
                      <a:pt x="24690" y="36686"/>
                      <a:pt x="24628" y="36731"/>
                    </a:cubicBezTo>
                    <a:cubicBezTo>
                      <a:pt x="24651" y="36732"/>
                      <a:pt x="24673" y="36733"/>
                      <a:pt x="24696" y="36733"/>
                    </a:cubicBezTo>
                    <a:cubicBezTo>
                      <a:pt x="25260" y="36733"/>
                      <a:pt x="25680" y="36234"/>
                      <a:pt x="26244" y="36234"/>
                    </a:cubicBezTo>
                    <a:cubicBezTo>
                      <a:pt x="26270" y="36234"/>
                      <a:pt x="26297" y="36235"/>
                      <a:pt x="26324" y="36237"/>
                    </a:cubicBezTo>
                    <a:cubicBezTo>
                      <a:pt x="26287" y="36443"/>
                      <a:pt x="26236" y="36452"/>
                      <a:pt x="25968" y="36463"/>
                    </a:cubicBezTo>
                    <a:cubicBezTo>
                      <a:pt x="25972" y="36645"/>
                      <a:pt x="26040" y="36737"/>
                      <a:pt x="26168" y="36737"/>
                    </a:cubicBezTo>
                    <a:cubicBezTo>
                      <a:pt x="26240" y="36737"/>
                      <a:pt x="26331" y="36708"/>
                      <a:pt x="26441" y="36651"/>
                    </a:cubicBezTo>
                    <a:lnTo>
                      <a:pt x="26379" y="36553"/>
                    </a:lnTo>
                    <a:cubicBezTo>
                      <a:pt x="26415" y="36417"/>
                      <a:pt x="26415" y="36417"/>
                      <a:pt x="26592" y="36023"/>
                    </a:cubicBezTo>
                    <a:lnTo>
                      <a:pt x="26665" y="36117"/>
                    </a:lnTo>
                    <a:cubicBezTo>
                      <a:pt x="26673" y="36117"/>
                      <a:pt x="26682" y="36117"/>
                      <a:pt x="26690" y="36117"/>
                    </a:cubicBezTo>
                    <a:cubicBezTo>
                      <a:pt x="27147" y="36117"/>
                      <a:pt x="27487" y="35737"/>
                      <a:pt x="27939" y="35723"/>
                    </a:cubicBezTo>
                    <a:cubicBezTo>
                      <a:pt x="27900" y="35652"/>
                      <a:pt x="27868" y="35577"/>
                      <a:pt x="27848" y="35498"/>
                    </a:cubicBezTo>
                    <a:cubicBezTo>
                      <a:pt x="27894" y="35486"/>
                      <a:pt x="27931" y="35477"/>
                      <a:pt x="27961" y="35477"/>
                    </a:cubicBezTo>
                    <a:cubicBezTo>
                      <a:pt x="28079" y="35477"/>
                      <a:pt x="28112" y="35609"/>
                      <a:pt x="28271" y="36246"/>
                    </a:cubicBezTo>
                    <a:cubicBezTo>
                      <a:pt x="27992" y="36210"/>
                      <a:pt x="27761" y="35998"/>
                      <a:pt x="27474" y="35998"/>
                    </a:cubicBezTo>
                    <a:cubicBezTo>
                      <a:pt x="27437" y="35998"/>
                      <a:pt x="27400" y="36001"/>
                      <a:pt x="27362" y="36009"/>
                    </a:cubicBezTo>
                    <a:cubicBezTo>
                      <a:pt x="27185" y="36044"/>
                      <a:pt x="26802" y="36307"/>
                      <a:pt x="26892" y="36520"/>
                    </a:cubicBezTo>
                    <a:cubicBezTo>
                      <a:pt x="26933" y="36619"/>
                      <a:pt x="27041" y="36676"/>
                      <a:pt x="27272" y="36738"/>
                    </a:cubicBezTo>
                    <a:cubicBezTo>
                      <a:pt x="28647" y="36122"/>
                      <a:pt x="29961" y="35375"/>
                      <a:pt x="31196" y="34509"/>
                    </a:cubicBezTo>
                    <a:cubicBezTo>
                      <a:pt x="31202" y="34502"/>
                      <a:pt x="31207" y="34493"/>
                      <a:pt x="31212" y="34485"/>
                    </a:cubicBezTo>
                    <a:cubicBezTo>
                      <a:pt x="31145" y="34462"/>
                      <a:pt x="31103" y="34448"/>
                      <a:pt x="31027" y="34448"/>
                    </a:cubicBezTo>
                    <a:cubicBezTo>
                      <a:pt x="30899" y="34448"/>
                      <a:pt x="30673" y="34488"/>
                      <a:pt x="30068" y="34595"/>
                    </a:cubicBezTo>
                    <a:cubicBezTo>
                      <a:pt x="30064" y="34570"/>
                      <a:pt x="30057" y="34538"/>
                      <a:pt x="30054" y="34515"/>
                    </a:cubicBezTo>
                    <a:lnTo>
                      <a:pt x="29929" y="34449"/>
                    </a:lnTo>
                    <a:cubicBezTo>
                      <a:pt x="29917" y="34406"/>
                      <a:pt x="29903" y="34350"/>
                      <a:pt x="29890" y="34305"/>
                    </a:cubicBezTo>
                    <a:cubicBezTo>
                      <a:pt x="30969" y="34241"/>
                      <a:pt x="30969" y="34241"/>
                      <a:pt x="31102" y="34123"/>
                    </a:cubicBezTo>
                    <a:cubicBezTo>
                      <a:pt x="31313" y="33936"/>
                      <a:pt x="31223" y="33514"/>
                      <a:pt x="31610" y="33468"/>
                    </a:cubicBezTo>
                    <a:cubicBezTo>
                      <a:pt x="31654" y="33534"/>
                      <a:pt x="31711" y="33589"/>
                      <a:pt x="31778" y="33629"/>
                    </a:cubicBezTo>
                    <a:cubicBezTo>
                      <a:pt x="32011" y="33484"/>
                      <a:pt x="32303" y="33150"/>
                      <a:pt x="32646" y="32639"/>
                    </a:cubicBezTo>
                    <a:cubicBezTo>
                      <a:pt x="32816" y="32529"/>
                      <a:pt x="33460" y="32446"/>
                      <a:pt x="33783" y="32410"/>
                    </a:cubicBezTo>
                    <a:cubicBezTo>
                      <a:pt x="34991" y="31280"/>
                      <a:pt x="36079" y="30028"/>
                      <a:pt x="37028" y="28672"/>
                    </a:cubicBezTo>
                    <a:cubicBezTo>
                      <a:pt x="36945" y="28654"/>
                      <a:pt x="36868" y="28605"/>
                      <a:pt x="36803" y="28500"/>
                    </a:cubicBezTo>
                    <a:cubicBezTo>
                      <a:pt x="36794" y="28488"/>
                      <a:pt x="36049" y="27210"/>
                      <a:pt x="36554" y="26502"/>
                    </a:cubicBezTo>
                    <a:cubicBezTo>
                      <a:pt x="36716" y="26273"/>
                      <a:pt x="37348" y="26277"/>
                      <a:pt x="37154" y="25940"/>
                    </a:cubicBezTo>
                    <a:cubicBezTo>
                      <a:pt x="37148" y="25940"/>
                      <a:pt x="37142" y="25939"/>
                      <a:pt x="37136" y="25939"/>
                    </a:cubicBezTo>
                    <a:cubicBezTo>
                      <a:pt x="36924" y="25939"/>
                      <a:pt x="36773" y="26139"/>
                      <a:pt x="36561" y="26139"/>
                    </a:cubicBezTo>
                    <a:cubicBezTo>
                      <a:pt x="36547" y="26139"/>
                      <a:pt x="36533" y="26139"/>
                      <a:pt x="36519" y="26137"/>
                    </a:cubicBezTo>
                    <a:cubicBezTo>
                      <a:pt x="36228" y="26477"/>
                      <a:pt x="36180" y="27107"/>
                      <a:pt x="36180" y="27113"/>
                    </a:cubicBezTo>
                    <a:lnTo>
                      <a:pt x="36175" y="27118"/>
                    </a:lnTo>
                    <a:cubicBezTo>
                      <a:pt x="36167" y="27118"/>
                      <a:pt x="36160" y="27119"/>
                      <a:pt x="36152" y="27119"/>
                    </a:cubicBezTo>
                    <a:cubicBezTo>
                      <a:pt x="36038" y="27119"/>
                      <a:pt x="35929" y="27065"/>
                      <a:pt x="35815" y="27065"/>
                    </a:cubicBezTo>
                    <a:cubicBezTo>
                      <a:pt x="35779" y="27065"/>
                      <a:pt x="35743" y="27070"/>
                      <a:pt x="35706" y="27084"/>
                    </a:cubicBezTo>
                    <a:cubicBezTo>
                      <a:pt x="35786" y="27574"/>
                      <a:pt x="36288" y="27856"/>
                      <a:pt x="36340" y="28362"/>
                    </a:cubicBezTo>
                    <a:cubicBezTo>
                      <a:pt x="36391" y="28855"/>
                      <a:pt x="36263" y="28947"/>
                      <a:pt x="35921" y="29194"/>
                    </a:cubicBezTo>
                    <a:lnTo>
                      <a:pt x="35815" y="29137"/>
                    </a:lnTo>
                    <a:lnTo>
                      <a:pt x="35706" y="29176"/>
                    </a:lnTo>
                    <a:cubicBezTo>
                      <a:pt x="35690" y="29142"/>
                      <a:pt x="35669" y="29098"/>
                      <a:pt x="35651" y="29064"/>
                    </a:cubicBezTo>
                    <a:cubicBezTo>
                      <a:pt x="35703" y="28988"/>
                      <a:pt x="35740" y="28858"/>
                      <a:pt x="35731" y="28766"/>
                    </a:cubicBezTo>
                    <a:cubicBezTo>
                      <a:pt x="35721" y="28662"/>
                      <a:pt x="35650" y="28537"/>
                      <a:pt x="35634" y="28434"/>
                    </a:cubicBezTo>
                    <a:cubicBezTo>
                      <a:pt x="35575" y="28042"/>
                      <a:pt x="35273" y="27705"/>
                      <a:pt x="35367" y="27276"/>
                    </a:cubicBezTo>
                    <a:cubicBezTo>
                      <a:pt x="35367" y="27272"/>
                      <a:pt x="35454" y="26862"/>
                      <a:pt x="35403" y="26600"/>
                    </a:cubicBezTo>
                    <a:cubicBezTo>
                      <a:pt x="35360" y="26380"/>
                      <a:pt x="35204" y="26369"/>
                      <a:pt x="35130" y="26364"/>
                    </a:cubicBezTo>
                    <a:cubicBezTo>
                      <a:pt x="35220" y="26247"/>
                      <a:pt x="35501" y="25890"/>
                      <a:pt x="35039" y="25581"/>
                    </a:cubicBezTo>
                    <a:cubicBezTo>
                      <a:pt x="35007" y="25601"/>
                      <a:pt x="34966" y="25629"/>
                      <a:pt x="34935" y="25649"/>
                    </a:cubicBezTo>
                    <a:cubicBezTo>
                      <a:pt x="34926" y="25732"/>
                      <a:pt x="34915" y="25846"/>
                      <a:pt x="34910" y="25929"/>
                    </a:cubicBezTo>
                    <a:cubicBezTo>
                      <a:pt x="34851" y="25974"/>
                      <a:pt x="34777" y="26037"/>
                      <a:pt x="34722" y="26087"/>
                    </a:cubicBezTo>
                    <a:lnTo>
                      <a:pt x="34800" y="26190"/>
                    </a:lnTo>
                    <a:cubicBezTo>
                      <a:pt x="34792" y="26191"/>
                      <a:pt x="34785" y="26191"/>
                      <a:pt x="34777" y="26191"/>
                    </a:cubicBezTo>
                    <a:cubicBezTo>
                      <a:pt x="34710" y="26191"/>
                      <a:pt x="34645" y="26170"/>
                      <a:pt x="34590" y="26130"/>
                    </a:cubicBezTo>
                    <a:cubicBezTo>
                      <a:pt x="34541" y="26186"/>
                      <a:pt x="34512" y="26257"/>
                      <a:pt x="34509" y="26332"/>
                    </a:cubicBezTo>
                    <a:cubicBezTo>
                      <a:pt x="34487" y="26302"/>
                      <a:pt x="34461" y="26261"/>
                      <a:pt x="34440" y="26231"/>
                    </a:cubicBezTo>
                    <a:lnTo>
                      <a:pt x="34440" y="26231"/>
                    </a:lnTo>
                    <a:cubicBezTo>
                      <a:pt x="34385" y="26587"/>
                      <a:pt x="34656" y="26901"/>
                      <a:pt x="34573" y="27262"/>
                    </a:cubicBezTo>
                    <a:cubicBezTo>
                      <a:pt x="34519" y="27184"/>
                      <a:pt x="34473" y="27100"/>
                      <a:pt x="34438" y="27011"/>
                    </a:cubicBezTo>
                    <a:cubicBezTo>
                      <a:pt x="34432" y="27047"/>
                      <a:pt x="34424" y="27095"/>
                      <a:pt x="34418" y="27130"/>
                    </a:cubicBezTo>
                    <a:cubicBezTo>
                      <a:pt x="34342" y="27148"/>
                      <a:pt x="34264" y="27159"/>
                      <a:pt x="34186" y="27161"/>
                    </a:cubicBezTo>
                    <a:cubicBezTo>
                      <a:pt x="34220" y="27242"/>
                      <a:pt x="34236" y="27329"/>
                      <a:pt x="34230" y="27416"/>
                    </a:cubicBezTo>
                    <a:cubicBezTo>
                      <a:pt x="34116" y="27490"/>
                      <a:pt x="34016" y="27521"/>
                      <a:pt x="33923" y="27521"/>
                    </a:cubicBezTo>
                    <a:cubicBezTo>
                      <a:pt x="33800" y="27521"/>
                      <a:pt x="33687" y="27467"/>
                      <a:pt x="33565" y="27384"/>
                    </a:cubicBezTo>
                    <a:cubicBezTo>
                      <a:pt x="33522" y="27058"/>
                      <a:pt x="33964" y="26756"/>
                      <a:pt x="33654" y="26424"/>
                    </a:cubicBezTo>
                    <a:cubicBezTo>
                      <a:pt x="33744" y="26241"/>
                      <a:pt x="33723" y="26039"/>
                      <a:pt x="33758" y="25848"/>
                    </a:cubicBezTo>
                    <a:cubicBezTo>
                      <a:pt x="33673" y="25846"/>
                      <a:pt x="33588" y="25833"/>
                      <a:pt x="33506" y="25812"/>
                    </a:cubicBezTo>
                    <a:cubicBezTo>
                      <a:pt x="33524" y="25782"/>
                      <a:pt x="33545" y="25741"/>
                      <a:pt x="33561" y="25711"/>
                    </a:cubicBezTo>
                    <a:cubicBezTo>
                      <a:pt x="33480" y="25685"/>
                      <a:pt x="33258" y="25611"/>
                      <a:pt x="32880" y="25611"/>
                    </a:cubicBezTo>
                    <a:cubicBezTo>
                      <a:pt x="32818" y="25611"/>
                      <a:pt x="32753" y="25612"/>
                      <a:pt x="32683" y="25617"/>
                    </a:cubicBezTo>
                    <a:cubicBezTo>
                      <a:pt x="32433" y="25633"/>
                      <a:pt x="31265" y="25667"/>
                      <a:pt x="31265" y="25667"/>
                    </a:cubicBezTo>
                    <a:cubicBezTo>
                      <a:pt x="31203" y="25626"/>
                      <a:pt x="31038" y="25416"/>
                      <a:pt x="31514" y="24393"/>
                    </a:cubicBezTo>
                    <a:cubicBezTo>
                      <a:pt x="31762" y="23882"/>
                      <a:pt x="32073" y="23245"/>
                      <a:pt x="32786" y="23160"/>
                    </a:cubicBezTo>
                    <a:cubicBezTo>
                      <a:pt x="32843" y="23229"/>
                      <a:pt x="32891" y="23307"/>
                      <a:pt x="32930" y="23389"/>
                    </a:cubicBezTo>
                    <a:cubicBezTo>
                      <a:pt x="32988" y="23401"/>
                      <a:pt x="33045" y="23407"/>
                      <a:pt x="33101" y="23407"/>
                    </a:cubicBezTo>
                    <a:cubicBezTo>
                      <a:pt x="33450" y="23407"/>
                      <a:pt x="33773" y="23196"/>
                      <a:pt x="34122" y="23196"/>
                    </a:cubicBezTo>
                    <a:cubicBezTo>
                      <a:pt x="34188" y="23196"/>
                      <a:pt x="34254" y="23204"/>
                      <a:pt x="34322" y="23222"/>
                    </a:cubicBezTo>
                    <a:cubicBezTo>
                      <a:pt x="34823" y="23353"/>
                      <a:pt x="35133" y="23834"/>
                      <a:pt x="35651" y="23931"/>
                    </a:cubicBezTo>
                    <a:cubicBezTo>
                      <a:pt x="35674" y="23935"/>
                      <a:pt x="35700" y="23936"/>
                      <a:pt x="35726" y="23936"/>
                    </a:cubicBezTo>
                    <a:cubicBezTo>
                      <a:pt x="35762" y="23936"/>
                      <a:pt x="35798" y="23934"/>
                      <a:pt x="35829" y="23933"/>
                    </a:cubicBezTo>
                    <a:cubicBezTo>
                      <a:pt x="35953" y="23933"/>
                      <a:pt x="36134" y="23832"/>
                      <a:pt x="36281" y="23355"/>
                    </a:cubicBezTo>
                    <a:cubicBezTo>
                      <a:pt x="36363" y="23089"/>
                      <a:pt x="36539" y="22982"/>
                      <a:pt x="36755" y="22982"/>
                    </a:cubicBezTo>
                    <a:cubicBezTo>
                      <a:pt x="37377" y="22982"/>
                      <a:pt x="38338" y="23861"/>
                      <a:pt x="38414" y="24393"/>
                    </a:cubicBezTo>
                    <a:cubicBezTo>
                      <a:pt x="38369" y="24785"/>
                      <a:pt x="38102" y="25076"/>
                      <a:pt x="37947" y="25418"/>
                    </a:cubicBezTo>
                    <a:cubicBezTo>
                      <a:pt x="37752" y="25854"/>
                      <a:pt x="37853" y="25901"/>
                      <a:pt x="38041" y="25901"/>
                    </a:cubicBezTo>
                    <a:cubicBezTo>
                      <a:pt x="38066" y="25901"/>
                      <a:pt x="38091" y="25900"/>
                      <a:pt x="38118" y="25899"/>
                    </a:cubicBezTo>
                    <a:lnTo>
                      <a:pt x="38723" y="25855"/>
                    </a:lnTo>
                    <a:cubicBezTo>
                      <a:pt x="40371" y="22626"/>
                      <a:pt x="41302" y="18967"/>
                      <a:pt x="41302" y="15094"/>
                    </a:cubicBezTo>
                    <a:cubicBezTo>
                      <a:pt x="41302" y="13490"/>
                      <a:pt x="41143" y="11892"/>
                      <a:pt x="40823" y="10321"/>
                    </a:cubicBezTo>
                    <a:cubicBezTo>
                      <a:pt x="40765" y="10263"/>
                      <a:pt x="40701" y="10199"/>
                      <a:pt x="40632" y="10130"/>
                    </a:cubicBezTo>
                    <a:cubicBezTo>
                      <a:pt x="40554" y="10146"/>
                      <a:pt x="40483" y="10187"/>
                      <a:pt x="40429" y="10245"/>
                    </a:cubicBezTo>
                    <a:cubicBezTo>
                      <a:pt x="40392" y="10233"/>
                      <a:pt x="40344" y="10217"/>
                      <a:pt x="40307" y="10202"/>
                    </a:cubicBezTo>
                    <a:lnTo>
                      <a:pt x="40215" y="10291"/>
                    </a:lnTo>
                    <a:cubicBezTo>
                      <a:pt x="39494" y="9738"/>
                      <a:pt x="40082" y="8758"/>
                      <a:pt x="39521" y="8151"/>
                    </a:cubicBezTo>
                    <a:cubicBezTo>
                      <a:pt x="40023" y="7264"/>
                      <a:pt x="38721" y="5678"/>
                      <a:pt x="38073" y="5357"/>
                    </a:cubicBezTo>
                    <a:cubicBezTo>
                      <a:pt x="38148" y="5208"/>
                      <a:pt x="38061" y="4889"/>
                      <a:pt x="37921" y="4544"/>
                    </a:cubicBezTo>
                    <a:cubicBezTo>
                      <a:pt x="37175" y="4326"/>
                      <a:pt x="36595" y="3845"/>
                      <a:pt x="35848" y="3604"/>
                    </a:cubicBezTo>
                    <a:cubicBezTo>
                      <a:pt x="35660" y="3543"/>
                      <a:pt x="35470" y="3525"/>
                      <a:pt x="35280" y="3525"/>
                    </a:cubicBezTo>
                    <a:cubicBezTo>
                      <a:pt x="35012" y="3525"/>
                      <a:pt x="34743" y="3561"/>
                      <a:pt x="34475" y="3561"/>
                    </a:cubicBezTo>
                    <a:cubicBezTo>
                      <a:pt x="34254" y="3561"/>
                      <a:pt x="34033" y="3536"/>
                      <a:pt x="33813" y="3448"/>
                    </a:cubicBezTo>
                    <a:cubicBezTo>
                      <a:pt x="32944" y="3098"/>
                      <a:pt x="32511" y="2231"/>
                      <a:pt x="32176" y="1415"/>
                    </a:cubicBezTo>
                    <a:cubicBezTo>
                      <a:pt x="31918" y="790"/>
                      <a:pt x="31700" y="435"/>
                      <a:pt x="31031" y="260"/>
                    </a:cubicBezTo>
                    <a:cubicBezTo>
                      <a:pt x="30636" y="155"/>
                      <a:pt x="30206" y="86"/>
                      <a:pt x="297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3" name="Google Shape;2163;p32"/>
              <p:cNvSpPr/>
              <p:nvPr/>
            </p:nvSpPr>
            <p:spPr>
              <a:xfrm>
                <a:off x="-3123687" y="2481701"/>
                <a:ext cx="78339" cy="50822"/>
              </a:xfrm>
              <a:custGeom>
                <a:rect b="b" l="l" r="r" t="t"/>
                <a:pathLst>
                  <a:path extrusionOk="0" h="1062" w="1637">
                    <a:moveTo>
                      <a:pt x="1049" y="0"/>
                    </a:moveTo>
                    <a:cubicBezTo>
                      <a:pt x="964" y="0"/>
                      <a:pt x="874" y="33"/>
                      <a:pt x="778" y="98"/>
                    </a:cubicBezTo>
                    <a:cubicBezTo>
                      <a:pt x="842" y="228"/>
                      <a:pt x="950" y="333"/>
                      <a:pt x="1007" y="466"/>
                    </a:cubicBezTo>
                    <a:cubicBezTo>
                      <a:pt x="826" y="514"/>
                      <a:pt x="659" y="663"/>
                      <a:pt x="611" y="817"/>
                    </a:cubicBezTo>
                    <a:cubicBezTo>
                      <a:pt x="591" y="808"/>
                      <a:pt x="570" y="803"/>
                      <a:pt x="548" y="803"/>
                    </a:cubicBezTo>
                    <a:cubicBezTo>
                      <a:pt x="460" y="803"/>
                      <a:pt x="341" y="872"/>
                      <a:pt x="119" y="1003"/>
                    </a:cubicBezTo>
                    <a:cubicBezTo>
                      <a:pt x="80" y="1026"/>
                      <a:pt x="41" y="1044"/>
                      <a:pt x="1" y="1062"/>
                    </a:cubicBezTo>
                    <a:cubicBezTo>
                      <a:pt x="355" y="973"/>
                      <a:pt x="707" y="879"/>
                      <a:pt x="1056" y="776"/>
                    </a:cubicBezTo>
                    <a:cubicBezTo>
                      <a:pt x="1255" y="647"/>
                      <a:pt x="1636" y="386"/>
                      <a:pt x="1628" y="315"/>
                    </a:cubicBezTo>
                    <a:cubicBezTo>
                      <a:pt x="1573" y="283"/>
                      <a:pt x="1503" y="290"/>
                      <a:pt x="1450" y="247"/>
                    </a:cubicBezTo>
                    <a:cubicBezTo>
                      <a:pt x="1519" y="226"/>
                      <a:pt x="1532" y="223"/>
                      <a:pt x="1546" y="194"/>
                    </a:cubicBezTo>
                    <a:cubicBezTo>
                      <a:pt x="1539" y="176"/>
                      <a:pt x="1534" y="160"/>
                      <a:pt x="1461" y="139"/>
                    </a:cubicBezTo>
                    <a:cubicBezTo>
                      <a:pt x="1447" y="153"/>
                      <a:pt x="1432" y="168"/>
                      <a:pt x="1420" y="185"/>
                    </a:cubicBezTo>
                    <a:cubicBezTo>
                      <a:pt x="1429" y="198"/>
                      <a:pt x="1436" y="208"/>
                      <a:pt x="1447" y="219"/>
                    </a:cubicBezTo>
                    <a:cubicBezTo>
                      <a:pt x="1440" y="233"/>
                      <a:pt x="1431" y="246"/>
                      <a:pt x="1418" y="256"/>
                    </a:cubicBezTo>
                    <a:cubicBezTo>
                      <a:pt x="1308" y="85"/>
                      <a:pt x="1186" y="0"/>
                      <a:pt x="104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4" name="Google Shape;2164;p32"/>
              <p:cNvSpPr/>
              <p:nvPr/>
            </p:nvSpPr>
            <p:spPr>
              <a:xfrm>
                <a:off x="-3169341" y="2536735"/>
                <a:ext cx="28234" cy="6078"/>
              </a:xfrm>
              <a:custGeom>
                <a:rect b="b" l="l" r="r" t="t"/>
                <a:pathLst>
                  <a:path extrusionOk="0" h="127" w="590">
                    <a:moveTo>
                      <a:pt x="589" y="1"/>
                    </a:moveTo>
                    <a:cubicBezTo>
                      <a:pt x="428" y="24"/>
                      <a:pt x="263" y="38"/>
                      <a:pt x="107" y="87"/>
                    </a:cubicBezTo>
                    <a:cubicBezTo>
                      <a:pt x="73" y="96"/>
                      <a:pt x="36" y="114"/>
                      <a:pt x="0" y="126"/>
                    </a:cubicBezTo>
                    <a:cubicBezTo>
                      <a:pt x="197" y="87"/>
                      <a:pt x="394" y="45"/>
                      <a:pt x="5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5" name="Google Shape;2165;p32"/>
              <p:cNvSpPr/>
              <p:nvPr/>
            </p:nvSpPr>
            <p:spPr>
              <a:xfrm>
                <a:off x="-4310253" y="2101684"/>
                <a:ext cx="2345" cy="5455"/>
              </a:xfrm>
              <a:custGeom>
                <a:rect b="b" l="l" r="r" t="t"/>
                <a:pathLst>
                  <a:path extrusionOk="0" h="114" w="49">
                    <a:moveTo>
                      <a:pt x="6" y="0"/>
                    </a:moveTo>
                    <a:cubicBezTo>
                      <a:pt x="8" y="38"/>
                      <a:pt x="8" y="77"/>
                      <a:pt x="1" y="114"/>
                    </a:cubicBezTo>
                    <a:cubicBezTo>
                      <a:pt x="20" y="93"/>
                      <a:pt x="36" y="75"/>
                      <a:pt x="49" y="59"/>
                    </a:cubicBez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6" name="Google Shape;2166;p32"/>
              <p:cNvSpPr/>
              <p:nvPr/>
            </p:nvSpPr>
            <p:spPr>
              <a:xfrm>
                <a:off x="-4383663" y="1817616"/>
                <a:ext cx="138157" cy="290384"/>
              </a:xfrm>
              <a:custGeom>
                <a:rect b="b" l="l" r="r" t="t"/>
                <a:pathLst>
                  <a:path extrusionOk="0" h="6068" w="2887">
                    <a:moveTo>
                      <a:pt x="1444" y="0"/>
                    </a:moveTo>
                    <a:cubicBezTo>
                      <a:pt x="1402" y="0"/>
                      <a:pt x="1360" y="43"/>
                      <a:pt x="1397" y="227"/>
                    </a:cubicBezTo>
                    <a:cubicBezTo>
                      <a:pt x="1436" y="426"/>
                      <a:pt x="1629" y="953"/>
                      <a:pt x="1952" y="1221"/>
                    </a:cubicBezTo>
                    <a:cubicBezTo>
                      <a:pt x="1994" y="1254"/>
                      <a:pt x="2044" y="1281"/>
                      <a:pt x="2096" y="1297"/>
                    </a:cubicBezTo>
                    <a:cubicBezTo>
                      <a:pt x="2028" y="1473"/>
                      <a:pt x="1682" y="1652"/>
                      <a:pt x="1407" y="1652"/>
                    </a:cubicBezTo>
                    <a:cubicBezTo>
                      <a:pt x="1289" y="1652"/>
                      <a:pt x="1184" y="1620"/>
                      <a:pt x="1120" y="1540"/>
                    </a:cubicBezTo>
                    <a:cubicBezTo>
                      <a:pt x="1214" y="1474"/>
                      <a:pt x="1246" y="1405"/>
                      <a:pt x="1322" y="1219"/>
                    </a:cubicBezTo>
                    <a:cubicBezTo>
                      <a:pt x="1409" y="1011"/>
                      <a:pt x="1473" y="919"/>
                      <a:pt x="1629" y="908"/>
                    </a:cubicBezTo>
                    <a:cubicBezTo>
                      <a:pt x="1441" y="857"/>
                      <a:pt x="1299" y="759"/>
                      <a:pt x="1139" y="571"/>
                    </a:cubicBezTo>
                    <a:cubicBezTo>
                      <a:pt x="1125" y="624"/>
                      <a:pt x="1122" y="649"/>
                      <a:pt x="1122" y="772"/>
                    </a:cubicBezTo>
                    <a:cubicBezTo>
                      <a:pt x="1122" y="807"/>
                      <a:pt x="1122" y="882"/>
                      <a:pt x="1106" y="906"/>
                    </a:cubicBezTo>
                    <a:cubicBezTo>
                      <a:pt x="1095" y="921"/>
                      <a:pt x="1083" y="928"/>
                      <a:pt x="1066" y="928"/>
                    </a:cubicBezTo>
                    <a:cubicBezTo>
                      <a:pt x="1037" y="928"/>
                      <a:pt x="996" y="906"/>
                      <a:pt x="933" y="860"/>
                    </a:cubicBezTo>
                    <a:lnTo>
                      <a:pt x="933" y="860"/>
                    </a:lnTo>
                    <a:cubicBezTo>
                      <a:pt x="949" y="965"/>
                      <a:pt x="969" y="1070"/>
                      <a:pt x="987" y="1174"/>
                    </a:cubicBezTo>
                    <a:cubicBezTo>
                      <a:pt x="990" y="1189"/>
                      <a:pt x="994" y="1206"/>
                      <a:pt x="996" y="1219"/>
                    </a:cubicBezTo>
                    <a:cubicBezTo>
                      <a:pt x="1006" y="1281"/>
                      <a:pt x="1017" y="1341"/>
                      <a:pt x="1029" y="1403"/>
                    </a:cubicBezTo>
                    <a:cubicBezTo>
                      <a:pt x="978" y="1315"/>
                      <a:pt x="955" y="1277"/>
                      <a:pt x="916" y="1219"/>
                    </a:cubicBezTo>
                    <a:cubicBezTo>
                      <a:pt x="891" y="1184"/>
                      <a:pt x="836" y="1106"/>
                      <a:pt x="786" y="1106"/>
                    </a:cubicBezTo>
                    <a:cubicBezTo>
                      <a:pt x="756" y="1106"/>
                      <a:pt x="728" y="1134"/>
                      <a:pt x="710" y="1217"/>
                    </a:cubicBezTo>
                    <a:cubicBezTo>
                      <a:pt x="710" y="1219"/>
                      <a:pt x="710" y="1219"/>
                      <a:pt x="710" y="1219"/>
                    </a:cubicBezTo>
                    <a:cubicBezTo>
                      <a:pt x="687" y="1348"/>
                      <a:pt x="687" y="1481"/>
                      <a:pt x="713" y="1609"/>
                    </a:cubicBezTo>
                    <a:cubicBezTo>
                      <a:pt x="658" y="1588"/>
                      <a:pt x="646" y="1584"/>
                      <a:pt x="561" y="1582"/>
                    </a:cubicBezTo>
                    <a:lnTo>
                      <a:pt x="536" y="1582"/>
                    </a:lnTo>
                    <a:cubicBezTo>
                      <a:pt x="523" y="1584"/>
                      <a:pt x="511" y="1584"/>
                      <a:pt x="498" y="1584"/>
                    </a:cubicBezTo>
                    <a:cubicBezTo>
                      <a:pt x="461" y="1584"/>
                      <a:pt x="425" y="1579"/>
                      <a:pt x="391" y="1568"/>
                    </a:cubicBezTo>
                    <a:lnTo>
                      <a:pt x="391" y="1568"/>
                    </a:lnTo>
                    <a:cubicBezTo>
                      <a:pt x="463" y="1746"/>
                      <a:pt x="444" y="1771"/>
                      <a:pt x="417" y="1804"/>
                    </a:cubicBezTo>
                    <a:cubicBezTo>
                      <a:pt x="399" y="1797"/>
                      <a:pt x="383" y="1786"/>
                      <a:pt x="369" y="1774"/>
                    </a:cubicBezTo>
                    <a:cubicBezTo>
                      <a:pt x="430" y="1694"/>
                      <a:pt x="311" y="1597"/>
                      <a:pt x="261" y="1586"/>
                    </a:cubicBezTo>
                    <a:lnTo>
                      <a:pt x="261" y="1586"/>
                    </a:lnTo>
                    <a:cubicBezTo>
                      <a:pt x="224" y="1687"/>
                      <a:pt x="297" y="1774"/>
                      <a:pt x="302" y="1870"/>
                    </a:cubicBezTo>
                    <a:cubicBezTo>
                      <a:pt x="296" y="1870"/>
                      <a:pt x="291" y="1870"/>
                      <a:pt x="287" y="1870"/>
                    </a:cubicBezTo>
                    <a:cubicBezTo>
                      <a:pt x="267" y="1870"/>
                      <a:pt x="261" y="1865"/>
                      <a:pt x="226" y="1831"/>
                    </a:cubicBezTo>
                    <a:lnTo>
                      <a:pt x="226" y="1831"/>
                    </a:lnTo>
                    <a:cubicBezTo>
                      <a:pt x="233" y="1891"/>
                      <a:pt x="270" y="1943"/>
                      <a:pt x="282" y="1999"/>
                    </a:cubicBezTo>
                    <a:cubicBezTo>
                      <a:pt x="277" y="2006"/>
                      <a:pt x="270" y="2017"/>
                      <a:pt x="265" y="2026"/>
                    </a:cubicBezTo>
                    <a:cubicBezTo>
                      <a:pt x="153" y="1914"/>
                      <a:pt x="172" y="1721"/>
                      <a:pt x="22" y="1634"/>
                    </a:cubicBezTo>
                    <a:lnTo>
                      <a:pt x="4" y="1652"/>
                    </a:lnTo>
                    <a:cubicBezTo>
                      <a:pt x="0" y="2003"/>
                      <a:pt x="460" y="2651"/>
                      <a:pt x="463" y="2656"/>
                    </a:cubicBezTo>
                    <a:cubicBezTo>
                      <a:pt x="458" y="2626"/>
                      <a:pt x="458" y="2626"/>
                      <a:pt x="422" y="2551"/>
                    </a:cubicBezTo>
                    <a:lnTo>
                      <a:pt x="422" y="2551"/>
                    </a:lnTo>
                    <a:cubicBezTo>
                      <a:pt x="923" y="3525"/>
                      <a:pt x="1287" y="4230"/>
                      <a:pt x="1780" y="4645"/>
                    </a:cubicBezTo>
                    <a:cubicBezTo>
                      <a:pt x="1359" y="4810"/>
                      <a:pt x="1308" y="5152"/>
                      <a:pt x="1301" y="5220"/>
                    </a:cubicBezTo>
                    <a:cubicBezTo>
                      <a:pt x="1405" y="5307"/>
                      <a:pt x="1549" y="5337"/>
                      <a:pt x="1636" y="5450"/>
                    </a:cubicBezTo>
                    <a:cubicBezTo>
                      <a:pt x="1634" y="5448"/>
                      <a:pt x="1633" y="5447"/>
                      <a:pt x="1631" y="5445"/>
                    </a:cubicBezTo>
                    <a:cubicBezTo>
                      <a:pt x="1619" y="5439"/>
                      <a:pt x="1605" y="5436"/>
                      <a:pt x="1591" y="5436"/>
                    </a:cubicBezTo>
                    <a:cubicBezTo>
                      <a:pt x="1588" y="5436"/>
                      <a:pt x="1586" y="5436"/>
                      <a:pt x="1583" y="5436"/>
                    </a:cubicBezTo>
                    <a:cubicBezTo>
                      <a:pt x="1567" y="5493"/>
                      <a:pt x="1563" y="5511"/>
                      <a:pt x="1604" y="5681"/>
                    </a:cubicBezTo>
                    <a:lnTo>
                      <a:pt x="1599" y="5679"/>
                    </a:lnTo>
                    <a:cubicBezTo>
                      <a:pt x="1581" y="5684"/>
                      <a:pt x="1563" y="5690"/>
                      <a:pt x="1546" y="5693"/>
                    </a:cubicBezTo>
                    <a:cubicBezTo>
                      <a:pt x="1526" y="5773"/>
                      <a:pt x="1538" y="5855"/>
                      <a:pt x="1542" y="5935"/>
                    </a:cubicBezTo>
                    <a:lnTo>
                      <a:pt x="1585" y="5993"/>
                    </a:lnTo>
                    <a:cubicBezTo>
                      <a:pt x="1664" y="5896"/>
                      <a:pt x="1661" y="5873"/>
                      <a:pt x="1634" y="5716"/>
                    </a:cubicBezTo>
                    <a:lnTo>
                      <a:pt x="1627" y="5700"/>
                    </a:lnTo>
                    <a:cubicBezTo>
                      <a:pt x="1714" y="5676"/>
                      <a:pt x="1721" y="5635"/>
                      <a:pt x="1728" y="5582"/>
                    </a:cubicBezTo>
                    <a:cubicBezTo>
                      <a:pt x="1751" y="5612"/>
                      <a:pt x="1773" y="5642"/>
                      <a:pt x="1796" y="5670"/>
                    </a:cubicBezTo>
                    <a:cubicBezTo>
                      <a:pt x="1779" y="5622"/>
                      <a:pt x="1751" y="5543"/>
                      <a:pt x="1837" y="5543"/>
                    </a:cubicBezTo>
                    <a:cubicBezTo>
                      <a:pt x="1876" y="5543"/>
                      <a:pt x="1940" y="5560"/>
                      <a:pt x="2041" y="5605"/>
                    </a:cubicBezTo>
                    <a:cubicBezTo>
                      <a:pt x="2337" y="5734"/>
                      <a:pt x="2603" y="5915"/>
                      <a:pt x="2887" y="6068"/>
                    </a:cubicBezTo>
                    <a:cubicBezTo>
                      <a:pt x="2860" y="6039"/>
                      <a:pt x="2827" y="6002"/>
                      <a:pt x="2800" y="5974"/>
                    </a:cubicBezTo>
                    <a:cubicBezTo>
                      <a:pt x="2663" y="5752"/>
                      <a:pt x="2583" y="5503"/>
                      <a:pt x="2445" y="5283"/>
                    </a:cubicBezTo>
                    <a:cubicBezTo>
                      <a:pt x="2415" y="5236"/>
                      <a:pt x="2348" y="5191"/>
                      <a:pt x="2296" y="5170"/>
                    </a:cubicBezTo>
                    <a:cubicBezTo>
                      <a:pt x="2748" y="4925"/>
                      <a:pt x="1959" y="4526"/>
                      <a:pt x="1948" y="4522"/>
                    </a:cubicBezTo>
                    <a:cubicBezTo>
                      <a:pt x="1903" y="4505"/>
                      <a:pt x="1875" y="4499"/>
                      <a:pt x="1855" y="4499"/>
                    </a:cubicBezTo>
                    <a:cubicBezTo>
                      <a:pt x="1830" y="4499"/>
                      <a:pt x="1819" y="4509"/>
                      <a:pt x="1806" y="4522"/>
                    </a:cubicBezTo>
                    <a:cubicBezTo>
                      <a:pt x="1803" y="4544"/>
                      <a:pt x="1805" y="4545"/>
                      <a:pt x="1805" y="4547"/>
                    </a:cubicBezTo>
                    <a:cubicBezTo>
                      <a:pt x="1647" y="4350"/>
                      <a:pt x="1647" y="4350"/>
                      <a:pt x="1601" y="4279"/>
                    </a:cubicBezTo>
                    <a:lnTo>
                      <a:pt x="1601" y="4279"/>
                    </a:lnTo>
                    <a:cubicBezTo>
                      <a:pt x="1684" y="4359"/>
                      <a:pt x="1794" y="4400"/>
                      <a:pt x="1888" y="4466"/>
                    </a:cubicBezTo>
                    <a:cubicBezTo>
                      <a:pt x="1143" y="3761"/>
                      <a:pt x="1146" y="2833"/>
                      <a:pt x="1347" y="2830"/>
                    </a:cubicBezTo>
                    <a:cubicBezTo>
                      <a:pt x="1448" y="2828"/>
                      <a:pt x="1617" y="2824"/>
                      <a:pt x="1230" y="2072"/>
                    </a:cubicBezTo>
                    <a:lnTo>
                      <a:pt x="1230" y="2072"/>
                    </a:lnTo>
                    <a:cubicBezTo>
                      <a:pt x="1334" y="2132"/>
                      <a:pt x="1431" y="2158"/>
                      <a:pt x="1520" y="2158"/>
                    </a:cubicBezTo>
                    <a:cubicBezTo>
                      <a:pt x="2005" y="2158"/>
                      <a:pt x="2273" y="1397"/>
                      <a:pt x="2330" y="1221"/>
                    </a:cubicBezTo>
                    <a:cubicBezTo>
                      <a:pt x="2372" y="1061"/>
                      <a:pt x="2355" y="993"/>
                      <a:pt x="2241" y="876"/>
                    </a:cubicBezTo>
                    <a:cubicBezTo>
                      <a:pt x="2143" y="777"/>
                      <a:pt x="2126" y="749"/>
                      <a:pt x="2097" y="669"/>
                    </a:cubicBezTo>
                    <a:cubicBezTo>
                      <a:pt x="2092" y="736"/>
                      <a:pt x="2090" y="741"/>
                      <a:pt x="2083" y="752"/>
                    </a:cubicBezTo>
                    <a:cubicBezTo>
                      <a:pt x="2076" y="752"/>
                      <a:pt x="2076" y="752"/>
                      <a:pt x="2064" y="738"/>
                    </a:cubicBezTo>
                    <a:cubicBezTo>
                      <a:pt x="1863" y="507"/>
                      <a:pt x="1746" y="211"/>
                      <a:pt x="1496" y="19"/>
                    </a:cubicBezTo>
                    <a:cubicBezTo>
                      <a:pt x="1485" y="11"/>
                      <a:pt x="1464" y="0"/>
                      <a:pt x="144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7" name="Google Shape;2167;p32"/>
              <p:cNvSpPr/>
              <p:nvPr/>
            </p:nvSpPr>
            <p:spPr>
              <a:xfrm>
                <a:off x="-4386152" y="1075239"/>
                <a:ext cx="22205" cy="69533"/>
              </a:xfrm>
              <a:custGeom>
                <a:rect b="b" l="l" r="r" t="t"/>
                <a:pathLst>
                  <a:path extrusionOk="0" h="1453" w="464">
                    <a:moveTo>
                      <a:pt x="315" y="1"/>
                    </a:moveTo>
                    <a:cubicBezTo>
                      <a:pt x="309" y="1"/>
                      <a:pt x="303" y="2"/>
                      <a:pt x="297" y="4"/>
                    </a:cubicBezTo>
                    <a:cubicBezTo>
                      <a:pt x="418" y="514"/>
                      <a:pt x="103" y="524"/>
                      <a:pt x="75" y="524"/>
                    </a:cubicBezTo>
                    <a:cubicBezTo>
                      <a:pt x="74" y="524"/>
                      <a:pt x="74" y="524"/>
                      <a:pt x="74" y="524"/>
                    </a:cubicBezTo>
                    <a:lnTo>
                      <a:pt x="74" y="524"/>
                    </a:lnTo>
                    <a:cubicBezTo>
                      <a:pt x="118" y="719"/>
                      <a:pt x="114" y="815"/>
                      <a:pt x="1" y="1163"/>
                    </a:cubicBezTo>
                    <a:cubicBezTo>
                      <a:pt x="5" y="1164"/>
                      <a:pt x="9" y="1165"/>
                      <a:pt x="13" y="1165"/>
                    </a:cubicBezTo>
                    <a:cubicBezTo>
                      <a:pt x="85" y="1165"/>
                      <a:pt x="202" y="1024"/>
                      <a:pt x="192" y="980"/>
                    </a:cubicBezTo>
                    <a:cubicBezTo>
                      <a:pt x="215" y="950"/>
                      <a:pt x="235" y="920"/>
                      <a:pt x="258" y="891"/>
                    </a:cubicBezTo>
                    <a:lnTo>
                      <a:pt x="258" y="891"/>
                    </a:lnTo>
                    <a:cubicBezTo>
                      <a:pt x="240" y="1026"/>
                      <a:pt x="254" y="1163"/>
                      <a:pt x="235" y="1296"/>
                    </a:cubicBezTo>
                    <a:cubicBezTo>
                      <a:pt x="219" y="1408"/>
                      <a:pt x="219" y="1408"/>
                      <a:pt x="173" y="1452"/>
                    </a:cubicBezTo>
                    <a:cubicBezTo>
                      <a:pt x="180" y="1447"/>
                      <a:pt x="192" y="1440"/>
                      <a:pt x="201" y="1434"/>
                    </a:cubicBezTo>
                    <a:cubicBezTo>
                      <a:pt x="290" y="1363"/>
                      <a:pt x="388" y="1234"/>
                      <a:pt x="434" y="806"/>
                    </a:cubicBezTo>
                    <a:cubicBezTo>
                      <a:pt x="439" y="824"/>
                      <a:pt x="439" y="824"/>
                      <a:pt x="446" y="831"/>
                    </a:cubicBezTo>
                    <a:cubicBezTo>
                      <a:pt x="464" y="774"/>
                      <a:pt x="439" y="317"/>
                      <a:pt x="419" y="214"/>
                    </a:cubicBezTo>
                    <a:cubicBezTo>
                      <a:pt x="388" y="37"/>
                      <a:pt x="347" y="1"/>
                      <a:pt x="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8" name="Google Shape;2168;p32"/>
              <p:cNvSpPr/>
              <p:nvPr/>
            </p:nvSpPr>
            <p:spPr>
              <a:xfrm>
                <a:off x="-3349803" y="2555973"/>
                <a:ext cx="35221" cy="8327"/>
              </a:xfrm>
              <a:custGeom>
                <a:rect b="b" l="l" r="r" t="t"/>
                <a:pathLst>
                  <a:path extrusionOk="0" h="174" w="736">
                    <a:moveTo>
                      <a:pt x="312" y="1"/>
                    </a:moveTo>
                    <a:cubicBezTo>
                      <a:pt x="191" y="1"/>
                      <a:pt x="117" y="49"/>
                      <a:pt x="82" y="72"/>
                    </a:cubicBezTo>
                    <a:cubicBezTo>
                      <a:pt x="52" y="92"/>
                      <a:pt x="27" y="117"/>
                      <a:pt x="4" y="145"/>
                    </a:cubicBezTo>
                    <a:lnTo>
                      <a:pt x="1" y="149"/>
                    </a:lnTo>
                    <a:cubicBezTo>
                      <a:pt x="12" y="156"/>
                      <a:pt x="12" y="156"/>
                      <a:pt x="61" y="173"/>
                    </a:cubicBezTo>
                    <a:cubicBezTo>
                      <a:pt x="287" y="163"/>
                      <a:pt x="512" y="150"/>
                      <a:pt x="735" y="136"/>
                    </a:cubicBezTo>
                    <a:cubicBezTo>
                      <a:pt x="627" y="83"/>
                      <a:pt x="519" y="31"/>
                      <a:pt x="398" y="8"/>
                    </a:cubicBezTo>
                    <a:cubicBezTo>
                      <a:pt x="367" y="3"/>
                      <a:pt x="338" y="1"/>
                      <a:pt x="3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9" name="Google Shape;2169;p32"/>
              <p:cNvSpPr/>
              <p:nvPr/>
            </p:nvSpPr>
            <p:spPr>
              <a:xfrm>
                <a:off x="-3387560" y="2553293"/>
                <a:ext cx="34073" cy="11868"/>
              </a:xfrm>
              <a:custGeom>
                <a:rect b="b" l="l" r="r" t="t"/>
                <a:pathLst>
                  <a:path extrusionOk="0" h="248" w="712">
                    <a:moveTo>
                      <a:pt x="605" y="0"/>
                    </a:moveTo>
                    <a:cubicBezTo>
                      <a:pt x="602" y="0"/>
                      <a:pt x="600" y="0"/>
                      <a:pt x="598" y="0"/>
                    </a:cubicBezTo>
                    <a:lnTo>
                      <a:pt x="591" y="0"/>
                    </a:lnTo>
                    <a:cubicBezTo>
                      <a:pt x="302" y="2"/>
                      <a:pt x="119" y="68"/>
                      <a:pt x="34" y="107"/>
                    </a:cubicBezTo>
                    <a:lnTo>
                      <a:pt x="0" y="123"/>
                    </a:lnTo>
                    <a:cubicBezTo>
                      <a:pt x="50" y="169"/>
                      <a:pt x="137" y="213"/>
                      <a:pt x="233" y="247"/>
                    </a:cubicBezTo>
                    <a:cubicBezTo>
                      <a:pt x="371" y="244"/>
                      <a:pt x="508" y="242"/>
                      <a:pt x="646" y="236"/>
                    </a:cubicBezTo>
                    <a:cubicBezTo>
                      <a:pt x="710" y="165"/>
                      <a:pt x="712" y="57"/>
                      <a:pt x="667" y="24"/>
                    </a:cubicBezTo>
                    <a:cubicBezTo>
                      <a:pt x="650" y="9"/>
                      <a:pt x="627" y="0"/>
                      <a:pt x="6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0" name="Google Shape;2170;p32"/>
              <p:cNvSpPr/>
              <p:nvPr/>
            </p:nvSpPr>
            <p:spPr>
              <a:xfrm>
                <a:off x="-3634109" y="2539941"/>
                <a:ext cx="4020" cy="1005"/>
              </a:xfrm>
              <a:custGeom>
                <a:rect b="b" l="l" r="r" t="t"/>
                <a:pathLst>
                  <a:path extrusionOk="0" h="21" w="84">
                    <a:moveTo>
                      <a:pt x="0" y="1"/>
                    </a:moveTo>
                    <a:lnTo>
                      <a:pt x="0" y="1"/>
                    </a:lnTo>
                    <a:cubicBezTo>
                      <a:pt x="27" y="10"/>
                      <a:pt x="55" y="17"/>
                      <a:pt x="83" y="20"/>
                    </a:cubicBezTo>
                    <a:cubicBezTo>
                      <a:pt x="55" y="13"/>
                      <a:pt x="28" y="8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1" name="Google Shape;2171;p32"/>
              <p:cNvSpPr/>
              <p:nvPr/>
            </p:nvSpPr>
            <p:spPr>
              <a:xfrm>
                <a:off x="-3685314" y="2527738"/>
                <a:ext cx="18376" cy="4738"/>
              </a:xfrm>
              <a:custGeom>
                <a:rect b="b" l="l" r="r" t="t"/>
                <a:pathLst>
                  <a:path extrusionOk="0" h="99" w="384">
                    <a:moveTo>
                      <a:pt x="0" y="0"/>
                    </a:moveTo>
                    <a:cubicBezTo>
                      <a:pt x="69" y="43"/>
                      <a:pt x="307" y="86"/>
                      <a:pt x="383" y="98"/>
                    </a:cubicBezTo>
                    <a:cubicBezTo>
                      <a:pt x="256" y="68"/>
                      <a:pt x="128" y="34"/>
                      <a:pt x="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2" name="Google Shape;2172;p32"/>
              <p:cNvSpPr/>
              <p:nvPr/>
            </p:nvSpPr>
            <p:spPr>
              <a:xfrm>
                <a:off x="-3686271" y="2525441"/>
                <a:ext cx="61685" cy="15649"/>
              </a:xfrm>
              <a:custGeom>
                <a:rect b="b" l="l" r="r" t="t"/>
                <a:pathLst>
                  <a:path extrusionOk="0" h="327" w="1289">
                    <a:moveTo>
                      <a:pt x="182" y="1"/>
                    </a:moveTo>
                    <a:cubicBezTo>
                      <a:pt x="84" y="1"/>
                      <a:pt x="19" y="15"/>
                      <a:pt x="1" y="32"/>
                    </a:cubicBezTo>
                    <a:cubicBezTo>
                      <a:pt x="6" y="40"/>
                      <a:pt x="13" y="45"/>
                      <a:pt x="20" y="48"/>
                    </a:cubicBezTo>
                    <a:cubicBezTo>
                      <a:pt x="148" y="82"/>
                      <a:pt x="276" y="116"/>
                      <a:pt x="403" y="146"/>
                    </a:cubicBezTo>
                    <a:lnTo>
                      <a:pt x="428" y="150"/>
                    </a:lnTo>
                    <a:lnTo>
                      <a:pt x="430" y="150"/>
                    </a:lnTo>
                    <a:cubicBezTo>
                      <a:pt x="529" y="158"/>
                      <a:pt x="625" y="189"/>
                      <a:pt x="725" y="201"/>
                    </a:cubicBezTo>
                    <a:cubicBezTo>
                      <a:pt x="731" y="201"/>
                      <a:pt x="737" y="201"/>
                      <a:pt x="743" y="201"/>
                    </a:cubicBezTo>
                    <a:cubicBezTo>
                      <a:pt x="868" y="201"/>
                      <a:pt x="975" y="268"/>
                      <a:pt x="1090" y="306"/>
                    </a:cubicBezTo>
                    <a:cubicBezTo>
                      <a:pt x="1118" y="313"/>
                      <a:pt x="1145" y="318"/>
                      <a:pt x="1172" y="323"/>
                    </a:cubicBezTo>
                    <a:cubicBezTo>
                      <a:pt x="1189" y="327"/>
                      <a:pt x="1207" y="327"/>
                      <a:pt x="1225" y="327"/>
                    </a:cubicBezTo>
                    <a:cubicBezTo>
                      <a:pt x="1278" y="322"/>
                      <a:pt x="1283" y="307"/>
                      <a:pt x="1289" y="292"/>
                    </a:cubicBezTo>
                    <a:cubicBezTo>
                      <a:pt x="1259" y="235"/>
                      <a:pt x="1193" y="212"/>
                      <a:pt x="1166" y="153"/>
                    </a:cubicBezTo>
                    <a:cubicBezTo>
                      <a:pt x="1173" y="150"/>
                      <a:pt x="1181" y="148"/>
                      <a:pt x="1188" y="148"/>
                    </a:cubicBezTo>
                    <a:cubicBezTo>
                      <a:pt x="1120" y="141"/>
                      <a:pt x="1055" y="146"/>
                      <a:pt x="989" y="137"/>
                    </a:cubicBezTo>
                    <a:cubicBezTo>
                      <a:pt x="753" y="107"/>
                      <a:pt x="526" y="29"/>
                      <a:pt x="288" y="6"/>
                    </a:cubicBezTo>
                    <a:cubicBezTo>
                      <a:pt x="249" y="2"/>
                      <a:pt x="214" y="1"/>
                      <a:pt x="18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3" name="Google Shape;2173;p32"/>
              <p:cNvSpPr/>
              <p:nvPr/>
            </p:nvSpPr>
            <p:spPr>
              <a:xfrm>
                <a:off x="-3629467" y="2532476"/>
                <a:ext cx="383" cy="48"/>
              </a:xfrm>
              <a:custGeom>
                <a:rect b="b" l="l" r="r" t="t"/>
                <a:pathLst>
                  <a:path extrusionOk="0" h="1" w="8">
                    <a:moveTo>
                      <a:pt x="1" y="1"/>
                    </a:moveTo>
                    <a:lnTo>
                      <a:pt x="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4" name="Google Shape;2174;p32"/>
              <p:cNvSpPr/>
              <p:nvPr/>
            </p:nvSpPr>
            <p:spPr>
              <a:xfrm>
                <a:off x="-4241725" y="1898347"/>
                <a:ext cx="574" cy="718"/>
              </a:xfrm>
              <a:custGeom>
                <a:rect b="b" l="l" r="r" t="t"/>
                <a:pathLst>
                  <a:path extrusionOk="0" h="15" w="12">
                    <a:moveTo>
                      <a:pt x="11" y="14"/>
                    </a:moveTo>
                    <a:lnTo>
                      <a:pt x="11" y="14"/>
                    </a:lnTo>
                    <a:cubicBezTo>
                      <a:pt x="8" y="9"/>
                      <a:pt x="4" y="5"/>
                      <a:pt x="1" y="0"/>
                    </a:cubicBezTo>
                    <a:cubicBezTo>
                      <a:pt x="4" y="5"/>
                      <a:pt x="8" y="9"/>
                      <a:pt x="11" y="1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5" name="Google Shape;2175;p32"/>
              <p:cNvSpPr/>
              <p:nvPr/>
            </p:nvSpPr>
            <p:spPr>
              <a:xfrm>
                <a:off x="-4242299" y="1897582"/>
                <a:ext cx="622" cy="718"/>
              </a:xfrm>
              <a:custGeom>
                <a:rect b="b" l="l" r="r" t="t"/>
                <a:pathLst>
                  <a:path extrusionOk="0" h="15" w="13">
                    <a:moveTo>
                      <a:pt x="0" y="0"/>
                    </a:moveTo>
                    <a:lnTo>
                      <a:pt x="0" y="2"/>
                    </a:lnTo>
                    <a:cubicBezTo>
                      <a:pt x="4" y="5"/>
                      <a:pt x="7" y="11"/>
                      <a:pt x="13" y="14"/>
                    </a:cubicBezTo>
                    <a:lnTo>
                      <a:pt x="13" y="14"/>
                    </a:lnTo>
                    <a:cubicBezTo>
                      <a:pt x="7" y="11"/>
                      <a:pt x="4" y="5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6" name="Google Shape;2176;p32"/>
              <p:cNvSpPr/>
              <p:nvPr/>
            </p:nvSpPr>
            <p:spPr>
              <a:xfrm>
                <a:off x="-4303697" y="2157914"/>
                <a:ext cx="2249" cy="1962"/>
              </a:xfrm>
              <a:custGeom>
                <a:rect b="b" l="l" r="r" t="t"/>
                <a:pathLst>
                  <a:path extrusionOk="0" h="41" w="47">
                    <a:moveTo>
                      <a:pt x="15" y="0"/>
                    </a:moveTo>
                    <a:cubicBezTo>
                      <a:pt x="9" y="0"/>
                      <a:pt x="4" y="2"/>
                      <a:pt x="2" y="5"/>
                    </a:cubicBezTo>
                    <a:cubicBezTo>
                      <a:pt x="1" y="7"/>
                      <a:pt x="1" y="11"/>
                      <a:pt x="2" y="14"/>
                    </a:cubicBezTo>
                    <a:cubicBezTo>
                      <a:pt x="6" y="25"/>
                      <a:pt x="27" y="35"/>
                      <a:pt x="47" y="41"/>
                    </a:cubicBezTo>
                    <a:lnTo>
                      <a:pt x="47" y="35"/>
                    </a:lnTo>
                    <a:cubicBezTo>
                      <a:pt x="42" y="8"/>
                      <a:pt x="26" y="0"/>
                      <a:pt x="1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7" name="Google Shape;2177;p32"/>
              <p:cNvSpPr/>
              <p:nvPr/>
            </p:nvSpPr>
            <p:spPr>
              <a:xfrm>
                <a:off x="-4128117" y="2419155"/>
                <a:ext cx="287" cy="96"/>
              </a:xfrm>
              <a:custGeom>
                <a:rect b="b" l="l" r="r" t="t"/>
                <a:pathLst>
                  <a:path extrusionOk="0" h="2" w="6">
                    <a:moveTo>
                      <a:pt x="1" y="0"/>
                    </a:moveTo>
                    <a:cubicBezTo>
                      <a:pt x="2" y="0"/>
                      <a:pt x="4" y="2"/>
                      <a:pt x="6" y="2"/>
                    </a:cubicBezTo>
                    <a:cubicBezTo>
                      <a:pt x="6" y="2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rgbClr val="F9FB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8" name="Google Shape;2178;p32"/>
              <p:cNvSpPr/>
              <p:nvPr/>
            </p:nvSpPr>
            <p:spPr>
              <a:xfrm>
                <a:off x="-2621879" y="1945532"/>
                <a:ext cx="191" cy="144"/>
              </a:xfrm>
              <a:custGeom>
                <a:rect b="b" l="l" r="r" t="t"/>
                <a:pathLst>
                  <a:path extrusionOk="0" h="3" w="4">
                    <a:moveTo>
                      <a:pt x="4" y="1"/>
                    </a:moveTo>
                    <a:cubicBezTo>
                      <a:pt x="2" y="1"/>
                      <a:pt x="2" y="1"/>
                      <a:pt x="0" y="2"/>
                    </a:cubicBezTo>
                    <a:lnTo>
                      <a:pt x="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9" name="Google Shape;2179;p32"/>
              <p:cNvSpPr/>
              <p:nvPr/>
            </p:nvSpPr>
            <p:spPr>
              <a:xfrm>
                <a:off x="-2283879" y="1981950"/>
                <a:ext cx="479" cy="574"/>
              </a:xfrm>
              <a:custGeom>
                <a:rect b="b" l="l" r="r" t="t"/>
                <a:pathLst>
                  <a:path extrusionOk="0" h="12" w="10">
                    <a:moveTo>
                      <a:pt x="9" y="1"/>
                    </a:moveTo>
                    <a:cubicBezTo>
                      <a:pt x="6" y="4"/>
                      <a:pt x="2" y="8"/>
                      <a:pt x="0" y="11"/>
                    </a:cubicBezTo>
                    <a:cubicBezTo>
                      <a:pt x="4" y="8"/>
                      <a:pt x="6" y="4"/>
                      <a:pt x="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0" name="Google Shape;2180;p32"/>
              <p:cNvSpPr/>
              <p:nvPr/>
            </p:nvSpPr>
            <p:spPr>
              <a:xfrm>
                <a:off x="-2283879" y="1982477"/>
                <a:ext cx="48" cy="48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1" name="Google Shape;2181;p32"/>
              <p:cNvSpPr/>
              <p:nvPr/>
            </p:nvSpPr>
            <p:spPr>
              <a:xfrm>
                <a:off x="-4296663" y="1374381"/>
                <a:ext cx="239" cy="287"/>
              </a:xfrm>
              <a:custGeom>
                <a:rect b="b" l="l" r="r" t="t"/>
                <a:pathLst>
                  <a:path extrusionOk="0" h="6" w="5">
                    <a:moveTo>
                      <a:pt x="1" y="0"/>
                    </a:moveTo>
                    <a:cubicBezTo>
                      <a:pt x="1" y="2"/>
                      <a:pt x="1" y="6"/>
                      <a:pt x="4" y="6"/>
                    </a:cubicBezTo>
                    <a:cubicBezTo>
                      <a:pt x="4" y="4"/>
                      <a:pt x="4" y="0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2" name="Google Shape;2182;p32"/>
              <p:cNvSpPr/>
              <p:nvPr/>
            </p:nvSpPr>
            <p:spPr>
              <a:xfrm>
                <a:off x="-4302597" y="1078302"/>
                <a:ext cx="48" cy="48"/>
              </a:xfrm>
              <a:custGeom>
                <a:rect b="b" l="l" r="r" t="t"/>
                <a:pathLst>
                  <a:path extrusionOk="0" h="1" w="1">
                    <a:moveTo>
                      <a:pt x="1" y="1"/>
                    </a:move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3" name="Google Shape;2183;p32"/>
              <p:cNvSpPr/>
              <p:nvPr/>
            </p:nvSpPr>
            <p:spPr>
              <a:xfrm>
                <a:off x="-4302501" y="1078397"/>
                <a:ext cx="909" cy="383"/>
              </a:xfrm>
              <a:custGeom>
                <a:rect b="b" l="l" r="r" t="t"/>
                <a:pathLst>
                  <a:path extrusionOk="0" h="8" w="19">
                    <a:moveTo>
                      <a:pt x="0" y="0"/>
                    </a:moveTo>
                    <a:cubicBezTo>
                      <a:pt x="6" y="4"/>
                      <a:pt x="13" y="8"/>
                      <a:pt x="18" y="8"/>
                    </a:cubicBezTo>
                    <a:cubicBezTo>
                      <a:pt x="13" y="6"/>
                      <a:pt x="6" y="2"/>
                      <a:pt x="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4" name="Google Shape;2184;p32"/>
              <p:cNvSpPr/>
              <p:nvPr/>
            </p:nvSpPr>
            <p:spPr>
              <a:xfrm>
                <a:off x="-4046668" y="925022"/>
                <a:ext cx="4211" cy="622"/>
              </a:xfrm>
              <a:custGeom>
                <a:rect b="b" l="l" r="r" t="t"/>
                <a:pathLst>
                  <a:path extrusionOk="0" h="13" w="88">
                    <a:moveTo>
                      <a:pt x="43" y="1"/>
                    </a:moveTo>
                    <a:cubicBezTo>
                      <a:pt x="29" y="1"/>
                      <a:pt x="14" y="2"/>
                      <a:pt x="0" y="5"/>
                    </a:cubicBezTo>
                    <a:cubicBezTo>
                      <a:pt x="22" y="10"/>
                      <a:pt x="43" y="12"/>
                      <a:pt x="66" y="12"/>
                    </a:cubicBezTo>
                    <a:cubicBezTo>
                      <a:pt x="73" y="12"/>
                      <a:pt x="80" y="12"/>
                      <a:pt x="87" y="12"/>
                    </a:cubicBezTo>
                    <a:cubicBezTo>
                      <a:pt x="85" y="10"/>
                      <a:pt x="83" y="8"/>
                      <a:pt x="59" y="1"/>
                    </a:cubicBezTo>
                    <a:cubicBezTo>
                      <a:pt x="53" y="1"/>
                      <a:pt x="48" y="1"/>
                      <a:pt x="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5" name="Google Shape;2185;p32"/>
              <p:cNvSpPr/>
              <p:nvPr/>
            </p:nvSpPr>
            <p:spPr>
              <a:xfrm>
                <a:off x="-4126394" y="1617533"/>
                <a:ext cx="1053" cy="1484"/>
              </a:xfrm>
              <a:custGeom>
                <a:rect b="b" l="l" r="r" t="t"/>
                <a:pathLst>
                  <a:path extrusionOk="0" h="31" w="22">
                    <a:moveTo>
                      <a:pt x="21" y="1"/>
                    </a:moveTo>
                    <a:cubicBezTo>
                      <a:pt x="13" y="10"/>
                      <a:pt x="5" y="20"/>
                      <a:pt x="0" y="31"/>
                    </a:cubicBezTo>
                    <a:cubicBezTo>
                      <a:pt x="9" y="20"/>
                      <a:pt x="14" y="10"/>
                      <a:pt x="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6" name="Google Shape;2186;p32"/>
              <p:cNvSpPr/>
              <p:nvPr/>
            </p:nvSpPr>
            <p:spPr>
              <a:xfrm>
                <a:off x="-4230670" y="1624233"/>
                <a:ext cx="2345" cy="2297"/>
              </a:xfrm>
              <a:custGeom>
                <a:rect b="b" l="l" r="r" t="t"/>
                <a:pathLst>
                  <a:path extrusionOk="0" h="48" w="49">
                    <a:moveTo>
                      <a:pt x="0" y="1"/>
                    </a:moveTo>
                    <a:lnTo>
                      <a:pt x="48" y="47"/>
                    </a:lnTo>
                    <a:cubicBezTo>
                      <a:pt x="48" y="45"/>
                      <a:pt x="48" y="44"/>
                      <a:pt x="48" y="42"/>
                    </a:cubicBezTo>
                    <a:lnTo>
                      <a:pt x="13" y="1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7" name="Google Shape;2187;p32"/>
              <p:cNvSpPr/>
              <p:nvPr/>
            </p:nvSpPr>
            <p:spPr>
              <a:xfrm>
                <a:off x="-4230766" y="1624999"/>
                <a:ext cx="909" cy="766"/>
              </a:xfrm>
              <a:custGeom>
                <a:rect b="b" l="l" r="r" t="t"/>
                <a:pathLst>
                  <a:path extrusionOk="0" h="16" w="19">
                    <a:moveTo>
                      <a:pt x="1" y="1"/>
                    </a:moveTo>
                    <a:lnTo>
                      <a:pt x="17" y="15"/>
                    </a:lnTo>
                    <a:lnTo>
                      <a:pt x="18" y="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8" name="Google Shape;2188;p32"/>
              <p:cNvSpPr/>
              <p:nvPr/>
            </p:nvSpPr>
            <p:spPr>
              <a:xfrm>
                <a:off x="-3984265" y="948088"/>
                <a:ext cx="1818" cy="1914"/>
              </a:xfrm>
              <a:custGeom>
                <a:rect b="b" l="l" r="r" t="t"/>
                <a:pathLst>
                  <a:path extrusionOk="0" h="40" w="38">
                    <a:moveTo>
                      <a:pt x="11" y="1"/>
                    </a:moveTo>
                    <a:cubicBezTo>
                      <a:pt x="7" y="1"/>
                      <a:pt x="4" y="2"/>
                      <a:pt x="0" y="5"/>
                    </a:cubicBezTo>
                    <a:lnTo>
                      <a:pt x="0" y="7"/>
                    </a:lnTo>
                    <a:cubicBezTo>
                      <a:pt x="16" y="28"/>
                      <a:pt x="29" y="39"/>
                      <a:pt x="34" y="39"/>
                    </a:cubicBezTo>
                    <a:cubicBezTo>
                      <a:pt x="36" y="39"/>
                      <a:pt x="37" y="39"/>
                      <a:pt x="37" y="34"/>
                    </a:cubicBezTo>
                    <a:cubicBezTo>
                      <a:pt x="37" y="27"/>
                      <a:pt x="26" y="1"/>
                      <a:pt x="1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9" name="Google Shape;2189;p32"/>
              <p:cNvSpPr/>
              <p:nvPr/>
            </p:nvSpPr>
            <p:spPr>
              <a:xfrm>
                <a:off x="-3834239" y="1222920"/>
                <a:ext cx="48" cy="48"/>
              </a:xfrm>
              <a:custGeom>
                <a:rect b="b" l="l" r="r" t="t"/>
                <a:pathLst>
                  <a:path extrusionOk="0" h="1" w="1">
                    <a:moveTo>
                      <a:pt x="0" y="0"/>
                    </a:moveTo>
                    <a:close/>
                  </a:path>
                </a:pathLst>
              </a:custGeom>
              <a:solidFill>
                <a:srgbClr val="F9FB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0" name="Google Shape;2190;p32"/>
              <p:cNvSpPr/>
              <p:nvPr/>
            </p:nvSpPr>
            <p:spPr>
              <a:xfrm>
                <a:off x="-3993453" y="1126013"/>
                <a:ext cx="144" cy="48"/>
              </a:xfrm>
              <a:custGeom>
                <a:rect b="b" l="l" r="r" t="t"/>
                <a:pathLst>
                  <a:path extrusionOk="0" h="1" w="3">
                    <a:moveTo>
                      <a:pt x="1" y="1"/>
                    </a:moveTo>
                    <a:lnTo>
                      <a:pt x="2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1" name="Google Shape;2191;p32"/>
              <p:cNvSpPr/>
              <p:nvPr/>
            </p:nvSpPr>
            <p:spPr>
              <a:xfrm>
                <a:off x="-4410510" y="1033796"/>
                <a:ext cx="574" cy="431"/>
              </a:xfrm>
              <a:custGeom>
                <a:rect b="b" l="l" r="r" t="t"/>
                <a:pathLst>
                  <a:path extrusionOk="0" h="9" w="12">
                    <a:moveTo>
                      <a:pt x="1" y="8"/>
                    </a:moveTo>
                    <a:cubicBezTo>
                      <a:pt x="4" y="6"/>
                      <a:pt x="8" y="3"/>
                      <a:pt x="11" y="1"/>
                    </a:cubicBezTo>
                    <a:cubicBezTo>
                      <a:pt x="8" y="3"/>
                      <a:pt x="4" y="6"/>
                      <a:pt x="1" y="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2" name="Google Shape;2192;p32"/>
              <p:cNvSpPr/>
              <p:nvPr/>
            </p:nvSpPr>
            <p:spPr>
              <a:xfrm>
                <a:off x="-4254454" y="1531729"/>
                <a:ext cx="239" cy="526"/>
              </a:xfrm>
              <a:custGeom>
                <a:rect b="b" l="l" r="r" t="t"/>
                <a:pathLst>
                  <a:path extrusionOk="0" h="11" w="5">
                    <a:moveTo>
                      <a:pt x="1" y="0"/>
                    </a:moveTo>
                    <a:lnTo>
                      <a:pt x="2" y="7"/>
                    </a:lnTo>
                    <a:cubicBezTo>
                      <a:pt x="2" y="7"/>
                      <a:pt x="4" y="9"/>
                      <a:pt x="4" y="11"/>
                    </a:cubicBezTo>
                    <a:lnTo>
                      <a:pt x="4" y="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3" name="Google Shape;2193;p32"/>
              <p:cNvSpPr/>
              <p:nvPr/>
            </p:nvSpPr>
            <p:spPr>
              <a:xfrm>
                <a:off x="-4301305" y="1255270"/>
                <a:ext cx="2249" cy="2488"/>
              </a:xfrm>
              <a:custGeom>
                <a:rect b="b" l="l" r="r" t="t"/>
                <a:pathLst>
                  <a:path extrusionOk="0" h="52" w="47">
                    <a:moveTo>
                      <a:pt x="46" y="0"/>
                    </a:moveTo>
                    <a:lnTo>
                      <a:pt x="46" y="0"/>
                    </a:lnTo>
                    <a:cubicBezTo>
                      <a:pt x="31" y="13"/>
                      <a:pt x="16" y="30"/>
                      <a:pt x="4" y="46"/>
                    </a:cubicBezTo>
                    <a:lnTo>
                      <a:pt x="4" y="46"/>
                    </a:lnTo>
                    <a:cubicBezTo>
                      <a:pt x="18" y="30"/>
                      <a:pt x="32" y="15"/>
                      <a:pt x="46" y="0"/>
                    </a:cubicBezTo>
                    <a:close/>
                    <a:moveTo>
                      <a:pt x="4" y="46"/>
                    </a:moveTo>
                    <a:lnTo>
                      <a:pt x="4" y="46"/>
                    </a:lnTo>
                    <a:cubicBezTo>
                      <a:pt x="4" y="48"/>
                      <a:pt x="3" y="49"/>
                      <a:pt x="2" y="50"/>
                    </a:cubicBezTo>
                    <a:lnTo>
                      <a:pt x="2" y="50"/>
                    </a:lnTo>
                    <a:cubicBezTo>
                      <a:pt x="2" y="50"/>
                      <a:pt x="2" y="50"/>
                      <a:pt x="2" y="50"/>
                    </a:cubicBezTo>
                    <a:cubicBezTo>
                      <a:pt x="3" y="49"/>
                      <a:pt x="4" y="48"/>
                      <a:pt x="4" y="46"/>
                    </a:cubicBezTo>
                    <a:close/>
                    <a:moveTo>
                      <a:pt x="2" y="50"/>
                    </a:moveTo>
                    <a:cubicBezTo>
                      <a:pt x="0" y="50"/>
                      <a:pt x="0" y="50"/>
                      <a:pt x="0" y="52"/>
                    </a:cubicBezTo>
                    <a:cubicBezTo>
                      <a:pt x="1" y="51"/>
                      <a:pt x="1" y="50"/>
                      <a:pt x="2" y="5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4" name="Google Shape;2194;p32"/>
              <p:cNvSpPr/>
              <p:nvPr/>
            </p:nvSpPr>
            <p:spPr>
              <a:xfrm>
                <a:off x="-4316762" y="1376152"/>
                <a:ext cx="526" cy="1005"/>
              </a:xfrm>
              <a:custGeom>
                <a:rect b="b" l="l" r="r" t="t"/>
                <a:pathLst>
                  <a:path extrusionOk="0" h="21" w="11">
                    <a:moveTo>
                      <a:pt x="2" y="1"/>
                    </a:moveTo>
                    <a:lnTo>
                      <a:pt x="0" y="20"/>
                    </a:lnTo>
                    <a:lnTo>
                      <a:pt x="11" y="2"/>
                    </a:lnTo>
                    <a:lnTo>
                      <a:pt x="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5" name="Google Shape;2195;p32"/>
              <p:cNvSpPr/>
              <p:nvPr/>
            </p:nvSpPr>
            <p:spPr>
              <a:xfrm>
                <a:off x="-4254263" y="1532208"/>
                <a:ext cx="96" cy="239"/>
              </a:xfrm>
              <a:custGeom>
                <a:rect b="b" l="l" r="r" t="t"/>
                <a:pathLst>
                  <a:path extrusionOk="0" h="5" w="2">
                    <a:moveTo>
                      <a:pt x="0" y="1"/>
                    </a:moveTo>
                    <a:cubicBezTo>
                      <a:pt x="0" y="2"/>
                      <a:pt x="0" y="4"/>
                      <a:pt x="0" y="4"/>
                    </a:cubicBezTo>
                    <a:cubicBezTo>
                      <a:pt x="2" y="4"/>
                      <a:pt x="0" y="2"/>
                      <a:pt x="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6" name="Google Shape;2196;p32"/>
              <p:cNvSpPr/>
              <p:nvPr/>
            </p:nvSpPr>
            <p:spPr>
              <a:xfrm>
                <a:off x="-4529621" y="296588"/>
                <a:ext cx="2245787" cy="2050300"/>
              </a:xfrm>
              <a:custGeom>
                <a:rect b="b" l="l" r="r" t="t"/>
                <a:pathLst>
                  <a:path extrusionOk="0" h="42844" w="46929">
                    <a:moveTo>
                      <a:pt x="31755" y="10105"/>
                    </a:moveTo>
                    <a:lnTo>
                      <a:pt x="31755" y="10105"/>
                    </a:lnTo>
                    <a:cubicBezTo>
                      <a:pt x="31761" y="10113"/>
                      <a:pt x="31766" y="10128"/>
                      <a:pt x="31769" y="10135"/>
                    </a:cubicBezTo>
                    <a:cubicBezTo>
                      <a:pt x="31775" y="10144"/>
                      <a:pt x="31778" y="10151"/>
                      <a:pt x="31780" y="10160"/>
                    </a:cubicBezTo>
                    <a:cubicBezTo>
                      <a:pt x="31769" y="10142"/>
                      <a:pt x="31762" y="10124"/>
                      <a:pt x="31755" y="10105"/>
                    </a:cubicBezTo>
                    <a:close/>
                    <a:moveTo>
                      <a:pt x="5932" y="11950"/>
                    </a:moveTo>
                    <a:cubicBezTo>
                      <a:pt x="5820" y="12170"/>
                      <a:pt x="5369" y="12778"/>
                      <a:pt x="4656" y="12945"/>
                    </a:cubicBezTo>
                    <a:cubicBezTo>
                      <a:pt x="4638" y="12947"/>
                      <a:pt x="4621" y="12948"/>
                      <a:pt x="4607" y="12948"/>
                    </a:cubicBezTo>
                    <a:cubicBezTo>
                      <a:pt x="4575" y="12948"/>
                      <a:pt x="4557" y="12940"/>
                      <a:pt x="4572" y="12906"/>
                    </a:cubicBezTo>
                    <a:cubicBezTo>
                      <a:pt x="4638" y="12761"/>
                      <a:pt x="5181" y="12329"/>
                      <a:pt x="5472" y="12168"/>
                    </a:cubicBezTo>
                    <a:cubicBezTo>
                      <a:pt x="5790" y="11994"/>
                      <a:pt x="5889" y="11964"/>
                      <a:pt x="5932" y="11950"/>
                    </a:cubicBezTo>
                    <a:close/>
                    <a:moveTo>
                      <a:pt x="7607" y="12592"/>
                    </a:moveTo>
                    <a:cubicBezTo>
                      <a:pt x="7664" y="12592"/>
                      <a:pt x="7721" y="12598"/>
                      <a:pt x="7779" y="12613"/>
                    </a:cubicBezTo>
                    <a:lnTo>
                      <a:pt x="7787" y="12608"/>
                    </a:lnTo>
                    <a:cubicBezTo>
                      <a:pt x="7935" y="12796"/>
                      <a:pt x="8030" y="12922"/>
                      <a:pt x="7885" y="12968"/>
                    </a:cubicBezTo>
                    <a:cubicBezTo>
                      <a:pt x="7884" y="12968"/>
                      <a:pt x="7883" y="12968"/>
                      <a:pt x="7883" y="12968"/>
                    </a:cubicBezTo>
                    <a:cubicBezTo>
                      <a:pt x="7846" y="12968"/>
                      <a:pt x="7769" y="12929"/>
                      <a:pt x="7720" y="12777"/>
                    </a:cubicBezTo>
                    <a:cubicBezTo>
                      <a:pt x="7680" y="12792"/>
                      <a:pt x="7621" y="12818"/>
                      <a:pt x="7479" y="12818"/>
                    </a:cubicBezTo>
                    <a:cubicBezTo>
                      <a:pt x="7470" y="12818"/>
                      <a:pt x="7461" y="12818"/>
                      <a:pt x="7452" y="12817"/>
                    </a:cubicBezTo>
                    <a:cubicBezTo>
                      <a:pt x="7406" y="12756"/>
                      <a:pt x="7374" y="12714"/>
                      <a:pt x="7329" y="12714"/>
                    </a:cubicBezTo>
                    <a:cubicBezTo>
                      <a:pt x="7309" y="12714"/>
                      <a:pt x="7286" y="12723"/>
                      <a:pt x="7259" y="12743"/>
                    </a:cubicBezTo>
                    <a:cubicBezTo>
                      <a:pt x="7296" y="12755"/>
                      <a:pt x="7326" y="12780"/>
                      <a:pt x="7346" y="12812"/>
                    </a:cubicBezTo>
                    <a:cubicBezTo>
                      <a:pt x="7259" y="12805"/>
                      <a:pt x="7177" y="12775"/>
                      <a:pt x="7090" y="12775"/>
                    </a:cubicBezTo>
                    <a:cubicBezTo>
                      <a:pt x="7074" y="12775"/>
                      <a:pt x="7057" y="12776"/>
                      <a:pt x="7040" y="12778"/>
                    </a:cubicBezTo>
                    <a:cubicBezTo>
                      <a:pt x="6898" y="12798"/>
                      <a:pt x="6781" y="12888"/>
                      <a:pt x="6641" y="12913"/>
                    </a:cubicBezTo>
                    <a:cubicBezTo>
                      <a:pt x="6523" y="12936"/>
                      <a:pt x="6343" y="12955"/>
                      <a:pt x="6162" y="12955"/>
                    </a:cubicBezTo>
                    <a:cubicBezTo>
                      <a:pt x="6016" y="12955"/>
                      <a:pt x="5870" y="12943"/>
                      <a:pt x="5754" y="12910"/>
                    </a:cubicBezTo>
                    <a:cubicBezTo>
                      <a:pt x="5754" y="12910"/>
                      <a:pt x="5690" y="12957"/>
                      <a:pt x="5617" y="12957"/>
                    </a:cubicBezTo>
                    <a:cubicBezTo>
                      <a:pt x="5579" y="12957"/>
                      <a:pt x="5539" y="12944"/>
                      <a:pt x="5504" y="12904"/>
                    </a:cubicBezTo>
                    <a:cubicBezTo>
                      <a:pt x="5444" y="12924"/>
                      <a:pt x="5383" y="12934"/>
                      <a:pt x="5321" y="12938"/>
                    </a:cubicBezTo>
                    <a:cubicBezTo>
                      <a:pt x="5312" y="12935"/>
                      <a:pt x="5304" y="12934"/>
                      <a:pt x="5295" y="12934"/>
                    </a:cubicBezTo>
                    <a:cubicBezTo>
                      <a:pt x="5268" y="12934"/>
                      <a:pt x="5241" y="12944"/>
                      <a:pt x="5214" y="12944"/>
                    </a:cubicBezTo>
                    <a:cubicBezTo>
                      <a:pt x="5209" y="12944"/>
                      <a:pt x="5205" y="12944"/>
                      <a:pt x="5201" y="12943"/>
                    </a:cubicBezTo>
                    <a:lnTo>
                      <a:pt x="5197" y="12943"/>
                    </a:lnTo>
                    <a:lnTo>
                      <a:pt x="5178" y="12936"/>
                    </a:lnTo>
                    <a:cubicBezTo>
                      <a:pt x="5185" y="12933"/>
                      <a:pt x="5192" y="12929"/>
                      <a:pt x="5199" y="12924"/>
                    </a:cubicBezTo>
                    <a:cubicBezTo>
                      <a:pt x="5231" y="12897"/>
                      <a:pt x="5234" y="12851"/>
                      <a:pt x="5270" y="12824"/>
                    </a:cubicBezTo>
                    <a:cubicBezTo>
                      <a:pt x="5298" y="12805"/>
                      <a:pt x="5348" y="12800"/>
                      <a:pt x="5380" y="12793"/>
                    </a:cubicBezTo>
                    <a:lnTo>
                      <a:pt x="5380" y="12793"/>
                    </a:lnTo>
                    <a:cubicBezTo>
                      <a:pt x="5374" y="12807"/>
                      <a:pt x="5367" y="12824"/>
                      <a:pt x="5360" y="12837"/>
                    </a:cubicBezTo>
                    <a:cubicBezTo>
                      <a:pt x="5453" y="12810"/>
                      <a:pt x="5538" y="12764"/>
                      <a:pt x="5630" y="12739"/>
                    </a:cubicBezTo>
                    <a:lnTo>
                      <a:pt x="5642" y="12729"/>
                    </a:lnTo>
                    <a:cubicBezTo>
                      <a:pt x="5735" y="12764"/>
                      <a:pt x="5735" y="12764"/>
                      <a:pt x="5761" y="12793"/>
                    </a:cubicBezTo>
                    <a:cubicBezTo>
                      <a:pt x="5717" y="12801"/>
                      <a:pt x="5658" y="12812"/>
                      <a:pt x="5616" y="12824"/>
                    </a:cubicBezTo>
                    <a:cubicBezTo>
                      <a:pt x="5614" y="12832"/>
                      <a:pt x="5610" y="12840"/>
                      <a:pt x="5607" y="12848"/>
                    </a:cubicBezTo>
                    <a:lnTo>
                      <a:pt x="5738" y="12885"/>
                    </a:lnTo>
                    <a:cubicBezTo>
                      <a:pt x="5916" y="12835"/>
                      <a:pt x="6073" y="12736"/>
                      <a:pt x="6244" y="12670"/>
                    </a:cubicBezTo>
                    <a:lnTo>
                      <a:pt x="6244" y="12670"/>
                    </a:lnTo>
                    <a:lnTo>
                      <a:pt x="6230" y="12691"/>
                    </a:lnTo>
                    <a:cubicBezTo>
                      <a:pt x="6235" y="12692"/>
                      <a:pt x="6493" y="12721"/>
                      <a:pt x="6721" y="12721"/>
                    </a:cubicBezTo>
                    <a:cubicBezTo>
                      <a:pt x="6922" y="12721"/>
                      <a:pt x="7100" y="12699"/>
                      <a:pt x="7067" y="12617"/>
                    </a:cubicBezTo>
                    <a:lnTo>
                      <a:pt x="7067" y="12617"/>
                    </a:lnTo>
                    <a:cubicBezTo>
                      <a:pt x="7106" y="12624"/>
                      <a:pt x="7145" y="12626"/>
                      <a:pt x="7184" y="12626"/>
                    </a:cubicBezTo>
                    <a:cubicBezTo>
                      <a:pt x="7324" y="12626"/>
                      <a:pt x="7466" y="12592"/>
                      <a:pt x="7607" y="12592"/>
                    </a:cubicBezTo>
                    <a:close/>
                    <a:moveTo>
                      <a:pt x="11407" y="13615"/>
                    </a:moveTo>
                    <a:cubicBezTo>
                      <a:pt x="11422" y="13615"/>
                      <a:pt x="11433" y="13641"/>
                      <a:pt x="11433" y="13648"/>
                    </a:cubicBezTo>
                    <a:lnTo>
                      <a:pt x="11435" y="13648"/>
                    </a:lnTo>
                    <a:cubicBezTo>
                      <a:pt x="11435" y="13653"/>
                      <a:pt x="11432" y="13653"/>
                      <a:pt x="11430" y="13653"/>
                    </a:cubicBezTo>
                    <a:cubicBezTo>
                      <a:pt x="11425" y="13653"/>
                      <a:pt x="11414" y="13642"/>
                      <a:pt x="11396" y="13621"/>
                    </a:cubicBezTo>
                    <a:lnTo>
                      <a:pt x="11396" y="13619"/>
                    </a:lnTo>
                    <a:cubicBezTo>
                      <a:pt x="11400" y="13616"/>
                      <a:pt x="11403" y="13615"/>
                      <a:pt x="11407" y="13615"/>
                    </a:cubicBezTo>
                    <a:close/>
                    <a:moveTo>
                      <a:pt x="8285" y="12721"/>
                    </a:moveTo>
                    <a:cubicBezTo>
                      <a:pt x="8367" y="12721"/>
                      <a:pt x="8442" y="12767"/>
                      <a:pt x="8442" y="12915"/>
                    </a:cubicBezTo>
                    <a:cubicBezTo>
                      <a:pt x="8461" y="12841"/>
                      <a:pt x="8526" y="12807"/>
                      <a:pt x="8658" y="12807"/>
                    </a:cubicBezTo>
                    <a:cubicBezTo>
                      <a:pt x="8900" y="12807"/>
                      <a:pt x="9367" y="12925"/>
                      <a:pt x="10188" y="13133"/>
                    </a:cubicBezTo>
                    <a:lnTo>
                      <a:pt x="10175" y="13133"/>
                    </a:lnTo>
                    <a:cubicBezTo>
                      <a:pt x="10670" y="13236"/>
                      <a:pt x="10981" y="13339"/>
                      <a:pt x="11456" y="13557"/>
                    </a:cubicBezTo>
                    <a:cubicBezTo>
                      <a:pt x="11206" y="13634"/>
                      <a:pt x="11022" y="13830"/>
                      <a:pt x="10782" y="13926"/>
                    </a:cubicBezTo>
                    <a:cubicBezTo>
                      <a:pt x="10755" y="13930"/>
                      <a:pt x="10728" y="13932"/>
                      <a:pt x="10702" y="13932"/>
                    </a:cubicBezTo>
                    <a:cubicBezTo>
                      <a:pt x="10350" y="13932"/>
                      <a:pt x="10116" y="13584"/>
                      <a:pt x="9763" y="13584"/>
                    </a:cubicBezTo>
                    <a:cubicBezTo>
                      <a:pt x="9758" y="13584"/>
                      <a:pt x="9752" y="13584"/>
                      <a:pt x="9746" y="13584"/>
                    </a:cubicBezTo>
                    <a:cubicBezTo>
                      <a:pt x="9448" y="13595"/>
                      <a:pt x="9164" y="13720"/>
                      <a:pt x="8862" y="13720"/>
                    </a:cubicBezTo>
                    <a:cubicBezTo>
                      <a:pt x="8828" y="13720"/>
                      <a:pt x="8793" y="13719"/>
                      <a:pt x="8758" y="13715"/>
                    </a:cubicBezTo>
                    <a:cubicBezTo>
                      <a:pt x="8735" y="13713"/>
                      <a:pt x="8703" y="13710"/>
                      <a:pt x="8680" y="13706"/>
                    </a:cubicBezTo>
                    <a:cubicBezTo>
                      <a:pt x="8453" y="13662"/>
                      <a:pt x="8424" y="13548"/>
                      <a:pt x="8399" y="13451"/>
                    </a:cubicBezTo>
                    <a:cubicBezTo>
                      <a:pt x="8491" y="13388"/>
                      <a:pt x="8589" y="13334"/>
                      <a:pt x="8706" y="13334"/>
                    </a:cubicBezTo>
                    <a:cubicBezTo>
                      <a:pt x="8755" y="13334"/>
                      <a:pt x="8807" y="13344"/>
                      <a:pt x="8863" y="13366"/>
                    </a:cubicBezTo>
                    <a:cubicBezTo>
                      <a:pt x="8765" y="13211"/>
                      <a:pt x="8747" y="13181"/>
                      <a:pt x="8446" y="13135"/>
                    </a:cubicBezTo>
                    <a:cubicBezTo>
                      <a:pt x="7984" y="13064"/>
                      <a:pt x="8034" y="12885"/>
                      <a:pt x="8061" y="12832"/>
                    </a:cubicBezTo>
                    <a:cubicBezTo>
                      <a:pt x="8066" y="12821"/>
                      <a:pt x="8073" y="12810"/>
                      <a:pt x="8082" y="12801"/>
                    </a:cubicBezTo>
                    <a:cubicBezTo>
                      <a:pt x="8111" y="12768"/>
                      <a:pt x="8202" y="12721"/>
                      <a:pt x="8285" y="12721"/>
                    </a:cubicBezTo>
                    <a:close/>
                    <a:moveTo>
                      <a:pt x="3144" y="14913"/>
                    </a:moveTo>
                    <a:cubicBezTo>
                      <a:pt x="3256" y="14913"/>
                      <a:pt x="3396" y="14952"/>
                      <a:pt x="3535" y="15028"/>
                    </a:cubicBezTo>
                    <a:cubicBezTo>
                      <a:pt x="3538" y="15021"/>
                      <a:pt x="3542" y="15016"/>
                      <a:pt x="3549" y="15014"/>
                    </a:cubicBezTo>
                    <a:lnTo>
                      <a:pt x="3552" y="15016"/>
                    </a:lnTo>
                    <a:cubicBezTo>
                      <a:pt x="3549" y="15021"/>
                      <a:pt x="3549" y="15023"/>
                      <a:pt x="3538" y="15030"/>
                    </a:cubicBezTo>
                    <a:cubicBezTo>
                      <a:pt x="3565" y="15046"/>
                      <a:pt x="3588" y="15062"/>
                      <a:pt x="3611" y="15081"/>
                    </a:cubicBezTo>
                    <a:cubicBezTo>
                      <a:pt x="3788" y="15236"/>
                      <a:pt x="3574" y="15319"/>
                      <a:pt x="3425" y="15328"/>
                    </a:cubicBezTo>
                    <a:cubicBezTo>
                      <a:pt x="3366" y="15328"/>
                      <a:pt x="3066" y="15321"/>
                      <a:pt x="2924" y="15081"/>
                    </a:cubicBezTo>
                    <a:lnTo>
                      <a:pt x="2924" y="15081"/>
                    </a:lnTo>
                    <a:cubicBezTo>
                      <a:pt x="2938" y="15110"/>
                      <a:pt x="2969" y="15145"/>
                      <a:pt x="2970" y="15177"/>
                    </a:cubicBezTo>
                    <a:cubicBezTo>
                      <a:pt x="2958" y="15168"/>
                      <a:pt x="2882" y="15088"/>
                      <a:pt x="2937" y="15000"/>
                    </a:cubicBezTo>
                    <a:cubicBezTo>
                      <a:pt x="2973" y="14941"/>
                      <a:pt x="3048" y="14913"/>
                      <a:pt x="3144" y="14913"/>
                    </a:cubicBezTo>
                    <a:close/>
                    <a:moveTo>
                      <a:pt x="4748" y="16337"/>
                    </a:moveTo>
                    <a:cubicBezTo>
                      <a:pt x="4753" y="16339"/>
                      <a:pt x="4759" y="16343"/>
                      <a:pt x="4764" y="16345"/>
                    </a:cubicBezTo>
                    <a:cubicBezTo>
                      <a:pt x="4759" y="16345"/>
                      <a:pt x="4752" y="16341"/>
                      <a:pt x="4746" y="16337"/>
                    </a:cubicBezTo>
                    <a:close/>
                    <a:moveTo>
                      <a:pt x="5488" y="14058"/>
                    </a:moveTo>
                    <a:lnTo>
                      <a:pt x="5518" y="14075"/>
                    </a:lnTo>
                    <a:cubicBezTo>
                      <a:pt x="5531" y="14214"/>
                      <a:pt x="5508" y="14354"/>
                      <a:pt x="5451" y="14480"/>
                    </a:cubicBezTo>
                    <a:cubicBezTo>
                      <a:pt x="5469" y="14472"/>
                      <a:pt x="5509" y="14456"/>
                      <a:pt x="5554" y="14456"/>
                    </a:cubicBezTo>
                    <a:cubicBezTo>
                      <a:pt x="5647" y="14456"/>
                      <a:pt x="5757" y="14524"/>
                      <a:pt x="5715" y="14867"/>
                    </a:cubicBezTo>
                    <a:cubicBezTo>
                      <a:pt x="5671" y="15229"/>
                      <a:pt x="5681" y="15246"/>
                      <a:pt x="5765" y="15363"/>
                    </a:cubicBezTo>
                    <a:cubicBezTo>
                      <a:pt x="5946" y="15186"/>
                      <a:pt x="6166" y="14095"/>
                      <a:pt x="6168" y="14082"/>
                    </a:cubicBezTo>
                    <a:cubicBezTo>
                      <a:pt x="6222" y="14102"/>
                      <a:pt x="6273" y="14112"/>
                      <a:pt x="6327" y="14112"/>
                    </a:cubicBezTo>
                    <a:cubicBezTo>
                      <a:pt x="6384" y="14112"/>
                      <a:pt x="6444" y="14101"/>
                      <a:pt x="6513" y="14079"/>
                    </a:cubicBezTo>
                    <a:lnTo>
                      <a:pt x="6513" y="14079"/>
                    </a:lnTo>
                    <a:cubicBezTo>
                      <a:pt x="6446" y="14480"/>
                      <a:pt x="6542" y="14891"/>
                      <a:pt x="6425" y="15289"/>
                    </a:cubicBezTo>
                    <a:cubicBezTo>
                      <a:pt x="6308" y="15686"/>
                      <a:pt x="6006" y="15986"/>
                      <a:pt x="5875" y="16376"/>
                    </a:cubicBezTo>
                    <a:cubicBezTo>
                      <a:pt x="5807" y="16581"/>
                      <a:pt x="5770" y="16795"/>
                      <a:pt x="5683" y="16994"/>
                    </a:cubicBezTo>
                    <a:cubicBezTo>
                      <a:pt x="5665" y="17036"/>
                      <a:pt x="5642" y="17077"/>
                      <a:pt x="5616" y="17116"/>
                    </a:cubicBezTo>
                    <a:cubicBezTo>
                      <a:pt x="5566" y="17189"/>
                      <a:pt x="5483" y="17241"/>
                      <a:pt x="5374" y="17267"/>
                    </a:cubicBezTo>
                    <a:cubicBezTo>
                      <a:pt x="4975" y="17363"/>
                      <a:pt x="4565" y="17388"/>
                      <a:pt x="4166" y="17468"/>
                    </a:cubicBezTo>
                    <a:lnTo>
                      <a:pt x="4014" y="17500"/>
                    </a:lnTo>
                    <a:cubicBezTo>
                      <a:pt x="4010" y="17448"/>
                      <a:pt x="4005" y="17375"/>
                      <a:pt x="4019" y="17326"/>
                    </a:cubicBezTo>
                    <a:cubicBezTo>
                      <a:pt x="4044" y="17235"/>
                      <a:pt x="4044" y="17235"/>
                      <a:pt x="4315" y="16916"/>
                    </a:cubicBezTo>
                    <a:lnTo>
                      <a:pt x="4315" y="16916"/>
                    </a:lnTo>
                    <a:cubicBezTo>
                      <a:pt x="4299" y="16937"/>
                      <a:pt x="4278" y="16964"/>
                      <a:pt x="4262" y="16985"/>
                    </a:cubicBezTo>
                    <a:cubicBezTo>
                      <a:pt x="4357" y="16892"/>
                      <a:pt x="4397" y="16854"/>
                      <a:pt x="4529" y="16854"/>
                    </a:cubicBezTo>
                    <a:cubicBezTo>
                      <a:pt x="4581" y="16854"/>
                      <a:pt x="4648" y="16860"/>
                      <a:pt x="4739" y="16871"/>
                    </a:cubicBezTo>
                    <a:cubicBezTo>
                      <a:pt x="4875" y="16889"/>
                      <a:pt x="4985" y="16903"/>
                      <a:pt x="5085" y="16903"/>
                    </a:cubicBezTo>
                    <a:cubicBezTo>
                      <a:pt x="5256" y="16903"/>
                      <a:pt x="5397" y="16862"/>
                      <a:pt x="5582" y="16730"/>
                    </a:cubicBezTo>
                    <a:cubicBezTo>
                      <a:pt x="5852" y="16536"/>
                      <a:pt x="5908" y="16431"/>
                      <a:pt x="5775" y="16368"/>
                    </a:cubicBezTo>
                    <a:cubicBezTo>
                      <a:pt x="5676" y="16321"/>
                      <a:pt x="5575" y="16306"/>
                      <a:pt x="5474" y="16306"/>
                    </a:cubicBezTo>
                    <a:cubicBezTo>
                      <a:pt x="5288" y="16306"/>
                      <a:pt x="5101" y="16357"/>
                      <a:pt x="4915" y="16357"/>
                    </a:cubicBezTo>
                    <a:cubicBezTo>
                      <a:pt x="4866" y="16357"/>
                      <a:pt x="4817" y="16354"/>
                      <a:pt x="4768" y="16345"/>
                    </a:cubicBezTo>
                    <a:cubicBezTo>
                      <a:pt x="5021" y="16280"/>
                      <a:pt x="5165" y="15741"/>
                      <a:pt x="5352" y="15741"/>
                    </a:cubicBezTo>
                    <a:cubicBezTo>
                      <a:pt x="5392" y="15741"/>
                      <a:pt x="5433" y="15765"/>
                      <a:pt x="5477" y="15821"/>
                    </a:cubicBezTo>
                    <a:cubicBezTo>
                      <a:pt x="5465" y="15413"/>
                      <a:pt x="5286" y="15023"/>
                      <a:pt x="5351" y="14608"/>
                    </a:cubicBezTo>
                    <a:lnTo>
                      <a:pt x="5351" y="14608"/>
                    </a:lnTo>
                    <a:cubicBezTo>
                      <a:pt x="5307" y="14650"/>
                      <a:pt x="5254" y="14682"/>
                      <a:pt x="5195" y="14698"/>
                    </a:cubicBezTo>
                    <a:cubicBezTo>
                      <a:pt x="5190" y="14545"/>
                      <a:pt x="5328" y="14134"/>
                      <a:pt x="5488" y="14058"/>
                    </a:cubicBezTo>
                    <a:close/>
                    <a:moveTo>
                      <a:pt x="3313" y="16272"/>
                    </a:moveTo>
                    <a:cubicBezTo>
                      <a:pt x="3345" y="16272"/>
                      <a:pt x="3386" y="16308"/>
                      <a:pt x="3417" y="16485"/>
                    </a:cubicBezTo>
                    <a:cubicBezTo>
                      <a:pt x="3435" y="16586"/>
                      <a:pt x="3462" y="17045"/>
                      <a:pt x="3442" y="17102"/>
                    </a:cubicBezTo>
                    <a:cubicBezTo>
                      <a:pt x="3437" y="17095"/>
                      <a:pt x="3437" y="17095"/>
                      <a:pt x="3430" y="17076"/>
                    </a:cubicBezTo>
                    <a:cubicBezTo>
                      <a:pt x="3386" y="17505"/>
                      <a:pt x="3288" y="17634"/>
                      <a:pt x="3197" y="17705"/>
                    </a:cubicBezTo>
                    <a:cubicBezTo>
                      <a:pt x="3190" y="17711"/>
                      <a:pt x="3178" y="17718"/>
                      <a:pt x="3169" y="17723"/>
                    </a:cubicBezTo>
                    <a:cubicBezTo>
                      <a:pt x="3215" y="17677"/>
                      <a:pt x="3215" y="17677"/>
                      <a:pt x="3233" y="17567"/>
                    </a:cubicBezTo>
                    <a:cubicBezTo>
                      <a:pt x="3252" y="17432"/>
                      <a:pt x="3238" y="17296"/>
                      <a:pt x="3254" y="17162"/>
                    </a:cubicBezTo>
                    <a:lnTo>
                      <a:pt x="3254" y="17162"/>
                    </a:lnTo>
                    <a:cubicBezTo>
                      <a:pt x="3233" y="17191"/>
                      <a:pt x="3210" y="17221"/>
                      <a:pt x="3190" y="17251"/>
                    </a:cubicBezTo>
                    <a:cubicBezTo>
                      <a:pt x="3199" y="17295"/>
                      <a:pt x="3081" y="17436"/>
                      <a:pt x="3011" y="17436"/>
                    </a:cubicBezTo>
                    <a:cubicBezTo>
                      <a:pt x="3007" y="17436"/>
                      <a:pt x="3003" y="17435"/>
                      <a:pt x="2999" y="17434"/>
                    </a:cubicBezTo>
                    <a:cubicBezTo>
                      <a:pt x="3112" y="17086"/>
                      <a:pt x="3116" y="16990"/>
                      <a:pt x="3070" y="16795"/>
                    </a:cubicBezTo>
                    <a:lnTo>
                      <a:pt x="3070" y="16795"/>
                    </a:lnTo>
                    <a:cubicBezTo>
                      <a:pt x="3070" y="16795"/>
                      <a:pt x="3071" y="16795"/>
                      <a:pt x="3072" y="16795"/>
                    </a:cubicBezTo>
                    <a:cubicBezTo>
                      <a:pt x="3099" y="16795"/>
                      <a:pt x="3416" y="16785"/>
                      <a:pt x="3295" y="16275"/>
                    </a:cubicBezTo>
                    <a:cubicBezTo>
                      <a:pt x="3301" y="16273"/>
                      <a:pt x="3307" y="16272"/>
                      <a:pt x="3313" y="16272"/>
                    </a:cubicBezTo>
                    <a:close/>
                    <a:moveTo>
                      <a:pt x="11570" y="13997"/>
                    </a:moveTo>
                    <a:cubicBezTo>
                      <a:pt x="11774" y="13997"/>
                      <a:pt x="12046" y="14616"/>
                      <a:pt x="12585" y="15883"/>
                    </a:cubicBezTo>
                    <a:cubicBezTo>
                      <a:pt x="13445" y="17908"/>
                      <a:pt x="14105" y="19272"/>
                      <a:pt x="14529" y="19357"/>
                    </a:cubicBezTo>
                    <a:cubicBezTo>
                      <a:pt x="14503" y="19359"/>
                      <a:pt x="14480" y="19361"/>
                      <a:pt x="14455" y="19362"/>
                    </a:cubicBezTo>
                    <a:cubicBezTo>
                      <a:pt x="14453" y="19363"/>
                      <a:pt x="14452" y="19363"/>
                      <a:pt x="14450" y="19363"/>
                    </a:cubicBezTo>
                    <a:cubicBezTo>
                      <a:pt x="14172" y="19363"/>
                      <a:pt x="13961" y="19217"/>
                      <a:pt x="13859" y="19146"/>
                    </a:cubicBezTo>
                    <a:cubicBezTo>
                      <a:pt x="13557" y="18937"/>
                      <a:pt x="13376" y="18608"/>
                      <a:pt x="13098" y="18378"/>
                    </a:cubicBezTo>
                    <a:cubicBezTo>
                      <a:pt x="12878" y="18195"/>
                      <a:pt x="12603" y="18101"/>
                      <a:pt x="12383" y="17922"/>
                    </a:cubicBezTo>
                    <a:cubicBezTo>
                      <a:pt x="12379" y="17920"/>
                      <a:pt x="12102" y="17693"/>
                      <a:pt x="12157" y="17500"/>
                    </a:cubicBezTo>
                    <a:cubicBezTo>
                      <a:pt x="12174" y="17496"/>
                      <a:pt x="12184" y="17494"/>
                      <a:pt x="12193" y="17494"/>
                    </a:cubicBezTo>
                    <a:cubicBezTo>
                      <a:pt x="12208" y="17494"/>
                      <a:pt x="12221" y="17500"/>
                      <a:pt x="12255" y="17514"/>
                    </a:cubicBezTo>
                    <a:cubicBezTo>
                      <a:pt x="12179" y="17464"/>
                      <a:pt x="12113" y="17402"/>
                      <a:pt x="12060" y="17327"/>
                    </a:cubicBezTo>
                    <a:lnTo>
                      <a:pt x="12060" y="17327"/>
                    </a:lnTo>
                    <a:cubicBezTo>
                      <a:pt x="12067" y="17391"/>
                      <a:pt x="12063" y="17407"/>
                      <a:pt x="12024" y="17476"/>
                    </a:cubicBezTo>
                    <a:cubicBezTo>
                      <a:pt x="11888" y="17430"/>
                      <a:pt x="11820" y="17407"/>
                      <a:pt x="11755" y="17278"/>
                    </a:cubicBezTo>
                    <a:cubicBezTo>
                      <a:pt x="11662" y="17095"/>
                      <a:pt x="11705" y="16886"/>
                      <a:pt x="11634" y="16698"/>
                    </a:cubicBezTo>
                    <a:cubicBezTo>
                      <a:pt x="11510" y="16375"/>
                      <a:pt x="11291" y="16105"/>
                      <a:pt x="11125" y="15807"/>
                    </a:cubicBezTo>
                    <a:cubicBezTo>
                      <a:pt x="11058" y="15852"/>
                      <a:pt x="11014" y="15882"/>
                      <a:pt x="10964" y="15882"/>
                    </a:cubicBezTo>
                    <a:cubicBezTo>
                      <a:pt x="10867" y="15882"/>
                      <a:pt x="10750" y="15769"/>
                      <a:pt x="10403" y="15434"/>
                    </a:cubicBezTo>
                    <a:lnTo>
                      <a:pt x="10401" y="15433"/>
                    </a:lnTo>
                    <a:lnTo>
                      <a:pt x="10399" y="15433"/>
                    </a:lnTo>
                    <a:lnTo>
                      <a:pt x="10374" y="15411"/>
                    </a:lnTo>
                    <a:lnTo>
                      <a:pt x="10390" y="15408"/>
                    </a:lnTo>
                    <a:lnTo>
                      <a:pt x="10342" y="15360"/>
                    </a:lnTo>
                    <a:cubicBezTo>
                      <a:pt x="10346" y="15357"/>
                      <a:pt x="10350" y="15356"/>
                      <a:pt x="10354" y="15356"/>
                    </a:cubicBezTo>
                    <a:cubicBezTo>
                      <a:pt x="10368" y="15356"/>
                      <a:pt x="10387" y="15368"/>
                      <a:pt x="10401" y="15376"/>
                    </a:cubicBezTo>
                    <a:cubicBezTo>
                      <a:pt x="10440" y="15362"/>
                      <a:pt x="10507" y="15266"/>
                      <a:pt x="10411" y="15170"/>
                    </a:cubicBezTo>
                    <a:cubicBezTo>
                      <a:pt x="10485" y="15129"/>
                      <a:pt x="10544" y="15108"/>
                      <a:pt x="10596" y="15108"/>
                    </a:cubicBezTo>
                    <a:cubicBezTo>
                      <a:pt x="10735" y="15108"/>
                      <a:pt x="10827" y="15262"/>
                      <a:pt x="11032" y="15610"/>
                    </a:cubicBezTo>
                    <a:cubicBezTo>
                      <a:pt x="10956" y="15378"/>
                      <a:pt x="10814" y="14943"/>
                      <a:pt x="10969" y="14499"/>
                    </a:cubicBezTo>
                    <a:cubicBezTo>
                      <a:pt x="11009" y="14386"/>
                      <a:pt x="11134" y="14263"/>
                      <a:pt x="11235" y="14198"/>
                    </a:cubicBezTo>
                    <a:cubicBezTo>
                      <a:pt x="11330" y="14136"/>
                      <a:pt x="11448" y="14175"/>
                      <a:pt x="11547" y="14127"/>
                    </a:cubicBezTo>
                    <a:lnTo>
                      <a:pt x="11550" y="14127"/>
                    </a:lnTo>
                    <a:lnTo>
                      <a:pt x="11549" y="14123"/>
                    </a:lnTo>
                    <a:cubicBezTo>
                      <a:pt x="11540" y="14088"/>
                      <a:pt x="11527" y="14050"/>
                      <a:pt x="11511" y="14015"/>
                    </a:cubicBezTo>
                    <a:cubicBezTo>
                      <a:pt x="11531" y="14003"/>
                      <a:pt x="11550" y="13997"/>
                      <a:pt x="11570" y="13997"/>
                    </a:cubicBezTo>
                    <a:close/>
                    <a:moveTo>
                      <a:pt x="7404" y="14785"/>
                    </a:moveTo>
                    <a:lnTo>
                      <a:pt x="7404" y="14785"/>
                    </a:lnTo>
                    <a:cubicBezTo>
                      <a:pt x="7271" y="14948"/>
                      <a:pt x="7318" y="14980"/>
                      <a:pt x="7376" y="14980"/>
                    </a:cubicBezTo>
                    <a:cubicBezTo>
                      <a:pt x="7413" y="14980"/>
                      <a:pt x="7454" y="14967"/>
                      <a:pt x="7456" y="14966"/>
                    </a:cubicBezTo>
                    <a:cubicBezTo>
                      <a:pt x="7547" y="14924"/>
                      <a:pt x="7696" y="14866"/>
                      <a:pt x="7812" y="14866"/>
                    </a:cubicBezTo>
                    <a:cubicBezTo>
                      <a:pt x="7928" y="14866"/>
                      <a:pt x="8010" y="14925"/>
                      <a:pt x="7963" y="15122"/>
                    </a:cubicBezTo>
                    <a:cubicBezTo>
                      <a:pt x="8021" y="15092"/>
                      <a:pt x="8124" y="15074"/>
                      <a:pt x="8238" y="15074"/>
                    </a:cubicBezTo>
                    <a:cubicBezTo>
                      <a:pt x="8477" y="15074"/>
                      <a:pt x="8767" y="15150"/>
                      <a:pt x="8800" y="15340"/>
                    </a:cubicBezTo>
                    <a:cubicBezTo>
                      <a:pt x="8839" y="15276"/>
                      <a:pt x="8915" y="15141"/>
                      <a:pt x="9000" y="15141"/>
                    </a:cubicBezTo>
                    <a:cubicBezTo>
                      <a:pt x="9002" y="15141"/>
                      <a:pt x="9004" y="15141"/>
                      <a:pt x="9006" y="15142"/>
                    </a:cubicBezTo>
                    <a:cubicBezTo>
                      <a:pt x="9290" y="15159"/>
                      <a:pt x="9515" y="16825"/>
                      <a:pt x="9517" y="16841"/>
                    </a:cubicBezTo>
                    <a:cubicBezTo>
                      <a:pt x="9556" y="17352"/>
                      <a:pt x="9452" y="17455"/>
                      <a:pt x="9200" y="17704"/>
                    </a:cubicBezTo>
                    <a:cubicBezTo>
                      <a:pt x="9219" y="17446"/>
                      <a:pt x="8896" y="17501"/>
                      <a:pt x="8753" y="17388"/>
                    </a:cubicBezTo>
                    <a:cubicBezTo>
                      <a:pt x="8742" y="17634"/>
                      <a:pt x="8706" y="17787"/>
                      <a:pt x="8607" y="18021"/>
                    </a:cubicBezTo>
                    <a:cubicBezTo>
                      <a:pt x="8605" y="18012"/>
                      <a:pt x="8602" y="18003"/>
                      <a:pt x="8598" y="17996"/>
                    </a:cubicBezTo>
                    <a:cubicBezTo>
                      <a:pt x="8587" y="17979"/>
                      <a:pt x="8568" y="17971"/>
                      <a:pt x="8544" y="17971"/>
                    </a:cubicBezTo>
                    <a:cubicBezTo>
                      <a:pt x="8344" y="17971"/>
                      <a:pt x="7748" y="18501"/>
                      <a:pt x="7605" y="18899"/>
                    </a:cubicBezTo>
                    <a:cubicBezTo>
                      <a:pt x="7464" y="18864"/>
                      <a:pt x="7516" y="18665"/>
                      <a:pt x="7376" y="18633"/>
                    </a:cubicBezTo>
                    <a:cubicBezTo>
                      <a:pt x="7344" y="18781"/>
                      <a:pt x="7292" y="18924"/>
                      <a:pt x="7221" y="19057"/>
                    </a:cubicBezTo>
                    <a:cubicBezTo>
                      <a:pt x="7161" y="18995"/>
                      <a:pt x="7150" y="18976"/>
                      <a:pt x="7140" y="18880"/>
                    </a:cubicBezTo>
                    <a:cubicBezTo>
                      <a:pt x="6973" y="19943"/>
                      <a:pt x="6547" y="19966"/>
                      <a:pt x="6542" y="19966"/>
                    </a:cubicBezTo>
                    <a:lnTo>
                      <a:pt x="6542" y="19937"/>
                    </a:lnTo>
                    <a:cubicBezTo>
                      <a:pt x="6510" y="19976"/>
                      <a:pt x="6503" y="19985"/>
                      <a:pt x="6458" y="20001"/>
                    </a:cubicBezTo>
                    <a:cubicBezTo>
                      <a:pt x="6458" y="20001"/>
                      <a:pt x="6457" y="20001"/>
                      <a:pt x="6456" y="20001"/>
                    </a:cubicBezTo>
                    <a:cubicBezTo>
                      <a:pt x="6393" y="20001"/>
                      <a:pt x="6158" y="19849"/>
                      <a:pt x="6299" y="19533"/>
                    </a:cubicBezTo>
                    <a:lnTo>
                      <a:pt x="6299" y="19533"/>
                    </a:lnTo>
                    <a:cubicBezTo>
                      <a:pt x="6239" y="19539"/>
                      <a:pt x="6206" y="19543"/>
                      <a:pt x="6184" y="19543"/>
                    </a:cubicBezTo>
                    <a:cubicBezTo>
                      <a:pt x="6156" y="19543"/>
                      <a:pt x="6145" y="19537"/>
                      <a:pt x="6120" y="19526"/>
                    </a:cubicBezTo>
                    <a:cubicBezTo>
                      <a:pt x="6139" y="19494"/>
                      <a:pt x="6139" y="19494"/>
                      <a:pt x="6196" y="19455"/>
                    </a:cubicBezTo>
                    <a:lnTo>
                      <a:pt x="6196" y="19455"/>
                    </a:lnTo>
                    <a:cubicBezTo>
                      <a:pt x="6126" y="19486"/>
                      <a:pt x="5983" y="19552"/>
                      <a:pt x="5901" y="19552"/>
                    </a:cubicBezTo>
                    <a:cubicBezTo>
                      <a:pt x="5900" y="19552"/>
                      <a:pt x="5899" y="19552"/>
                      <a:pt x="5898" y="19552"/>
                    </a:cubicBezTo>
                    <a:cubicBezTo>
                      <a:pt x="5671" y="19547"/>
                      <a:pt x="6077" y="19086"/>
                      <a:pt x="6125" y="19032"/>
                    </a:cubicBezTo>
                    <a:lnTo>
                      <a:pt x="6130" y="19027"/>
                    </a:lnTo>
                    <a:cubicBezTo>
                      <a:pt x="6114" y="18993"/>
                      <a:pt x="6102" y="18960"/>
                      <a:pt x="6097" y="18924"/>
                    </a:cubicBezTo>
                    <a:cubicBezTo>
                      <a:pt x="6090" y="18844"/>
                      <a:pt x="6139" y="18730"/>
                      <a:pt x="6224" y="18730"/>
                    </a:cubicBezTo>
                    <a:cubicBezTo>
                      <a:pt x="6254" y="18730"/>
                      <a:pt x="6289" y="18744"/>
                      <a:pt x="6327" y="18779"/>
                    </a:cubicBezTo>
                    <a:cubicBezTo>
                      <a:pt x="6306" y="18717"/>
                      <a:pt x="6292" y="18655"/>
                      <a:pt x="6286" y="18591"/>
                    </a:cubicBezTo>
                    <a:lnTo>
                      <a:pt x="6311" y="18580"/>
                    </a:lnTo>
                    <a:cubicBezTo>
                      <a:pt x="6315" y="18587"/>
                      <a:pt x="6322" y="18596"/>
                      <a:pt x="6327" y="18603"/>
                    </a:cubicBezTo>
                    <a:cubicBezTo>
                      <a:pt x="6283" y="18432"/>
                      <a:pt x="6411" y="18408"/>
                      <a:pt x="6486" y="18408"/>
                    </a:cubicBezTo>
                    <a:cubicBezTo>
                      <a:pt x="6499" y="18408"/>
                      <a:pt x="6510" y="18409"/>
                      <a:pt x="6519" y="18410"/>
                    </a:cubicBezTo>
                    <a:cubicBezTo>
                      <a:pt x="6382" y="18184"/>
                      <a:pt x="6382" y="18184"/>
                      <a:pt x="6386" y="18170"/>
                    </a:cubicBezTo>
                    <a:lnTo>
                      <a:pt x="6386" y="18170"/>
                    </a:lnTo>
                    <a:cubicBezTo>
                      <a:pt x="6419" y="18184"/>
                      <a:pt x="6451" y="18202"/>
                      <a:pt x="6482" y="18225"/>
                    </a:cubicBezTo>
                    <a:cubicBezTo>
                      <a:pt x="6054" y="17604"/>
                      <a:pt x="6034" y="17283"/>
                      <a:pt x="6095" y="17122"/>
                    </a:cubicBezTo>
                    <a:cubicBezTo>
                      <a:pt x="6109" y="17085"/>
                      <a:pt x="6140" y="17026"/>
                      <a:pt x="6198" y="17026"/>
                    </a:cubicBezTo>
                    <a:cubicBezTo>
                      <a:pt x="6240" y="17026"/>
                      <a:pt x="6296" y="17057"/>
                      <a:pt x="6370" y="17150"/>
                    </a:cubicBezTo>
                    <a:cubicBezTo>
                      <a:pt x="6356" y="16992"/>
                      <a:pt x="6348" y="16896"/>
                      <a:pt x="6444" y="16678"/>
                    </a:cubicBezTo>
                    <a:cubicBezTo>
                      <a:pt x="6581" y="16366"/>
                      <a:pt x="6858" y="16148"/>
                      <a:pt x="7003" y="15842"/>
                    </a:cubicBezTo>
                    <a:cubicBezTo>
                      <a:pt x="7124" y="15590"/>
                      <a:pt x="7092" y="15300"/>
                      <a:pt x="7218" y="15051"/>
                    </a:cubicBezTo>
                    <a:cubicBezTo>
                      <a:pt x="7269" y="14955"/>
                      <a:pt x="7331" y="14867"/>
                      <a:pt x="7404" y="14785"/>
                    </a:cubicBezTo>
                    <a:close/>
                    <a:moveTo>
                      <a:pt x="4814" y="20033"/>
                    </a:moveTo>
                    <a:cubicBezTo>
                      <a:pt x="4802" y="20045"/>
                      <a:pt x="4791" y="20057"/>
                      <a:pt x="4780" y="20069"/>
                    </a:cubicBezTo>
                    <a:lnTo>
                      <a:pt x="4780" y="20069"/>
                    </a:lnTo>
                    <a:cubicBezTo>
                      <a:pt x="4791" y="20056"/>
                      <a:pt x="4802" y="20044"/>
                      <a:pt x="4814" y="20033"/>
                    </a:cubicBezTo>
                    <a:close/>
                    <a:moveTo>
                      <a:pt x="4646" y="21211"/>
                    </a:moveTo>
                    <a:cubicBezTo>
                      <a:pt x="4647" y="21211"/>
                      <a:pt x="4648" y="21211"/>
                      <a:pt x="4649" y="21211"/>
                    </a:cubicBezTo>
                    <a:cubicBezTo>
                      <a:pt x="4759" y="21217"/>
                      <a:pt x="4604" y="21960"/>
                      <a:pt x="4470" y="22065"/>
                    </a:cubicBezTo>
                    <a:lnTo>
                      <a:pt x="4470" y="22066"/>
                    </a:lnTo>
                    <a:cubicBezTo>
                      <a:pt x="4469" y="22066"/>
                      <a:pt x="4466" y="22067"/>
                      <a:pt x="4460" y="22067"/>
                    </a:cubicBezTo>
                    <a:cubicBezTo>
                      <a:pt x="4430" y="22067"/>
                      <a:pt x="4340" y="22048"/>
                      <a:pt x="4360" y="21807"/>
                    </a:cubicBezTo>
                    <a:cubicBezTo>
                      <a:pt x="4367" y="21719"/>
                      <a:pt x="4399" y="21538"/>
                      <a:pt x="4399" y="21538"/>
                    </a:cubicBezTo>
                    <a:cubicBezTo>
                      <a:pt x="4455" y="21422"/>
                      <a:pt x="4583" y="21211"/>
                      <a:pt x="4646" y="21211"/>
                    </a:cubicBezTo>
                    <a:close/>
                    <a:moveTo>
                      <a:pt x="6446" y="20720"/>
                    </a:moveTo>
                    <a:lnTo>
                      <a:pt x="6446" y="20720"/>
                    </a:lnTo>
                    <a:cubicBezTo>
                      <a:pt x="6400" y="20848"/>
                      <a:pt x="6341" y="20970"/>
                      <a:pt x="6269" y="21087"/>
                    </a:cubicBezTo>
                    <a:lnTo>
                      <a:pt x="6237" y="21135"/>
                    </a:lnTo>
                    <a:cubicBezTo>
                      <a:pt x="6212" y="21169"/>
                      <a:pt x="5958" y="21571"/>
                      <a:pt x="5724" y="21965"/>
                    </a:cubicBezTo>
                    <a:cubicBezTo>
                      <a:pt x="5777" y="21893"/>
                      <a:pt x="5788" y="21889"/>
                      <a:pt x="5804" y="21882"/>
                    </a:cubicBezTo>
                    <a:lnTo>
                      <a:pt x="5804" y="21882"/>
                    </a:lnTo>
                    <a:cubicBezTo>
                      <a:pt x="5832" y="21924"/>
                      <a:pt x="5752" y="22118"/>
                      <a:pt x="5703" y="22230"/>
                    </a:cubicBezTo>
                    <a:cubicBezTo>
                      <a:pt x="5697" y="22240"/>
                      <a:pt x="5692" y="22251"/>
                      <a:pt x="5687" y="22263"/>
                    </a:cubicBezTo>
                    <a:cubicBezTo>
                      <a:pt x="5610" y="22144"/>
                      <a:pt x="5575" y="22004"/>
                      <a:pt x="5586" y="21864"/>
                    </a:cubicBezTo>
                    <a:cubicBezTo>
                      <a:pt x="5619" y="21394"/>
                      <a:pt x="6107" y="20897"/>
                      <a:pt x="6446" y="20720"/>
                    </a:cubicBezTo>
                    <a:close/>
                    <a:moveTo>
                      <a:pt x="4844" y="21772"/>
                    </a:moveTo>
                    <a:cubicBezTo>
                      <a:pt x="4874" y="21772"/>
                      <a:pt x="4899" y="21784"/>
                      <a:pt x="4913" y="21816"/>
                    </a:cubicBezTo>
                    <a:cubicBezTo>
                      <a:pt x="4958" y="21910"/>
                      <a:pt x="4913" y="22191"/>
                      <a:pt x="4888" y="22359"/>
                    </a:cubicBezTo>
                    <a:cubicBezTo>
                      <a:pt x="4879" y="22411"/>
                      <a:pt x="4872" y="22462"/>
                      <a:pt x="4869" y="22515"/>
                    </a:cubicBezTo>
                    <a:lnTo>
                      <a:pt x="4869" y="22524"/>
                    </a:lnTo>
                    <a:cubicBezTo>
                      <a:pt x="4869" y="22524"/>
                      <a:pt x="4870" y="22524"/>
                      <a:pt x="4870" y="22524"/>
                    </a:cubicBezTo>
                    <a:cubicBezTo>
                      <a:pt x="4872" y="22524"/>
                      <a:pt x="4872" y="22526"/>
                      <a:pt x="4872" y="22528"/>
                    </a:cubicBezTo>
                    <a:lnTo>
                      <a:pt x="4872" y="22529"/>
                    </a:lnTo>
                    <a:cubicBezTo>
                      <a:pt x="4869" y="22529"/>
                      <a:pt x="4871" y="22526"/>
                      <a:pt x="4869" y="22524"/>
                    </a:cubicBezTo>
                    <a:cubicBezTo>
                      <a:pt x="4856" y="22501"/>
                      <a:pt x="4849" y="22492"/>
                      <a:pt x="4842" y="22492"/>
                    </a:cubicBezTo>
                    <a:cubicBezTo>
                      <a:pt x="4840" y="22492"/>
                      <a:pt x="4837" y="22493"/>
                      <a:pt x="4835" y="22494"/>
                    </a:cubicBezTo>
                    <a:cubicBezTo>
                      <a:pt x="4807" y="22444"/>
                      <a:pt x="4769" y="22389"/>
                      <a:pt x="4608" y="22208"/>
                    </a:cubicBezTo>
                    <a:cubicBezTo>
                      <a:pt x="4535" y="22125"/>
                      <a:pt x="4510" y="22097"/>
                      <a:pt x="4517" y="22036"/>
                    </a:cubicBezTo>
                    <a:cubicBezTo>
                      <a:pt x="4521" y="21994"/>
                      <a:pt x="4546" y="21951"/>
                      <a:pt x="4592" y="21910"/>
                    </a:cubicBezTo>
                    <a:cubicBezTo>
                      <a:pt x="4593" y="21908"/>
                      <a:pt x="4746" y="21772"/>
                      <a:pt x="4844" y="21772"/>
                    </a:cubicBezTo>
                    <a:close/>
                    <a:moveTo>
                      <a:pt x="4211" y="22404"/>
                    </a:moveTo>
                    <a:cubicBezTo>
                      <a:pt x="4257" y="22508"/>
                      <a:pt x="4307" y="22559"/>
                      <a:pt x="4365" y="22559"/>
                    </a:cubicBezTo>
                    <a:cubicBezTo>
                      <a:pt x="4407" y="22559"/>
                      <a:pt x="4454" y="22533"/>
                      <a:pt x="4507" y="22482"/>
                    </a:cubicBezTo>
                    <a:lnTo>
                      <a:pt x="4507" y="22485"/>
                    </a:lnTo>
                    <a:lnTo>
                      <a:pt x="4509" y="22476"/>
                    </a:lnTo>
                    <a:lnTo>
                      <a:pt x="4509" y="22476"/>
                    </a:lnTo>
                    <a:cubicBezTo>
                      <a:pt x="4507" y="22490"/>
                      <a:pt x="4505" y="22505"/>
                      <a:pt x="4503" y="22517"/>
                    </a:cubicBezTo>
                    <a:cubicBezTo>
                      <a:pt x="4502" y="22569"/>
                      <a:pt x="4498" y="22574"/>
                      <a:pt x="4493" y="22577"/>
                    </a:cubicBezTo>
                    <a:cubicBezTo>
                      <a:pt x="4489" y="22576"/>
                      <a:pt x="4487" y="22576"/>
                      <a:pt x="4480" y="22556"/>
                    </a:cubicBezTo>
                    <a:cubicBezTo>
                      <a:pt x="4404" y="22718"/>
                      <a:pt x="4367" y="22813"/>
                      <a:pt x="4365" y="22888"/>
                    </a:cubicBezTo>
                    <a:cubicBezTo>
                      <a:pt x="4367" y="22891"/>
                      <a:pt x="4367" y="22897"/>
                      <a:pt x="4367" y="22902"/>
                    </a:cubicBezTo>
                    <a:cubicBezTo>
                      <a:pt x="4269" y="22815"/>
                      <a:pt x="4177" y="22647"/>
                      <a:pt x="4189" y="22492"/>
                    </a:cubicBezTo>
                    <a:cubicBezTo>
                      <a:pt x="4193" y="22462"/>
                      <a:pt x="4198" y="22432"/>
                      <a:pt x="4211" y="22404"/>
                    </a:cubicBezTo>
                    <a:close/>
                    <a:moveTo>
                      <a:pt x="3849" y="19433"/>
                    </a:moveTo>
                    <a:cubicBezTo>
                      <a:pt x="3934" y="19572"/>
                      <a:pt x="4117" y="19623"/>
                      <a:pt x="4168" y="19792"/>
                    </a:cubicBezTo>
                    <a:cubicBezTo>
                      <a:pt x="4223" y="19966"/>
                      <a:pt x="4111" y="20120"/>
                      <a:pt x="4113" y="20287"/>
                    </a:cubicBezTo>
                    <a:cubicBezTo>
                      <a:pt x="4113" y="20353"/>
                      <a:pt x="4143" y="20374"/>
                      <a:pt x="4188" y="20374"/>
                    </a:cubicBezTo>
                    <a:cubicBezTo>
                      <a:pt x="4259" y="20374"/>
                      <a:pt x="4370" y="20322"/>
                      <a:pt x="4463" y="20322"/>
                    </a:cubicBezTo>
                    <a:cubicBezTo>
                      <a:pt x="4511" y="20322"/>
                      <a:pt x="4555" y="20336"/>
                      <a:pt x="4587" y="20377"/>
                    </a:cubicBezTo>
                    <a:cubicBezTo>
                      <a:pt x="4603" y="20335"/>
                      <a:pt x="4633" y="20255"/>
                      <a:pt x="4768" y="20085"/>
                    </a:cubicBezTo>
                    <a:lnTo>
                      <a:pt x="4768" y="20085"/>
                    </a:lnTo>
                    <a:cubicBezTo>
                      <a:pt x="4702" y="20219"/>
                      <a:pt x="4714" y="20372"/>
                      <a:pt x="4674" y="20512"/>
                    </a:cubicBezTo>
                    <a:cubicBezTo>
                      <a:pt x="4632" y="20658"/>
                      <a:pt x="4480" y="20719"/>
                      <a:pt x="4359" y="20719"/>
                    </a:cubicBezTo>
                    <a:cubicBezTo>
                      <a:pt x="4289" y="20719"/>
                      <a:pt x="4229" y="20698"/>
                      <a:pt x="4207" y="20661"/>
                    </a:cubicBezTo>
                    <a:lnTo>
                      <a:pt x="4225" y="20612"/>
                    </a:lnTo>
                    <a:lnTo>
                      <a:pt x="4225" y="20612"/>
                    </a:lnTo>
                    <a:cubicBezTo>
                      <a:pt x="3808" y="21073"/>
                      <a:pt x="3808" y="21073"/>
                      <a:pt x="3751" y="21261"/>
                    </a:cubicBezTo>
                    <a:lnTo>
                      <a:pt x="4014" y="21731"/>
                    </a:lnTo>
                    <a:cubicBezTo>
                      <a:pt x="4106" y="21894"/>
                      <a:pt x="4106" y="21894"/>
                      <a:pt x="4106" y="21900"/>
                    </a:cubicBezTo>
                    <a:lnTo>
                      <a:pt x="4088" y="21894"/>
                    </a:lnTo>
                    <a:lnTo>
                      <a:pt x="4088" y="21894"/>
                    </a:lnTo>
                    <a:cubicBezTo>
                      <a:pt x="4145" y="22086"/>
                      <a:pt x="4147" y="22201"/>
                      <a:pt x="4095" y="22336"/>
                    </a:cubicBezTo>
                    <a:lnTo>
                      <a:pt x="4079" y="22299"/>
                    </a:lnTo>
                    <a:lnTo>
                      <a:pt x="4079" y="22299"/>
                    </a:lnTo>
                    <a:cubicBezTo>
                      <a:pt x="4102" y="22373"/>
                      <a:pt x="4090" y="22386"/>
                      <a:pt x="4063" y="22411"/>
                    </a:cubicBezTo>
                    <a:cubicBezTo>
                      <a:pt x="4030" y="22349"/>
                      <a:pt x="4030" y="22349"/>
                      <a:pt x="4033" y="22286"/>
                    </a:cubicBezTo>
                    <a:lnTo>
                      <a:pt x="4067" y="22278"/>
                    </a:lnTo>
                    <a:cubicBezTo>
                      <a:pt x="4046" y="22249"/>
                      <a:pt x="4026" y="22237"/>
                      <a:pt x="4006" y="22237"/>
                    </a:cubicBezTo>
                    <a:cubicBezTo>
                      <a:pt x="3983" y="22237"/>
                      <a:pt x="3959" y="22252"/>
                      <a:pt x="3930" y="22276"/>
                    </a:cubicBezTo>
                    <a:cubicBezTo>
                      <a:pt x="4189" y="22648"/>
                      <a:pt x="4189" y="22648"/>
                      <a:pt x="4164" y="22812"/>
                    </a:cubicBezTo>
                    <a:lnTo>
                      <a:pt x="4136" y="22813"/>
                    </a:lnTo>
                    <a:cubicBezTo>
                      <a:pt x="4168" y="22875"/>
                      <a:pt x="4266" y="23062"/>
                      <a:pt x="4381" y="23182"/>
                    </a:cubicBezTo>
                    <a:cubicBezTo>
                      <a:pt x="4444" y="23249"/>
                      <a:pt x="4488" y="23273"/>
                      <a:pt x="4519" y="23273"/>
                    </a:cubicBezTo>
                    <a:cubicBezTo>
                      <a:pt x="4579" y="23273"/>
                      <a:pt x="4586" y="23178"/>
                      <a:pt x="4588" y="23138"/>
                    </a:cubicBezTo>
                    <a:cubicBezTo>
                      <a:pt x="4567" y="23124"/>
                      <a:pt x="4489" y="23069"/>
                      <a:pt x="4459" y="22916"/>
                    </a:cubicBezTo>
                    <a:lnTo>
                      <a:pt x="4459" y="22916"/>
                    </a:lnTo>
                    <a:cubicBezTo>
                      <a:pt x="4617" y="23026"/>
                      <a:pt x="4690" y="23234"/>
                      <a:pt x="4888" y="23301"/>
                    </a:cubicBezTo>
                    <a:cubicBezTo>
                      <a:pt x="4846" y="23195"/>
                      <a:pt x="4881" y="23179"/>
                      <a:pt x="4917" y="23163"/>
                    </a:cubicBezTo>
                    <a:cubicBezTo>
                      <a:pt x="4963" y="23186"/>
                      <a:pt x="5014" y="23225"/>
                      <a:pt x="4979" y="23323"/>
                    </a:cubicBezTo>
                    <a:cubicBezTo>
                      <a:pt x="5038" y="23332"/>
                      <a:pt x="5086" y="23336"/>
                      <a:pt x="5126" y="23336"/>
                    </a:cubicBezTo>
                    <a:cubicBezTo>
                      <a:pt x="5201" y="23336"/>
                      <a:pt x="5249" y="23323"/>
                      <a:pt x="5293" y="23310"/>
                    </a:cubicBezTo>
                    <a:cubicBezTo>
                      <a:pt x="5144" y="23181"/>
                      <a:pt x="4922" y="22929"/>
                      <a:pt x="5108" y="22702"/>
                    </a:cubicBezTo>
                    <a:lnTo>
                      <a:pt x="5108" y="22702"/>
                    </a:lnTo>
                    <a:cubicBezTo>
                      <a:pt x="5426" y="23060"/>
                      <a:pt x="5511" y="23156"/>
                      <a:pt x="5449" y="23315"/>
                    </a:cubicBezTo>
                    <a:cubicBezTo>
                      <a:pt x="5426" y="23317"/>
                      <a:pt x="5394" y="23323"/>
                      <a:pt x="5371" y="23326"/>
                    </a:cubicBezTo>
                    <a:cubicBezTo>
                      <a:pt x="5321" y="23729"/>
                      <a:pt x="5321" y="23729"/>
                      <a:pt x="5437" y="23803"/>
                    </a:cubicBezTo>
                    <a:cubicBezTo>
                      <a:pt x="5383" y="23709"/>
                      <a:pt x="5394" y="23654"/>
                      <a:pt x="5476" y="23608"/>
                    </a:cubicBezTo>
                    <a:cubicBezTo>
                      <a:pt x="5703" y="23784"/>
                      <a:pt x="5825" y="24247"/>
                      <a:pt x="5761" y="24488"/>
                    </a:cubicBezTo>
                    <a:cubicBezTo>
                      <a:pt x="5737" y="24500"/>
                      <a:pt x="5702" y="24516"/>
                      <a:pt x="5673" y="24516"/>
                    </a:cubicBezTo>
                    <a:cubicBezTo>
                      <a:pt x="5668" y="24516"/>
                      <a:pt x="5663" y="24516"/>
                      <a:pt x="5658" y="24515"/>
                    </a:cubicBezTo>
                    <a:lnTo>
                      <a:pt x="5658" y="24515"/>
                    </a:lnTo>
                    <a:cubicBezTo>
                      <a:pt x="5857" y="24919"/>
                      <a:pt x="5681" y="25349"/>
                      <a:pt x="5738" y="25764"/>
                    </a:cubicBezTo>
                    <a:cubicBezTo>
                      <a:pt x="5745" y="25776"/>
                      <a:pt x="5749" y="25789"/>
                      <a:pt x="5752" y="25803"/>
                    </a:cubicBezTo>
                    <a:lnTo>
                      <a:pt x="5743" y="25785"/>
                    </a:lnTo>
                    <a:cubicBezTo>
                      <a:pt x="5591" y="25452"/>
                      <a:pt x="5110" y="25682"/>
                      <a:pt x="4966" y="25331"/>
                    </a:cubicBezTo>
                    <a:cubicBezTo>
                      <a:pt x="4777" y="24859"/>
                      <a:pt x="4927" y="24373"/>
                      <a:pt x="4906" y="23894"/>
                    </a:cubicBezTo>
                    <a:cubicBezTo>
                      <a:pt x="4906" y="23878"/>
                      <a:pt x="4899" y="23860"/>
                      <a:pt x="4899" y="23844"/>
                    </a:cubicBezTo>
                    <a:cubicBezTo>
                      <a:pt x="4897" y="23802"/>
                      <a:pt x="4899" y="23759"/>
                      <a:pt x="4906" y="23718"/>
                    </a:cubicBezTo>
                    <a:lnTo>
                      <a:pt x="4911" y="23720"/>
                    </a:lnTo>
                    <a:cubicBezTo>
                      <a:pt x="4911" y="23617"/>
                      <a:pt x="4901" y="23514"/>
                      <a:pt x="4883" y="23413"/>
                    </a:cubicBezTo>
                    <a:cubicBezTo>
                      <a:pt x="4878" y="23447"/>
                      <a:pt x="4869" y="23496"/>
                      <a:pt x="4842" y="23520"/>
                    </a:cubicBezTo>
                    <a:cubicBezTo>
                      <a:pt x="4822" y="23537"/>
                      <a:pt x="4779" y="23548"/>
                      <a:pt x="4727" y="23548"/>
                    </a:cubicBezTo>
                    <a:cubicBezTo>
                      <a:pt x="4612" y="23548"/>
                      <a:pt x="4456" y="23490"/>
                      <a:pt x="4427" y="23303"/>
                    </a:cubicBezTo>
                    <a:cubicBezTo>
                      <a:pt x="4409" y="23379"/>
                      <a:pt x="4409" y="23379"/>
                      <a:pt x="4368" y="23410"/>
                    </a:cubicBezTo>
                    <a:cubicBezTo>
                      <a:pt x="4296" y="23399"/>
                      <a:pt x="4296" y="23399"/>
                      <a:pt x="4125" y="22813"/>
                    </a:cubicBezTo>
                    <a:cubicBezTo>
                      <a:pt x="4063" y="22822"/>
                      <a:pt x="4016" y="22828"/>
                      <a:pt x="3979" y="22828"/>
                    </a:cubicBezTo>
                    <a:cubicBezTo>
                      <a:pt x="3879" y="22828"/>
                      <a:pt x="3845" y="22784"/>
                      <a:pt x="3774" y="22618"/>
                    </a:cubicBezTo>
                    <a:cubicBezTo>
                      <a:pt x="3710" y="22466"/>
                      <a:pt x="3643" y="22146"/>
                      <a:pt x="3802" y="22146"/>
                    </a:cubicBezTo>
                    <a:cubicBezTo>
                      <a:pt x="3823" y="22146"/>
                      <a:pt x="3848" y="22152"/>
                      <a:pt x="3877" y="22164"/>
                    </a:cubicBezTo>
                    <a:cubicBezTo>
                      <a:pt x="3845" y="21596"/>
                      <a:pt x="3845" y="21596"/>
                      <a:pt x="3724" y="21515"/>
                    </a:cubicBezTo>
                    <a:lnTo>
                      <a:pt x="3724" y="21515"/>
                    </a:lnTo>
                    <a:cubicBezTo>
                      <a:pt x="3730" y="21541"/>
                      <a:pt x="3737" y="21575"/>
                      <a:pt x="3740" y="21600"/>
                    </a:cubicBezTo>
                    <a:cubicBezTo>
                      <a:pt x="3719" y="21664"/>
                      <a:pt x="3692" y="21724"/>
                      <a:pt x="3669" y="21786"/>
                    </a:cubicBezTo>
                    <a:cubicBezTo>
                      <a:pt x="3653" y="21476"/>
                      <a:pt x="3653" y="21476"/>
                      <a:pt x="3692" y="21456"/>
                    </a:cubicBezTo>
                    <a:cubicBezTo>
                      <a:pt x="3692" y="21453"/>
                      <a:pt x="3696" y="21449"/>
                      <a:pt x="3698" y="21447"/>
                    </a:cubicBezTo>
                    <a:cubicBezTo>
                      <a:pt x="3334" y="21009"/>
                      <a:pt x="3472" y="19973"/>
                      <a:pt x="3472" y="19962"/>
                    </a:cubicBezTo>
                    <a:cubicBezTo>
                      <a:pt x="3487" y="19875"/>
                      <a:pt x="3506" y="19790"/>
                      <a:pt x="3529" y="19707"/>
                    </a:cubicBezTo>
                    <a:cubicBezTo>
                      <a:pt x="3581" y="19751"/>
                      <a:pt x="3590" y="19760"/>
                      <a:pt x="3606" y="20037"/>
                    </a:cubicBezTo>
                    <a:cubicBezTo>
                      <a:pt x="3657" y="19824"/>
                      <a:pt x="3850" y="19668"/>
                      <a:pt x="3849" y="19433"/>
                    </a:cubicBezTo>
                    <a:close/>
                    <a:moveTo>
                      <a:pt x="5752" y="25819"/>
                    </a:moveTo>
                    <a:lnTo>
                      <a:pt x="5752" y="25819"/>
                    </a:lnTo>
                    <a:lnTo>
                      <a:pt x="5752" y="25819"/>
                    </a:lnTo>
                    <a:lnTo>
                      <a:pt x="5752" y="25819"/>
                    </a:lnTo>
                    <a:close/>
                    <a:moveTo>
                      <a:pt x="5752" y="25812"/>
                    </a:moveTo>
                    <a:lnTo>
                      <a:pt x="5754" y="25819"/>
                    </a:lnTo>
                    <a:lnTo>
                      <a:pt x="5754" y="25824"/>
                    </a:lnTo>
                    <a:cubicBezTo>
                      <a:pt x="5754" y="25826"/>
                      <a:pt x="5756" y="25826"/>
                      <a:pt x="5754" y="25826"/>
                    </a:cubicBezTo>
                    <a:cubicBezTo>
                      <a:pt x="5754" y="25826"/>
                      <a:pt x="5754" y="25824"/>
                      <a:pt x="5754" y="25824"/>
                    </a:cubicBezTo>
                    <a:cubicBezTo>
                      <a:pt x="5754" y="25823"/>
                      <a:pt x="5754" y="25819"/>
                      <a:pt x="5753" y="25819"/>
                    </a:cubicBezTo>
                    <a:lnTo>
                      <a:pt x="5753" y="25819"/>
                    </a:lnTo>
                    <a:cubicBezTo>
                      <a:pt x="5753" y="25818"/>
                      <a:pt x="5752" y="25818"/>
                      <a:pt x="5752" y="25818"/>
                    </a:cubicBezTo>
                    <a:lnTo>
                      <a:pt x="5752" y="25818"/>
                    </a:lnTo>
                    <a:lnTo>
                      <a:pt x="5752" y="25812"/>
                    </a:lnTo>
                    <a:close/>
                    <a:moveTo>
                      <a:pt x="8447" y="27602"/>
                    </a:moveTo>
                    <a:lnTo>
                      <a:pt x="8447" y="27602"/>
                    </a:lnTo>
                    <a:cubicBezTo>
                      <a:pt x="8440" y="27613"/>
                      <a:pt x="8433" y="27623"/>
                      <a:pt x="8426" y="27634"/>
                    </a:cubicBezTo>
                    <a:cubicBezTo>
                      <a:pt x="8431" y="27622"/>
                      <a:pt x="8439" y="27611"/>
                      <a:pt x="8447" y="27602"/>
                    </a:cubicBezTo>
                    <a:close/>
                    <a:moveTo>
                      <a:pt x="6141" y="27618"/>
                    </a:moveTo>
                    <a:cubicBezTo>
                      <a:pt x="6230" y="27730"/>
                      <a:pt x="6230" y="27730"/>
                      <a:pt x="6318" y="27795"/>
                    </a:cubicBezTo>
                    <a:lnTo>
                      <a:pt x="6306" y="27788"/>
                    </a:lnTo>
                    <a:lnTo>
                      <a:pt x="6306" y="27788"/>
                    </a:lnTo>
                    <a:cubicBezTo>
                      <a:pt x="6333" y="27811"/>
                      <a:pt x="6333" y="27811"/>
                      <a:pt x="6340" y="27822"/>
                    </a:cubicBezTo>
                    <a:cubicBezTo>
                      <a:pt x="6327" y="27817"/>
                      <a:pt x="6317" y="27811"/>
                      <a:pt x="6308" y="27804"/>
                    </a:cubicBezTo>
                    <a:lnTo>
                      <a:pt x="6308" y="27804"/>
                    </a:lnTo>
                    <a:cubicBezTo>
                      <a:pt x="6483" y="28022"/>
                      <a:pt x="6418" y="28234"/>
                      <a:pt x="6215" y="28599"/>
                    </a:cubicBezTo>
                    <a:cubicBezTo>
                      <a:pt x="6098" y="28810"/>
                      <a:pt x="6059" y="28892"/>
                      <a:pt x="6081" y="28977"/>
                    </a:cubicBezTo>
                    <a:lnTo>
                      <a:pt x="6089" y="28998"/>
                    </a:lnTo>
                    <a:cubicBezTo>
                      <a:pt x="6068" y="28959"/>
                      <a:pt x="6038" y="28906"/>
                      <a:pt x="6033" y="28787"/>
                    </a:cubicBezTo>
                    <a:cubicBezTo>
                      <a:pt x="6024" y="28631"/>
                      <a:pt x="6063" y="28439"/>
                      <a:pt x="6098" y="28271"/>
                    </a:cubicBezTo>
                    <a:cubicBezTo>
                      <a:pt x="6164" y="27953"/>
                      <a:pt x="6194" y="27781"/>
                      <a:pt x="6141" y="27618"/>
                    </a:cubicBezTo>
                    <a:close/>
                    <a:moveTo>
                      <a:pt x="6012" y="33466"/>
                    </a:moveTo>
                    <a:cubicBezTo>
                      <a:pt x="6014" y="33467"/>
                      <a:pt x="6015" y="33468"/>
                      <a:pt x="6017" y="33469"/>
                    </a:cubicBezTo>
                    <a:cubicBezTo>
                      <a:pt x="6020" y="33475"/>
                      <a:pt x="6024" y="33480"/>
                      <a:pt x="6027" y="33484"/>
                    </a:cubicBezTo>
                    <a:cubicBezTo>
                      <a:pt x="6022" y="33480"/>
                      <a:pt x="6018" y="33475"/>
                      <a:pt x="6015" y="33469"/>
                    </a:cubicBezTo>
                    <a:cubicBezTo>
                      <a:pt x="6014" y="33468"/>
                      <a:pt x="6013" y="33467"/>
                      <a:pt x="6012" y="33466"/>
                    </a:cubicBezTo>
                    <a:close/>
                    <a:moveTo>
                      <a:pt x="6132" y="38068"/>
                    </a:moveTo>
                    <a:cubicBezTo>
                      <a:pt x="6238" y="38146"/>
                      <a:pt x="6354" y="38262"/>
                      <a:pt x="6822" y="38753"/>
                    </a:cubicBezTo>
                    <a:cubicBezTo>
                      <a:pt x="7362" y="39321"/>
                      <a:pt x="8483" y="40501"/>
                      <a:pt x="8992" y="40825"/>
                    </a:cubicBezTo>
                    <a:cubicBezTo>
                      <a:pt x="8992" y="40825"/>
                      <a:pt x="8992" y="40827"/>
                      <a:pt x="8992" y="40827"/>
                    </a:cubicBezTo>
                    <a:cubicBezTo>
                      <a:pt x="9090" y="40955"/>
                      <a:pt x="9251" y="41001"/>
                      <a:pt x="9354" y="41122"/>
                    </a:cubicBezTo>
                    <a:cubicBezTo>
                      <a:pt x="9327" y="41130"/>
                      <a:pt x="9301" y="41138"/>
                      <a:pt x="9274" y="41139"/>
                    </a:cubicBezTo>
                    <a:cubicBezTo>
                      <a:pt x="9272" y="41139"/>
                      <a:pt x="9269" y="41139"/>
                      <a:pt x="9267" y="41139"/>
                    </a:cubicBezTo>
                    <a:cubicBezTo>
                      <a:pt x="9128" y="41139"/>
                      <a:pt x="8974" y="41044"/>
                      <a:pt x="8868" y="40964"/>
                    </a:cubicBezTo>
                    <a:cubicBezTo>
                      <a:pt x="8533" y="40712"/>
                      <a:pt x="8279" y="40373"/>
                      <a:pt x="7940" y="40124"/>
                    </a:cubicBezTo>
                    <a:cubicBezTo>
                      <a:pt x="7612" y="39883"/>
                      <a:pt x="7209" y="39770"/>
                      <a:pt x="6891" y="39511"/>
                    </a:cubicBezTo>
                    <a:cubicBezTo>
                      <a:pt x="6678" y="39338"/>
                      <a:pt x="6634" y="39244"/>
                      <a:pt x="6588" y="39111"/>
                    </a:cubicBezTo>
                    <a:lnTo>
                      <a:pt x="6588" y="39111"/>
                    </a:lnTo>
                    <a:cubicBezTo>
                      <a:pt x="6704" y="39150"/>
                      <a:pt x="6756" y="39161"/>
                      <a:pt x="6791" y="39161"/>
                    </a:cubicBezTo>
                    <a:cubicBezTo>
                      <a:pt x="6810" y="39161"/>
                      <a:pt x="6825" y="39158"/>
                      <a:pt x="6842" y="39154"/>
                    </a:cubicBezTo>
                    <a:cubicBezTo>
                      <a:pt x="6845" y="39147"/>
                      <a:pt x="6849" y="39138"/>
                      <a:pt x="6852" y="39131"/>
                    </a:cubicBezTo>
                    <a:cubicBezTo>
                      <a:pt x="6824" y="39048"/>
                      <a:pt x="6760" y="38980"/>
                      <a:pt x="6432" y="38684"/>
                    </a:cubicBezTo>
                    <a:cubicBezTo>
                      <a:pt x="6065" y="38354"/>
                      <a:pt x="5990" y="38274"/>
                      <a:pt x="5912" y="38153"/>
                    </a:cubicBezTo>
                    <a:cubicBezTo>
                      <a:pt x="5914" y="38152"/>
                      <a:pt x="5917" y="38152"/>
                      <a:pt x="5921" y="38152"/>
                    </a:cubicBezTo>
                    <a:cubicBezTo>
                      <a:pt x="5958" y="38152"/>
                      <a:pt x="6055" y="38219"/>
                      <a:pt x="6166" y="38295"/>
                    </a:cubicBezTo>
                    <a:cubicBezTo>
                      <a:pt x="6286" y="38379"/>
                      <a:pt x="6288" y="38380"/>
                      <a:pt x="6327" y="38391"/>
                    </a:cubicBezTo>
                    <a:cubicBezTo>
                      <a:pt x="6276" y="38274"/>
                      <a:pt x="6210" y="38166"/>
                      <a:pt x="6132" y="38068"/>
                    </a:cubicBezTo>
                    <a:close/>
                    <a:moveTo>
                      <a:pt x="23707" y="0"/>
                    </a:moveTo>
                    <a:cubicBezTo>
                      <a:pt x="19664" y="0"/>
                      <a:pt x="15860" y="1013"/>
                      <a:pt x="12530" y="2798"/>
                    </a:cubicBezTo>
                    <a:cubicBezTo>
                      <a:pt x="12816" y="2689"/>
                      <a:pt x="13129" y="2584"/>
                      <a:pt x="13352" y="2584"/>
                    </a:cubicBezTo>
                    <a:cubicBezTo>
                      <a:pt x="13445" y="2584"/>
                      <a:pt x="13522" y="2602"/>
                      <a:pt x="13575" y="2646"/>
                    </a:cubicBezTo>
                    <a:cubicBezTo>
                      <a:pt x="13571" y="2676"/>
                      <a:pt x="13578" y="2719"/>
                      <a:pt x="13564" y="2745"/>
                    </a:cubicBezTo>
                    <a:cubicBezTo>
                      <a:pt x="13355" y="3132"/>
                      <a:pt x="12945" y="3329"/>
                      <a:pt x="12695" y="3677"/>
                    </a:cubicBezTo>
                    <a:cubicBezTo>
                      <a:pt x="12287" y="4244"/>
                      <a:pt x="12454" y="5027"/>
                      <a:pt x="11987" y="5573"/>
                    </a:cubicBezTo>
                    <a:cubicBezTo>
                      <a:pt x="11975" y="5532"/>
                      <a:pt x="11971" y="5490"/>
                      <a:pt x="11975" y="5449"/>
                    </a:cubicBezTo>
                    <a:lnTo>
                      <a:pt x="11975" y="5449"/>
                    </a:lnTo>
                    <a:cubicBezTo>
                      <a:pt x="11914" y="5511"/>
                      <a:pt x="11914" y="5511"/>
                      <a:pt x="11866" y="5694"/>
                    </a:cubicBezTo>
                    <a:cubicBezTo>
                      <a:pt x="11772" y="6050"/>
                      <a:pt x="11554" y="6886"/>
                      <a:pt x="10820" y="7262"/>
                    </a:cubicBezTo>
                    <a:cubicBezTo>
                      <a:pt x="10844" y="7213"/>
                      <a:pt x="10859" y="7156"/>
                      <a:pt x="10855" y="7099"/>
                    </a:cubicBezTo>
                    <a:lnTo>
                      <a:pt x="10855" y="7099"/>
                    </a:lnTo>
                    <a:cubicBezTo>
                      <a:pt x="10348" y="7145"/>
                      <a:pt x="10041" y="7571"/>
                      <a:pt x="9610" y="7763"/>
                    </a:cubicBezTo>
                    <a:cubicBezTo>
                      <a:pt x="9267" y="7917"/>
                      <a:pt x="8884" y="7951"/>
                      <a:pt x="8552" y="8135"/>
                    </a:cubicBezTo>
                    <a:cubicBezTo>
                      <a:pt x="8357" y="8243"/>
                      <a:pt x="8233" y="8337"/>
                      <a:pt x="7860" y="8772"/>
                    </a:cubicBezTo>
                    <a:cubicBezTo>
                      <a:pt x="7479" y="9219"/>
                      <a:pt x="7333" y="9310"/>
                      <a:pt x="7150" y="9423"/>
                    </a:cubicBezTo>
                    <a:cubicBezTo>
                      <a:pt x="7214" y="9150"/>
                      <a:pt x="7213" y="9063"/>
                      <a:pt x="7213" y="8980"/>
                    </a:cubicBezTo>
                    <a:lnTo>
                      <a:pt x="7213" y="8980"/>
                    </a:lnTo>
                    <a:cubicBezTo>
                      <a:pt x="7154" y="9113"/>
                      <a:pt x="7154" y="9113"/>
                      <a:pt x="7095" y="9170"/>
                    </a:cubicBezTo>
                    <a:cubicBezTo>
                      <a:pt x="7090" y="9152"/>
                      <a:pt x="7081" y="9129"/>
                      <a:pt x="7076" y="9113"/>
                    </a:cubicBezTo>
                    <a:cubicBezTo>
                      <a:pt x="6998" y="9285"/>
                      <a:pt x="6987" y="9329"/>
                      <a:pt x="6968" y="9492"/>
                    </a:cubicBezTo>
                    <a:lnTo>
                      <a:pt x="6966" y="9492"/>
                    </a:lnTo>
                    <a:cubicBezTo>
                      <a:pt x="6593" y="9643"/>
                      <a:pt x="5843" y="10410"/>
                      <a:pt x="5804" y="10456"/>
                    </a:cubicBezTo>
                    <a:cubicBezTo>
                      <a:pt x="5747" y="10247"/>
                      <a:pt x="5456" y="10177"/>
                      <a:pt x="5484" y="9917"/>
                    </a:cubicBezTo>
                    <a:lnTo>
                      <a:pt x="5484" y="9917"/>
                    </a:lnTo>
                    <a:cubicBezTo>
                      <a:pt x="5384" y="9955"/>
                      <a:pt x="5328" y="9974"/>
                      <a:pt x="5281" y="9974"/>
                    </a:cubicBezTo>
                    <a:cubicBezTo>
                      <a:pt x="5233" y="9974"/>
                      <a:pt x="5193" y="9954"/>
                      <a:pt x="5121" y="9917"/>
                    </a:cubicBezTo>
                    <a:cubicBezTo>
                      <a:pt x="4936" y="10635"/>
                      <a:pt x="4514" y="10983"/>
                      <a:pt x="4207" y="11064"/>
                    </a:cubicBezTo>
                    <a:cubicBezTo>
                      <a:pt x="4065" y="11102"/>
                      <a:pt x="4065" y="11102"/>
                      <a:pt x="3783" y="11641"/>
                    </a:cubicBezTo>
                    <a:cubicBezTo>
                      <a:pt x="3639" y="11551"/>
                      <a:pt x="3526" y="11480"/>
                      <a:pt x="3432" y="11423"/>
                    </a:cubicBezTo>
                    <a:cubicBezTo>
                      <a:pt x="2821" y="12429"/>
                      <a:pt x="2287" y="13477"/>
                      <a:pt x="1833" y="14563"/>
                    </a:cubicBezTo>
                    <a:cubicBezTo>
                      <a:pt x="1934" y="14622"/>
                      <a:pt x="2053" y="14652"/>
                      <a:pt x="2124" y="14753"/>
                    </a:cubicBezTo>
                    <a:cubicBezTo>
                      <a:pt x="2202" y="14867"/>
                      <a:pt x="2193" y="14952"/>
                      <a:pt x="2177" y="15106"/>
                    </a:cubicBezTo>
                    <a:cubicBezTo>
                      <a:pt x="2330" y="14800"/>
                      <a:pt x="2373" y="14772"/>
                      <a:pt x="2412" y="14772"/>
                    </a:cubicBezTo>
                    <a:cubicBezTo>
                      <a:pt x="2417" y="14772"/>
                      <a:pt x="2421" y="14772"/>
                      <a:pt x="2426" y="14773"/>
                    </a:cubicBezTo>
                    <a:cubicBezTo>
                      <a:pt x="2546" y="14978"/>
                      <a:pt x="2259" y="15221"/>
                      <a:pt x="2487" y="15416"/>
                    </a:cubicBezTo>
                    <a:lnTo>
                      <a:pt x="2487" y="15416"/>
                    </a:lnTo>
                    <a:cubicBezTo>
                      <a:pt x="2330" y="15526"/>
                      <a:pt x="2109" y="15511"/>
                      <a:pt x="1980" y="15677"/>
                    </a:cubicBezTo>
                    <a:cubicBezTo>
                      <a:pt x="2024" y="15665"/>
                      <a:pt x="2064" y="15660"/>
                      <a:pt x="2103" y="15660"/>
                    </a:cubicBezTo>
                    <a:cubicBezTo>
                      <a:pt x="2376" y="15660"/>
                      <a:pt x="2543" y="15945"/>
                      <a:pt x="2733" y="16270"/>
                    </a:cubicBezTo>
                    <a:cubicBezTo>
                      <a:pt x="2694" y="16334"/>
                      <a:pt x="2681" y="16339"/>
                      <a:pt x="2649" y="16352"/>
                    </a:cubicBezTo>
                    <a:cubicBezTo>
                      <a:pt x="2624" y="16334"/>
                      <a:pt x="2568" y="16297"/>
                      <a:pt x="2596" y="16126"/>
                    </a:cubicBezTo>
                    <a:lnTo>
                      <a:pt x="2596" y="16126"/>
                    </a:lnTo>
                    <a:cubicBezTo>
                      <a:pt x="2419" y="16343"/>
                      <a:pt x="2278" y="16416"/>
                      <a:pt x="2121" y="16460"/>
                    </a:cubicBezTo>
                    <a:cubicBezTo>
                      <a:pt x="2098" y="16462"/>
                      <a:pt x="2077" y="16463"/>
                      <a:pt x="2057" y="16463"/>
                    </a:cubicBezTo>
                    <a:cubicBezTo>
                      <a:pt x="1762" y="16463"/>
                      <a:pt x="1789" y="16215"/>
                      <a:pt x="1846" y="15706"/>
                    </a:cubicBezTo>
                    <a:lnTo>
                      <a:pt x="1846" y="15706"/>
                    </a:lnTo>
                    <a:lnTo>
                      <a:pt x="1835" y="15732"/>
                    </a:lnTo>
                    <a:cubicBezTo>
                      <a:pt x="1837" y="15726"/>
                      <a:pt x="1940" y="15169"/>
                      <a:pt x="1770" y="15169"/>
                    </a:cubicBezTo>
                    <a:cubicBezTo>
                      <a:pt x="1766" y="15169"/>
                      <a:pt x="1761" y="15169"/>
                      <a:pt x="1757" y="15170"/>
                    </a:cubicBezTo>
                    <a:cubicBezTo>
                      <a:pt x="1686" y="15182"/>
                      <a:pt x="1618" y="15207"/>
                      <a:pt x="1560" y="15248"/>
                    </a:cubicBezTo>
                    <a:cubicBezTo>
                      <a:pt x="529" y="17948"/>
                      <a:pt x="0" y="20816"/>
                      <a:pt x="4" y="23706"/>
                    </a:cubicBezTo>
                    <a:cubicBezTo>
                      <a:pt x="4" y="28950"/>
                      <a:pt x="1707" y="33796"/>
                      <a:pt x="4590" y="37720"/>
                    </a:cubicBezTo>
                    <a:cubicBezTo>
                      <a:pt x="4588" y="37641"/>
                      <a:pt x="4576" y="37561"/>
                      <a:pt x="4596" y="37481"/>
                    </a:cubicBezTo>
                    <a:cubicBezTo>
                      <a:pt x="4613" y="37476"/>
                      <a:pt x="4631" y="37472"/>
                      <a:pt x="4649" y="37465"/>
                    </a:cubicBezTo>
                    <a:lnTo>
                      <a:pt x="4654" y="37467"/>
                    </a:lnTo>
                    <a:cubicBezTo>
                      <a:pt x="4613" y="37296"/>
                      <a:pt x="4617" y="37279"/>
                      <a:pt x="4631" y="37224"/>
                    </a:cubicBezTo>
                    <a:cubicBezTo>
                      <a:pt x="4635" y="37223"/>
                      <a:pt x="4638" y="37223"/>
                      <a:pt x="4642" y="37223"/>
                    </a:cubicBezTo>
                    <a:cubicBezTo>
                      <a:pt x="4655" y="37223"/>
                      <a:pt x="4668" y="37226"/>
                      <a:pt x="4681" y="37232"/>
                    </a:cubicBezTo>
                    <a:cubicBezTo>
                      <a:pt x="4683" y="37234"/>
                      <a:pt x="4683" y="37234"/>
                      <a:pt x="4684" y="37236"/>
                    </a:cubicBezTo>
                    <a:cubicBezTo>
                      <a:pt x="4599" y="37124"/>
                      <a:pt x="4454" y="37094"/>
                      <a:pt x="4349" y="37007"/>
                    </a:cubicBezTo>
                    <a:cubicBezTo>
                      <a:pt x="4356" y="36940"/>
                      <a:pt x="4409" y="36597"/>
                      <a:pt x="4830" y="36431"/>
                    </a:cubicBezTo>
                    <a:cubicBezTo>
                      <a:pt x="4335" y="36017"/>
                      <a:pt x="3973" y="35313"/>
                      <a:pt x="3471" y="34339"/>
                    </a:cubicBezTo>
                    <a:lnTo>
                      <a:pt x="3471" y="34339"/>
                    </a:lnTo>
                    <a:cubicBezTo>
                      <a:pt x="3506" y="34413"/>
                      <a:pt x="3506" y="34413"/>
                      <a:pt x="3513" y="34443"/>
                    </a:cubicBezTo>
                    <a:cubicBezTo>
                      <a:pt x="3508" y="34438"/>
                      <a:pt x="3050" y="33789"/>
                      <a:pt x="3054" y="33437"/>
                    </a:cubicBezTo>
                    <a:lnTo>
                      <a:pt x="3072" y="33421"/>
                    </a:lnTo>
                    <a:cubicBezTo>
                      <a:pt x="3221" y="33508"/>
                      <a:pt x="3201" y="33700"/>
                      <a:pt x="3313" y="33812"/>
                    </a:cubicBezTo>
                    <a:cubicBezTo>
                      <a:pt x="3318" y="33803"/>
                      <a:pt x="3325" y="33794"/>
                      <a:pt x="3332" y="33785"/>
                    </a:cubicBezTo>
                    <a:cubicBezTo>
                      <a:pt x="3318" y="33727"/>
                      <a:pt x="3281" y="33677"/>
                      <a:pt x="3274" y="33618"/>
                    </a:cubicBezTo>
                    <a:lnTo>
                      <a:pt x="3274" y="33618"/>
                    </a:lnTo>
                    <a:cubicBezTo>
                      <a:pt x="3310" y="33651"/>
                      <a:pt x="3317" y="33656"/>
                      <a:pt x="3336" y="33656"/>
                    </a:cubicBezTo>
                    <a:cubicBezTo>
                      <a:pt x="3340" y="33656"/>
                      <a:pt x="3344" y="33656"/>
                      <a:pt x="3350" y="33656"/>
                    </a:cubicBezTo>
                    <a:cubicBezTo>
                      <a:pt x="3347" y="33560"/>
                      <a:pt x="3274" y="33473"/>
                      <a:pt x="3309" y="33372"/>
                    </a:cubicBezTo>
                    <a:lnTo>
                      <a:pt x="3309" y="33372"/>
                    </a:lnTo>
                    <a:cubicBezTo>
                      <a:pt x="3361" y="33384"/>
                      <a:pt x="3480" y="33482"/>
                      <a:pt x="3417" y="33560"/>
                    </a:cubicBezTo>
                    <a:cubicBezTo>
                      <a:pt x="3433" y="33572"/>
                      <a:pt x="3449" y="33583"/>
                      <a:pt x="3467" y="33590"/>
                    </a:cubicBezTo>
                    <a:cubicBezTo>
                      <a:pt x="3494" y="33556"/>
                      <a:pt x="3512" y="33531"/>
                      <a:pt x="3439" y="33354"/>
                    </a:cubicBezTo>
                    <a:lnTo>
                      <a:pt x="3439" y="33354"/>
                    </a:lnTo>
                    <a:cubicBezTo>
                      <a:pt x="3474" y="33365"/>
                      <a:pt x="3511" y="33370"/>
                      <a:pt x="3548" y="33370"/>
                    </a:cubicBezTo>
                    <a:cubicBezTo>
                      <a:pt x="3561" y="33370"/>
                      <a:pt x="3573" y="33370"/>
                      <a:pt x="3586" y="33368"/>
                    </a:cubicBezTo>
                    <a:lnTo>
                      <a:pt x="3611" y="33368"/>
                    </a:lnTo>
                    <a:cubicBezTo>
                      <a:pt x="3694" y="33370"/>
                      <a:pt x="3708" y="33374"/>
                      <a:pt x="3762" y="33397"/>
                    </a:cubicBezTo>
                    <a:cubicBezTo>
                      <a:pt x="3737" y="33267"/>
                      <a:pt x="3735" y="33134"/>
                      <a:pt x="3758" y="33006"/>
                    </a:cubicBezTo>
                    <a:cubicBezTo>
                      <a:pt x="3758" y="33005"/>
                      <a:pt x="3758" y="33005"/>
                      <a:pt x="3758" y="33005"/>
                    </a:cubicBezTo>
                    <a:cubicBezTo>
                      <a:pt x="3777" y="32921"/>
                      <a:pt x="3805" y="32893"/>
                      <a:pt x="3835" y="32893"/>
                    </a:cubicBezTo>
                    <a:cubicBezTo>
                      <a:pt x="3885" y="32893"/>
                      <a:pt x="3941" y="32972"/>
                      <a:pt x="3964" y="33006"/>
                    </a:cubicBezTo>
                    <a:cubicBezTo>
                      <a:pt x="4005" y="33065"/>
                      <a:pt x="4026" y="33100"/>
                      <a:pt x="4079" y="33189"/>
                    </a:cubicBezTo>
                    <a:cubicBezTo>
                      <a:pt x="4067" y="33129"/>
                      <a:pt x="4056" y="33067"/>
                      <a:pt x="4044" y="33006"/>
                    </a:cubicBezTo>
                    <a:cubicBezTo>
                      <a:pt x="4042" y="32992"/>
                      <a:pt x="4038" y="32974"/>
                      <a:pt x="4037" y="32962"/>
                    </a:cubicBezTo>
                    <a:cubicBezTo>
                      <a:pt x="4017" y="32857"/>
                      <a:pt x="3999" y="32751"/>
                      <a:pt x="3982" y="32646"/>
                    </a:cubicBezTo>
                    <a:lnTo>
                      <a:pt x="3982" y="32646"/>
                    </a:lnTo>
                    <a:cubicBezTo>
                      <a:pt x="4045" y="32693"/>
                      <a:pt x="4087" y="32714"/>
                      <a:pt x="4116" y="32714"/>
                    </a:cubicBezTo>
                    <a:cubicBezTo>
                      <a:pt x="4132" y="32714"/>
                      <a:pt x="4144" y="32707"/>
                      <a:pt x="4154" y="32694"/>
                    </a:cubicBezTo>
                    <a:cubicBezTo>
                      <a:pt x="4172" y="32669"/>
                      <a:pt x="4172" y="32593"/>
                      <a:pt x="4172" y="32557"/>
                    </a:cubicBezTo>
                    <a:cubicBezTo>
                      <a:pt x="4172" y="32435"/>
                      <a:pt x="4173" y="32412"/>
                      <a:pt x="4187" y="32359"/>
                    </a:cubicBezTo>
                    <a:cubicBezTo>
                      <a:pt x="4349" y="32545"/>
                      <a:pt x="4491" y="32643"/>
                      <a:pt x="4679" y="32696"/>
                    </a:cubicBezTo>
                    <a:cubicBezTo>
                      <a:pt x="4523" y="32705"/>
                      <a:pt x="4457" y="32799"/>
                      <a:pt x="4372" y="33006"/>
                    </a:cubicBezTo>
                    <a:cubicBezTo>
                      <a:pt x="4294" y="33193"/>
                      <a:pt x="4264" y="33260"/>
                      <a:pt x="4168" y="33327"/>
                    </a:cubicBezTo>
                    <a:cubicBezTo>
                      <a:pt x="4232" y="33406"/>
                      <a:pt x="4336" y="33439"/>
                      <a:pt x="4454" y="33439"/>
                    </a:cubicBezTo>
                    <a:cubicBezTo>
                      <a:pt x="4730" y="33439"/>
                      <a:pt x="5078" y="33259"/>
                      <a:pt x="5146" y="33083"/>
                    </a:cubicBezTo>
                    <a:cubicBezTo>
                      <a:pt x="5092" y="33067"/>
                      <a:pt x="5044" y="33040"/>
                      <a:pt x="5002" y="33006"/>
                    </a:cubicBezTo>
                    <a:cubicBezTo>
                      <a:pt x="4677" y="32740"/>
                      <a:pt x="4484" y="32213"/>
                      <a:pt x="4445" y="32013"/>
                    </a:cubicBezTo>
                    <a:cubicBezTo>
                      <a:pt x="4409" y="31829"/>
                      <a:pt x="4451" y="31787"/>
                      <a:pt x="4493" y="31787"/>
                    </a:cubicBezTo>
                    <a:cubicBezTo>
                      <a:pt x="4513" y="31787"/>
                      <a:pt x="4534" y="31797"/>
                      <a:pt x="4544" y="31805"/>
                    </a:cubicBezTo>
                    <a:cubicBezTo>
                      <a:pt x="4794" y="31997"/>
                      <a:pt x="4913" y="32293"/>
                      <a:pt x="5112" y="32525"/>
                    </a:cubicBezTo>
                    <a:cubicBezTo>
                      <a:pt x="5124" y="32538"/>
                      <a:pt x="5124" y="32538"/>
                      <a:pt x="5133" y="32540"/>
                    </a:cubicBezTo>
                    <a:cubicBezTo>
                      <a:pt x="5138" y="32527"/>
                      <a:pt x="5142" y="32522"/>
                      <a:pt x="5146" y="32456"/>
                    </a:cubicBezTo>
                    <a:cubicBezTo>
                      <a:pt x="5176" y="32536"/>
                      <a:pt x="5192" y="32564"/>
                      <a:pt x="5289" y="32664"/>
                    </a:cubicBezTo>
                    <a:cubicBezTo>
                      <a:pt x="5403" y="32779"/>
                      <a:pt x="5421" y="32847"/>
                      <a:pt x="5378" y="33006"/>
                    </a:cubicBezTo>
                    <a:cubicBezTo>
                      <a:pt x="5323" y="33183"/>
                      <a:pt x="5055" y="33944"/>
                      <a:pt x="4569" y="33944"/>
                    </a:cubicBezTo>
                    <a:cubicBezTo>
                      <a:pt x="4479" y="33944"/>
                      <a:pt x="4382" y="33918"/>
                      <a:pt x="4278" y="33858"/>
                    </a:cubicBezTo>
                    <a:lnTo>
                      <a:pt x="4278" y="33858"/>
                    </a:lnTo>
                    <a:cubicBezTo>
                      <a:pt x="4667" y="34610"/>
                      <a:pt x="4496" y="34614"/>
                      <a:pt x="4395" y="34615"/>
                    </a:cubicBezTo>
                    <a:cubicBezTo>
                      <a:pt x="4195" y="34619"/>
                      <a:pt x="4191" y="35547"/>
                      <a:pt x="4936" y="36251"/>
                    </a:cubicBezTo>
                    <a:cubicBezTo>
                      <a:pt x="4844" y="36186"/>
                      <a:pt x="4734" y="36147"/>
                      <a:pt x="4651" y="36067"/>
                    </a:cubicBezTo>
                    <a:lnTo>
                      <a:pt x="4651" y="36067"/>
                    </a:lnTo>
                    <a:cubicBezTo>
                      <a:pt x="4697" y="36138"/>
                      <a:pt x="4697" y="36138"/>
                      <a:pt x="4855" y="36335"/>
                    </a:cubicBezTo>
                    <a:cubicBezTo>
                      <a:pt x="4855" y="36333"/>
                      <a:pt x="4853" y="36329"/>
                      <a:pt x="4856" y="36308"/>
                    </a:cubicBezTo>
                    <a:cubicBezTo>
                      <a:pt x="4868" y="36296"/>
                      <a:pt x="4879" y="36285"/>
                      <a:pt x="4906" y="36285"/>
                    </a:cubicBezTo>
                    <a:cubicBezTo>
                      <a:pt x="4925" y="36285"/>
                      <a:pt x="4954" y="36291"/>
                      <a:pt x="4998" y="36308"/>
                    </a:cubicBezTo>
                    <a:cubicBezTo>
                      <a:pt x="5007" y="36312"/>
                      <a:pt x="5798" y="36711"/>
                      <a:pt x="5344" y="36956"/>
                    </a:cubicBezTo>
                    <a:cubicBezTo>
                      <a:pt x="5396" y="36977"/>
                      <a:pt x="5463" y="37023"/>
                      <a:pt x="5493" y="37069"/>
                    </a:cubicBezTo>
                    <a:cubicBezTo>
                      <a:pt x="5632" y="37289"/>
                      <a:pt x="5712" y="37539"/>
                      <a:pt x="5848" y="37759"/>
                    </a:cubicBezTo>
                    <a:cubicBezTo>
                      <a:pt x="5875" y="37788"/>
                      <a:pt x="5908" y="37827"/>
                      <a:pt x="5935" y="37855"/>
                    </a:cubicBezTo>
                    <a:cubicBezTo>
                      <a:pt x="5653" y="37701"/>
                      <a:pt x="5385" y="37522"/>
                      <a:pt x="5091" y="37390"/>
                    </a:cubicBezTo>
                    <a:cubicBezTo>
                      <a:pt x="4990" y="37346"/>
                      <a:pt x="4925" y="37329"/>
                      <a:pt x="4885" y="37329"/>
                    </a:cubicBezTo>
                    <a:cubicBezTo>
                      <a:pt x="4799" y="37329"/>
                      <a:pt x="4827" y="37408"/>
                      <a:pt x="4844" y="37458"/>
                    </a:cubicBezTo>
                    <a:cubicBezTo>
                      <a:pt x="4823" y="37428"/>
                      <a:pt x="4800" y="37397"/>
                      <a:pt x="4778" y="37369"/>
                    </a:cubicBezTo>
                    <a:cubicBezTo>
                      <a:pt x="4769" y="37421"/>
                      <a:pt x="4764" y="37463"/>
                      <a:pt x="4677" y="37488"/>
                    </a:cubicBezTo>
                    <a:lnTo>
                      <a:pt x="4683" y="37502"/>
                    </a:lnTo>
                    <a:cubicBezTo>
                      <a:pt x="4709" y="37660"/>
                      <a:pt x="4713" y="37683"/>
                      <a:pt x="4633" y="37781"/>
                    </a:cubicBezTo>
                    <a:cubicBezTo>
                      <a:pt x="5958" y="39574"/>
                      <a:pt x="7528" y="41171"/>
                      <a:pt x="9297" y="42529"/>
                    </a:cubicBezTo>
                    <a:cubicBezTo>
                      <a:pt x="9338" y="42511"/>
                      <a:pt x="9377" y="42504"/>
                      <a:pt x="9415" y="42504"/>
                    </a:cubicBezTo>
                    <a:cubicBezTo>
                      <a:pt x="9562" y="42504"/>
                      <a:pt x="9682" y="42612"/>
                      <a:pt x="9716" y="42646"/>
                    </a:cubicBezTo>
                    <a:lnTo>
                      <a:pt x="9627" y="42713"/>
                    </a:lnTo>
                    <a:lnTo>
                      <a:pt x="9643" y="42722"/>
                    </a:lnTo>
                    <a:cubicBezTo>
                      <a:pt x="9714" y="42731"/>
                      <a:pt x="9787" y="42736"/>
                      <a:pt x="9860" y="42740"/>
                    </a:cubicBezTo>
                    <a:lnTo>
                      <a:pt x="9971" y="42740"/>
                    </a:lnTo>
                    <a:cubicBezTo>
                      <a:pt x="10058" y="42741"/>
                      <a:pt x="10145" y="42750"/>
                      <a:pt x="10232" y="42763"/>
                    </a:cubicBezTo>
                    <a:cubicBezTo>
                      <a:pt x="10227" y="42761"/>
                      <a:pt x="10222" y="42756"/>
                      <a:pt x="10218" y="42752"/>
                    </a:cubicBezTo>
                    <a:cubicBezTo>
                      <a:pt x="10257" y="42742"/>
                      <a:pt x="10297" y="42737"/>
                      <a:pt x="10336" y="42737"/>
                    </a:cubicBezTo>
                    <a:cubicBezTo>
                      <a:pt x="10533" y="42737"/>
                      <a:pt x="10737" y="42844"/>
                      <a:pt x="10933" y="42844"/>
                    </a:cubicBezTo>
                    <a:cubicBezTo>
                      <a:pt x="11049" y="42844"/>
                      <a:pt x="11163" y="42806"/>
                      <a:pt x="11272" y="42688"/>
                    </a:cubicBezTo>
                    <a:cubicBezTo>
                      <a:pt x="11536" y="42401"/>
                      <a:pt x="11559" y="41015"/>
                      <a:pt x="10323" y="40990"/>
                    </a:cubicBezTo>
                    <a:lnTo>
                      <a:pt x="10323" y="40990"/>
                    </a:lnTo>
                    <a:cubicBezTo>
                      <a:pt x="10681" y="41315"/>
                      <a:pt x="10681" y="41315"/>
                      <a:pt x="10724" y="41427"/>
                    </a:cubicBezTo>
                    <a:cubicBezTo>
                      <a:pt x="10718" y="41425"/>
                      <a:pt x="10245" y="41129"/>
                      <a:pt x="10158" y="40882"/>
                    </a:cubicBezTo>
                    <a:cubicBezTo>
                      <a:pt x="10097" y="40918"/>
                      <a:pt x="10034" y="40946"/>
                      <a:pt x="9968" y="40967"/>
                    </a:cubicBezTo>
                    <a:cubicBezTo>
                      <a:pt x="10026" y="41020"/>
                      <a:pt x="10073" y="41086"/>
                      <a:pt x="10101" y="41161"/>
                    </a:cubicBezTo>
                    <a:cubicBezTo>
                      <a:pt x="9822" y="41159"/>
                      <a:pt x="9421" y="41081"/>
                      <a:pt x="9093" y="40712"/>
                    </a:cubicBezTo>
                    <a:lnTo>
                      <a:pt x="9093" y="40712"/>
                    </a:lnTo>
                    <a:lnTo>
                      <a:pt x="9201" y="40726"/>
                    </a:lnTo>
                    <a:cubicBezTo>
                      <a:pt x="7312" y="39605"/>
                      <a:pt x="6835" y="37477"/>
                      <a:pt x="7129" y="36842"/>
                    </a:cubicBezTo>
                    <a:lnTo>
                      <a:pt x="7257" y="36798"/>
                    </a:lnTo>
                    <a:cubicBezTo>
                      <a:pt x="7397" y="36867"/>
                      <a:pt x="7397" y="36867"/>
                      <a:pt x="7550" y="37034"/>
                    </a:cubicBezTo>
                    <a:cubicBezTo>
                      <a:pt x="7573" y="37009"/>
                      <a:pt x="7601" y="36977"/>
                      <a:pt x="7622" y="36952"/>
                    </a:cubicBezTo>
                    <a:lnTo>
                      <a:pt x="7679" y="37044"/>
                    </a:lnTo>
                    <a:cubicBezTo>
                      <a:pt x="7642" y="36957"/>
                      <a:pt x="7626" y="36863"/>
                      <a:pt x="7628" y="36769"/>
                    </a:cubicBezTo>
                    <a:lnTo>
                      <a:pt x="7628" y="36769"/>
                    </a:lnTo>
                    <a:lnTo>
                      <a:pt x="7743" y="36787"/>
                    </a:lnTo>
                    <a:cubicBezTo>
                      <a:pt x="7260" y="36374"/>
                      <a:pt x="7708" y="35742"/>
                      <a:pt x="7392" y="35290"/>
                    </a:cubicBezTo>
                    <a:cubicBezTo>
                      <a:pt x="7111" y="34892"/>
                      <a:pt x="6561" y="34800"/>
                      <a:pt x="6333" y="34344"/>
                    </a:cubicBezTo>
                    <a:cubicBezTo>
                      <a:pt x="6242" y="34165"/>
                      <a:pt x="6242" y="34165"/>
                      <a:pt x="6105" y="33537"/>
                    </a:cubicBezTo>
                    <a:cubicBezTo>
                      <a:pt x="6176" y="33526"/>
                      <a:pt x="6246" y="33508"/>
                      <a:pt x="6311" y="33482"/>
                    </a:cubicBezTo>
                    <a:cubicBezTo>
                      <a:pt x="6311" y="33450"/>
                      <a:pt x="6313" y="33409"/>
                      <a:pt x="6313" y="33377"/>
                    </a:cubicBezTo>
                    <a:cubicBezTo>
                      <a:pt x="6370" y="33355"/>
                      <a:pt x="6424" y="33345"/>
                      <a:pt x="6475" y="33345"/>
                    </a:cubicBezTo>
                    <a:cubicBezTo>
                      <a:pt x="6981" y="33345"/>
                      <a:pt x="7186" y="34333"/>
                      <a:pt x="7168" y="34436"/>
                    </a:cubicBezTo>
                    <a:lnTo>
                      <a:pt x="7081" y="34367"/>
                    </a:lnTo>
                    <a:lnTo>
                      <a:pt x="7081" y="34367"/>
                    </a:lnTo>
                    <a:cubicBezTo>
                      <a:pt x="7110" y="34550"/>
                      <a:pt x="7129" y="34603"/>
                      <a:pt x="7413" y="34749"/>
                    </a:cubicBezTo>
                    <a:lnTo>
                      <a:pt x="7401" y="34757"/>
                    </a:lnTo>
                    <a:lnTo>
                      <a:pt x="7429" y="34761"/>
                    </a:lnTo>
                    <a:lnTo>
                      <a:pt x="7417" y="34750"/>
                    </a:lnTo>
                    <a:lnTo>
                      <a:pt x="7417" y="34750"/>
                    </a:lnTo>
                    <a:cubicBezTo>
                      <a:pt x="7622" y="34823"/>
                      <a:pt x="7844" y="34839"/>
                      <a:pt x="8045" y="34928"/>
                    </a:cubicBezTo>
                    <a:cubicBezTo>
                      <a:pt x="8062" y="34993"/>
                      <a:pt x="8055" y="35096"/>
                      <a:pt x="8023" y="35157"/>
                    </a:cubicBezTo>
                    <a:cubicBezTo>
                      <a:pt x="8275" y="35275"/>
                      <a:pt x="8383" y="35613"/>
                      <a:pt x="8713" y="35613"/>
                    </a:cubicBezTo>
                    <a:cubicBezTo>
                      <a:pt x="8714" y="35613"/>
                      <a:pt x="8714" y="35613"/>
                      <a:pt x="8715" y="35613"/>
                    </a:cubicBezTo>
                    <a:cubicBezTo>
                      <a:pt x="9020" y="35611"/>
                      <a:pt x="8870" y="35149"/>
                      <a:pt x="9170" y="35149"/>
                    </a:cubicBezTo>
                    <a:cubicBezTo>
                      <a:pt x="9171" y="35149"/>
                      <a:pt x="9173" y="35150"/>
                      <a:pt x="9175" y="35150"/>
                    </a:cubicBezTo>
                    <a:cubicBezTo>
                      <a:pt x="9209" y="35150"/>
                      <a:pt x="9251" y="35173"/>
                      <a:pt x="9283" y="35181"/>
                    </a:cubicBezTo>
                    <a:cubicBezTo>
                      <a:pt x="9317" y="35439"/>
                      <a:pt x="9349" y="35448"/>
                      <a:pt x="9478" y="35488"/>
                    </a:cubicBezTo>
                    <a:cubicBezTo>
                      <a:pt x="9457" y="35526"/>
                      <a:pt x="9414" y="35570"/>
                      <a:pt x="9407" y="35613"/>
                    </a:cubicBezTo>
                    <a:cubicBezTo>
                      <a:pt x="9396" y="35694"/>
                      <a:pt x="9512" y="36015"/>
                      <a:pt x="9733" y="36015"/>
                    </a:cubicBezTo>
                    <a:cubicBezTo>
                      <a:pt x="9763" y="36015"/>
                      <a:pt x="9796" y="36008"/>
                      <a:pt x="9831" y="35994"/>
                    </a:cubicBezTo>
                    <a:cubicBezTo>
                      <a:pt x="9842" y="35991"/>
                      <a:pt x="10649" y="35435"/>
                      <a:pt x="10261" y="35004"/>
                    </a:cubicBezTo>
                    <a:cubicBezTo>
                      <a:pt x="9783" y="34474"/>
                      <a:pt x="9075" y="34834"/>
                      <a:pt x="8531" y="34552"/>
                    </a:cubicBezTo>
                    <a:cubicBezTo>
                      <a:pt x="8586" y="34270"/>
                      <a:pt x="8902" y="34097"/>
                      <a:pt x="8863" y="33776"/>
                    </a:cubicBezTo>
                    <a:cubicBezTo>
                      <a:pt x="8847" y="33652"/>
                      <a:pt x="8836" y="33555"/>
                      <a:pt x="8343" y="33008"/>
                    </a:cubicBezTo>
                    <a:cubicBezTo>
                      <a:pt x="7915" y="32554"/>
                      <a:pt x="7578" y="32242"/>
                      <a:pt x="7248" y="31995"/>
                    </a:cubicBezTo>
                    <a:lnTo>
                      <a:pt x="7331" y="31936"/>
                    </a:lnTo>
                    <a:cubicBezTo>
                      <a:pt x="7502" y="32013"/>
                      <a:pt x="7606" y="32190"/>
                      <a:pt x="7798" y="32233"/>
                    </a:cubicBezTo>
                    <a:cubicBezTo>
                      <a:pt x="7779" y="32226"/>
                      <a:pt x="7354" y="32039"/>
                      <a:pt x="7299" y="31489"/>
                    </a:cubicBezTo>
                    <a:cubicBezTo>
                      <a:pt x="7319" y="31466"/>
                      <a:pt x="7346" y="31438"/>
                      <a:pt x="7365" y="31415"/>
                    </a:cubicBezTo>
                    <a:cubicBezTo>
                      <a:pt x="6895" y="31314"/>
                      <a:pt x="6895" y="31314"/>
                      <a:pt x="6804" y="30969"/>
                    </a:cubicBezTo>
                    <a:cubicBezTo>
                      <a:pt x="6813" y="30939"/>
                      <a:pt x="6849" y="30911"/>
                      <a:pt x="6867" y="30886"/>
                    </a:cubicBezTo>
                    <a:cubicBezTo>
                      <a:pt x="6748" y="30629"/>
                      <a:pt x="6751" y="30602"/>
                      <a:pt x="6773" y="30432"/>
                    </a:cubicBezTo>
                    <a:lnTo>
                      <a:pt x="6881" y="30418"/>
                    </a:lnTo>
                    <a:cubicBezTo>
                      <a:pt x="6932" y="30260"/>
                      <a:pt x="7000" y="29518"/>
                      <a:pt x="6865" y="29209"/>
                    </a:cubicBezTo>
                    <a:lnTo>
                      <a:pt x="6831" y="29245"/>
                    </a:lnTo>
                    <a:cubicBezTo>
                      <a:pt x="6897" y="28830"/>
                      <a:pt x="6906" y="28766"/>
                      <a:pt x="7221" y="28457"/>
                    </a:cubicBezTo>
                    <a:cubicBezTo>
                      <a:pt x="7564" y="28120"/>
                      <a:pt x="8050" y="28003"/>
                      <a:pt x="8410" y="27692"/>
                    </a:cubicBezTo>
                    <a:cubicBezTo>
                      <a:pt x="8446" y="27811"/>
                      <a:pt x="8460" y="27856"/>
                      <a:pt x="8607" y="27952"/>
                    </a:cubicBezTo>
                    <a:cubicBezTo>
                      <a:pt x="8492" y="27717"/>
                      <a:pt x="8470" y="27675"/>
                      <a:pt x="8751" y="27315"/>
                    </a:cubicBezTo>
                    <a:cubicBezTo>
                      <a:pt x="8753" y="27318"/>
                      <a:pt x="8899" y="27433"/>
                      <a:pt x="9067" y="27433"/>
                    </a:cubicBezTo>
                    <a:cubicBezTo>
                      <a:pt x="9256" y="27433"/>
                      <a:pt x="9474" y="27287"/>
                      <a:pt x="9549" y="26672"/>
                    </a:cubicBezTo>
                    <a:cubicBezTo>
                      <a:pt x="9311" y="26475"/>
                      <a:pt x="9212" y="26294"/>
                      <a:pt x="9322" y="25842"/>
                    </a:cubicBezTo>
                    <a:cubicBezTo>
                      <a:pt x="9430" y="25505"/>
                      <a:pt x="9762" y="25430"/>
                      <a:pt x="9950" y="25416"/>
                    </a:cubicBezTo>
                    <a:lnTo>
                      <a:pt x="9950" y="25416"/>
                    </a:lnTo>
                    <a:cubicBezTo>
                      <a:pt x="9911" y="25485"/>
                      <a:pt x="9863" y="25578"/>
                      <a:pt x="9828" y="25647"/>
                    </a:cubicBezTo>
                    <a:cubicBezTo>
                      <a:pt x="9787" y="26564"/>
                      <a:pt x="9787" y="26564"/>
                      <a:pt x="9640" y="26655"/>
                    </a:cubicBezTo>
                    <a:cubicBezTo>
                      <a:pt x="9640" y="26788"/>
                      <a:pt x="9640" y="27095"/>
                      <a:pt x="9837" y="27185"/>
                    </a:cubicBezTo>
                    <a:cubicBezTo>
                      <a:pt x="9851" y="27192"/>
                      <a:pt x="9885" y="27196"/>
                      <a:pt x="9933" y="27196"/>
                    </a:cubicBezTo>
                    <a:cubicBezTo>
                      <a:pt x="10244" y="27196"/>
                      <a:pt x="11139" y="27036"/>
                      <a:pt x="11068" y="26447"/>
                    </a:cubicBezTo>
                    <a:cubicBezTo>
                      <a:pt x="10915" y="25180"/>
                      <a:pt x="9549" y="24568"/>
                      <a:pt x="9374" y="23314"/>
                    </a:cubicBezTo>
                    <a:cubicBezTo>
                      <a:pt x="9318" y="22927"/>
                      <a:pt x="9447" y="21727"/>
                      <a:pt x="9914" y="21727"/>
                    </a:cubicBezTo>
                    <a:cubicBezTo>
                      <a:pt x="9987" y="21727"/>
                      <a:pt x="10069" y="21756"/>
                      <a:pt x="10160" y="21823"/>
                    </a:cubicBezTo>
                    <a:cubicBezTo>
                      <a:pt x="10178" y="21530"/>
                      <a:pt x="10420" y="20817"/>
                      <a:pt x="10785" y="20817"/>
                    </a:cubicBezTo>
                    <a:cubicBezTo>
                      <a:pt x="10833" y="20817"/>
                      <a:pt x="10883" y="20829"/>
                      <a:pt x="10935" y="20856"/>
                    </a:cubicBezTo>
                    <a:cubicBezTo>
                      <a:pt x="10890" y="20927"/>
                      <a:pt x="10830" y="21023"/>
                      <a:pt x="10786" y="21094"/>
                    </a:cubicBezTo>
                    <a:cubicBezTo>
                      <a:pt x="11029" y="22079"/>
                      <a:pt x="12131" y="22398"/>
                      <a:pt x="12493" y="23291"/>
                    </a:cubicBezTo>
                    <a:cubicBezTo>
                      <a:pt x="13275" y="22765"/>
                      <a:pt x="13025" y="21500"/>
                      <a:pt x="12996" y="21357"/>
                    </a:cubicBezTo>
                    <a:cubicBezTo>
                      <a:pt x="12871" y="20773"/>
                      <a:pt x="12347" y="20470"/>
                      <a:pt x="12042" y="20014"/>
                    </a:cubicBezTo>
                    <a:cubicBezTo>
                      <a:pt x="11519" y="19231"/>
                      <a:pt x="11682" y="18255"/>
                      <a:pt x="11313" y="17429"/>
                    </a:cubicBezTo>
                    <a:cubicBezTo>
                      <a:pt x="11297" y="17390"/>
                      <a:pt x="11238" y="17363"/>
                      <a:pt x="11206" y="17336"/>
                    </a:cubicBezTo>
                    <a:cubicBezTo>
                      <a:pt x="11278" y="17323"/>
                      <a:pt x="11346" y="17316"/>
                      <a:pt x="11409" y="17316"/>
                    </a:cubicBezTo>
                    <a:cubicBezTo>
                      <a:pt x="12036" y="17316"/>
                      <a:pt x="12294" y="17956"/>
                      <a:pt x="12574" y="19213"/>
                    </a:cubicBezTo>
                    <a:cubicBezTo>
                      <a:pt x="12773" y="20108"/>
                      <a:pt x="12894" y="20539"/>
                      <a:pt x="13133" y="20539"/>
                    </a:cubicBezTo>
                    <a:cubicBezTo>
                      <a:pt x="13205" y="20539"/>
                      <a:pt x="13289" y="20499"/>
                      <a:pt x="13389" y="20420"/>
                    </a:cubicBezTo>
                    <a:cubicBezTo>
                      <a:pt x="13491" y="20812"/>
                      <a:pt x="13534" y="20973"/>
                      <a:pt x="13444" y="21671"/>
                    </a:cubicBezTo>
                    <a:cubicBezTo>
                      <a:pt x="13206" y="23509"/>
                      <a:pt x="14026" y="24870"/>
                      <a:pt x="14281" y="25242"/>
                    </a:cubicBezTo>
                    <a:cubicBezTo>
                      <a:pt x="14270" y="24824"/>
                      <a:pt x="14361" y="24783"/>
                      <a:pt x="14496" y="24724"/>
                    </a:cubicBezTo>
                    <a:cubicBezTo>
                      <a:pt x="14513" y="24751"/>
                      <a:pt x="14535" y="24786"/>
                      <a:pt x="14552" y="24813"/>
                    </a:cubicBezTo>
                    <a:cubicBezTo>
                      <a:pt x="14825" y="24636"/>
                      <a:pt x="14943" y="24560"/>
                      <a:pt x="15019" y="24560"/>
                    </a:cubicBezTo>
                    <a:cubicBezTo>
                      <a:pt x="15076" y="24560"/>
                      <a:pt x="15109" y="24603"/>
                      <a:pt x="15168" y="24680"/>
                    </a:cubicBezTo>
                    <a:cubicBezTo>
                      <a:pt x="15360" y="24930"/>
                      <a:pt x="15411" y="25311"/>
                      <a:pt x="15436" y="25496"/>
                    </a:cubicBezTo>
                    <a:cubicBezTo>
                      <a:pt x="15544" y="26284"/>
                      <a:pt x="16190" y="26747"/>
                      <a:pt x="16566" y="27373"/>
                    </a:cubicBezTo>
                    <a:cubicBezTo>
                      <a:pt x="16611" y="27446"/>
                      <a:pt x="16664" y="27549"/>
                      <a:pt x="16708" y="27622"/>
                    </a:cubicBezTo>
                    <a:cubicBezTo>
                      <a:pt x="16753" y="27694"/>
                      <a:pt x="16822" y="27783"/>
                      <a:pt x="16870" y="27850"/>
                    </a:cubicBezTo>
                    <a:cubicBezTo>
                      <a:pt x="16937" y="27845"/>
                      <a:pt x="17028" y="27838"/>
                      <a:pt x="17093" y="27833"/>
                    </a:cubicBezTo>
                    <a:cubicBezTo>
                      <a:pt x="17136" y="27508"/>
                      <a:pt x="17136" y="27508"/>
                      <a:pt x="17265" y="27359"/>
                    </a:cubicBezTo>
                    <a:cubicBezTo>
                      <a:pt x="17308" y="27419"/>
                      <a:pt x="17345" y="27483"/>
                      <a:pt x="17377" y="27549"/>
                    </a:cubicBezTo>
                    <a:cubicBezTo>
                      <a:pt x="17413" y="27492"/>
                      <a:pt x="17460" y="27441"/>
                      <a:pt x="17515" y="27402"/>
                    </a:cubicBezTo>
                    <a:cubicBezTo>
                      <a:pt x="17575" y="27418"/>
                      <a:pt x="17636" y="27427"/>
                      <a:pt x="17698" y="27427"/>
                    </a:cubicBezTo>
                    <a:cubicBezTo>
                      <a:pt x="17708" y="27427"/>
                      <a:pt x="17718" y="27427"/>
                      <a:pt x="17728" y="27426"/>
                    </a:cubicBezTo>
                    <a:cubicBezTo>
                      <a:pt x="17751" y="27400"/>
                      <a:pt x="17778" y="27362"/>
                      <a:pt x="17801" y="27334"/>
                    </a:cubicBezTo>
                    <a:lnTo>
                      <a:pt x="17872" y="27407"/>
                    </a:lnTo>
                    <a:lnTo>
                      <a:pt x="17955" y="27354"/>
                    </a:lnTo>
                    <a:cubicBezTo>
                      <a:pt x="18002" y="27407"/>
                      <a:pt x="18030" y="27471"/>
                      <a:pt x="18039" y="27540"/>
                    </a:cubicBezTo>
                    <a:cubicBezTo>
                      <a:pt x="18543" y="26376"/>
                      <a:pt x="19882" y="25920"/>
                      <a:pt x="20393" y="24761"/>
                    </a:cubicBezTo>
                    <a:cubicBezTo>
                      <a:pt x="20886" y="23644"/>
                      <a:pt x="20556" y="22357"/>
                      <a:pt x="21114" y="21254"/>
                    </a:cubicBezTo>
                    <a:cubicBezTo>
                      <a:pt x="21197" y="21089"/>
                      <a:pt x="21303" y="20846"/>
                      <a:pt x="21460" y="20750"/>
                    </a:cubicBezTo>
                    <a:cubicBezTo>
                      <a:pt x="21482" y="20736"/>
                      <a:pt x="21507" y="20730"/>
                      <a:pt x="21535" y="20730"/>
                    </a:cubicBezTo>
                    <a:cubicBezTo>
                      <a:pt x="22300" y="20730"/>
                      <a:pt x="24976" y="25674"/>
                      <a:pt x="24100" y="27357"/>
                    </a:cubicBezTo>
                    <a:lnTo>
                      <a:pt x="24195" y="27426"/>
                    </a:lnTo>
                    <a:cubicBezTo>
                      <a:pt x="24204" y="27494"/>
                      <a:pt x="24218" y="27561"/>
                      <a:pt x="24241" y="27625"/>
                    </a:cubicBezTo>
                    <a:lnTo>
                      <a:pt x="24343" y="27653"/>
                    </a:lnTo>
                    <a:cubicBezTo>
                      <a:pt x="24325" y="27614"/>
                      <a:pt x="24295" y="27568"/>
                      <a:pt x="24284" y="27527"/>
                    </a:cubicBezTo>
                    <a:cubicBezTo>
                      <a:pt x="24207" y="27222"/>
                      <a:pt x="24585" y="26910"/>
                      <a:pt x="24839" y="26910"/>
                    </a:cubicBezTo>
                    <a:cubicBezTo>
                      <a:pt x="24854" y="26910"/>
                      <a:pt x="24868" y="26911"/>
                      <a:pt x="24882" y="26914"/>
                    </a:cubicBezTo>
                    <a:cubicBezTo>
                      <a:pt x="25349" y="26983"/>
                      <a:pt x="25263" y="27535"/>
                      <a:pt x="25592" y="27723"/>
                    </a:cubicBezTo>
                    <a:cubicBezTo>
                      <a:pt x="25267" y="27760"/>
                      <a:pt x="25228" y="27857"/>
                      <a:pt x="25189" y="27953"/>
                    </a:cubicBezTo>
                    <a:cubicBezTo>
                      <a:pt x="25218" y="27952"/>
                      <a:pt x="25246" y="27951"/>
                      <a:pt x="25274" y="27951"/>
                    </a:cubicBezTo>
                    <a:cubicBezTo>
                      <a:pt x="25519" y="27951"/>
                      <a:pt x="25746" y="28015"/>
                      <a:pt x="26088" y="28273"/>
                    </a:cubicBezTo>
                    <a:cubicBezTo>
                      <a:pt x="26670" y="28764"/>
                      <a:pt x="26750" y="29066"/>
                      <a:pt x="26777" y="29165"/>
                    </a:cubicBezTo>
                    <a:cubicBezTo>
                      <a:pt x="27047" y="29310"/>
                      <a:pt x="27328" y="29355"/>
                      <a:pt x="27612" y="29355"/>
                    </a:cubicBezTo>
                    <a:cubicBezTo>
                      <a:pt x="28104" y="29355"/>
                      <a:pt x="28609" y="29219"/>
                      <a:pt x="29100" y="29219"/>
                    </a:cubicBezTo>
                    <a:cubicBezTo>
                      <a:pt x="29428" y="29219"/>
                      <a:pt x="29751" y="29280"/>
                      <a:pt x="30059" y="29483"/>
                    </a:cubicBezTo>
                    <a:cubicBezTo>
                      <a:pt x="30160" y="29550"/>
                      <a:pt x="30293" y="29646"/>
                      <a:pt x="30400" y="29708"/>
                    </a:cubicBezTo>
                    <a:cubicBezTo>
                      <a:pt x="30580" y="29815"/>
                      <a:pt x="30773" y="29839"/>
                      <a:pt x="30968" y="29839"/>
                    </a:cubicBezTo>
                    <a:cubicBezTo>
                      <a:pt x="31128" y="29839"/>
                      <a:pt x="31291" y="29823"/>
                      <a:pt x="31451" y="29823"/>
                    </a:cubicBezTo>
                    <a:cubicBezTo>
                      <a:pt x="31623" y="29823"/>
                      <a:pt x="31793" y="29842"/>
                      <a:pt x="31954" y="29919"/>
                    </a:cubicBezTo>
                    <a:cubicBezTo>
                      <a:pt x="32579" y="30221"/>
                      <a:pt x="32518" y="31122"/>
                      <a:pt x="33217" y="31356"/>
                    </a:cubicBezTo>
                    <a:cubicBezTo>
                      <a:pt x="33258" y="31370"/>
                      <a:pt x="33318" y="31367"/>
                      <a:pt x="33361" y="31370"/>
                    </a:cubicBezTo>
                    <a:cubicBezTo>
                      <a:pt x="33480" y="31239"/>
                      <a:pt x="33615" y="31124"/>
                      <a:pt x="33760" y="31026"/>
                    </a:cubicBezTo>
                    <a:lnTo>
                      <a:pt x="33758" y="31026"/>
                    </a:lnTo>
                    <a:cubicBezTo>
                      <a:pt x="33514" y="30966"/>
                      <a:pt x="33476" y="30909"/>
                      <a:pt x="33373" y="30428"/>
                    </a:cubicBezTo>
                    <a:lnTo>
                      <a:pt x="32628" y="28830"/>
                    </a:lnTo>
                    <a:cubicBezTo>
                      <a:pt x="32479" y="28663"/>
                      <a:pt x="32183" y="28563"/>
                      <a:pt x="31865" y="28563"/>
                    </a:cubicBezTo>
                    <a:cubicBezTo>
                      <a:pt x="31315" y="28563"/>
                      <a:pt x="30698" y="28863"/>
                      <a:pt x="30654" y="29637"/>
                    </a:cubicBezTo>
                    <a:cubicBezTo>
                      <a:pt x="30370" y="29334"/>
                      <a:pt x="30600" y="28894"/>
                      <a:pt x="30368" y="28578"/>
                    </a:cubicBezTo>
                    <a:cubicBezTo>
                      <a:pt x="30135" y="28260"/>
                      <a:pt x="29653" y="28337"/>
                      <a:pt x="29440" y="27989"/>
                    </a:cubicBezTo>
                    <a:cubicBezTo>
                      <a:pt x="29373" y="27881"/>
                      <a:pt x="29362" y="27692"/>
                      <a:pt x="29387" y="27568"/>
                    </a:cubicBezTo>
                    <a:cubicBezTo>
                      <a:pt x="29468" y="27162"/>
                      <a:pt x="30040" y="26064"/>
                      <a:pt x="31620" y="24813"/>
                    </a:cubicBezTo>
                    <a:cubicBezTo>
                      <a:pt x="31647" y="24793"/>
                      <a:pt x="34034" y="22914"/>
                      <a:pt x="35066" y="22914"/>
                    </a:cubicBezTo>
                    <a:cubicBezTo>
                      <a:pt x="35206" y="22914"/>
                      <a:pt x="35320" y="22949"/>
                      <a:pt x="35401" y="23026"/>
                    </a:cubicBezTo>
                    <a:lnTo>
                      <a:pt x="37946" y="29699"/>
                    </a:lnTo>
                    <a:cubicBezTo>
                      <a:pt x="37974" y="29775"/>
                      <a:pt x="38013" y="29877"/>
                      <a:pt x="38040" y="29955"/>
                    </a:cubicBezTo>
                    <a:cubicBezTo>
                      <a:pt x="38205" y="30443"/>
                      <a:pt x="38166" y="30728"/>
                      <a:pt x="38121" y="31060"/>
                    </a:cubicBezTo>
                    <a:cubicBezTo>
                      <a:pt x="38435" y="30641"/>
                      <a:pt x="38428" y="30496"/>
                      <a:pt x="38417" y="30207"/>
                    </a:cubicBezTo>
                    <a:lnTo>
                      <a:pt x="38417" y="30207"/>
                    </a:lnTo>
                    <a:cubicBezTo>
                      <a:pt x="38724" y="30629"/>
                      <a:pt x="38824" y="30868"/>
                      <a:pt x="38861" y="31275"/>
                    </a:cubicBezTo>
                    <a:cubicBezTo>
                      <a:pt x="39177" y="30730"/>
                      <a:pt x="39207" y="30322"/>
                      <a:pt x="38577" y="29206"/>
                    </a:cubicBezTo>
                    <a:cubicBezTo>
                      <a:pt x="38103" y="28365"/>
                      <a:pt x="38103" y="28365"/>
                      <a:pt x="37390" y="25808"/>
                    </a:cubicBezTo>
                    <a:cubicBezTo>
                      <a:pt x="37089" y="24719"/>
                      <a:pt x="36766" y="24137"/>
                      <a:pt x="36242" y="23732"/>
                    </a:cubicBezTo>
                    <a:cubicBezTo>
                      <a:pt x="35996" y="23541"/>
                      <a:pt x="35536" y="23186"/>
                      <a:pt x="35437" y="22946"/>
                    </a:cubicBezTo>
                    <a:cubicBezTo>
                      <a:pt x="35307" y="22636"/>
                      <a:pt x="35446" y="22524"/>
                      <a:pt x="35699" y="22322"/>
                    </a:cubicBezTo>
                    <a:cubicBezTo>
                      <a:pt x="34801" y="21984"/>
                      <a:pt x="34525" y="21880"/>
                      <a:pt x="34333" y="21880"/>
                    </a:cubicBezTo>
                    <a:cubicBezTo>
                      <a:pt x="34247" y="21880"/>
                      <a:pt x="34179" y="21900"/>
                      <a:pt x="34080" y="21930"/>
                    </a:cubicBezTo>
                    <a:cubicBezTo>
                      <a:pt x="32893" y="22285"/>
                      <a:pt x="32540" y="22391"/>
                      <a:pt x="32429" y="22391"/>
                    </a:cubicBezTo>
                    <a:cubicBezTo>
                      <a:pt x="32383" y="22391"/>
                      <a:pt x="32379" y="22372"/>
                      <a:pt x="32375" y="22345"/>
                    </a:cubicBezTo>
                    <a:cubicBezTo>
                      <a:pt x="32360" y="22272"/>
                      <a:pt x="32078" y="20505"/>
                      <a:pt x="34759" y="17139"/>
                    </a:cubicBezTo>
                    <a:cubicBezTo>
                      <a:pt x="37413" y="13809"/>
                      <a:pt x="35447" y="11953"/>
                      <a:pt x="35423" y="11937"/>
                    </a:cubicBezTo>
                    <a:cubicBezTo>
                      <a:pt x="35428" y="11897"/>
                      <a:pt x="35433" y="11843"/>
                      <a:pt x="35439" y="11803"/>
                    </a:cubicBezTo>
                    <a:cubicBezTo>
                      <a:pt x="35394" y="11151"/>
                      <a:pt x="34968" y="10605"/>
                      <a:pt x="34935" y="9952"/>
                    </a:cubicBezTo>
                    <a:cubicBezTo>
                      <a:pt x="34897" y="9260"/>
                      <a:pt x="35550" y="9047"/>
                      <a:pt x="35889" y="8616"/>
                    </a:cubicBezTo>
                    <a:cubicBezTo>
                      <a:pt x="36311" y="8701"/>
                      <a:pt x="36739" y="8770"/>
                      <a:pt x="37137" y="8873"/>
                    </a:cubicBezTo>
                    <a:cubicBezTo>
                      <a:pt x="37805" y="9049"/>
                      <a:pt x="38024" y="9406"/>
                      <a:pt x="38281" y="10030"/>
                    </a:cubicBezTo>
                    <a:cubicBezTo>
                      <a:pt x="38616" y="10844"/>
                      <a:pt x="39047" y="11712"/>
                      <a:pt x="39917" y="12062"/>
                    </a:cubicBezTo>
                    <a:cubicBezTo>
                      <a:pt x="40138" y="12150"/>
                      <a:pt x="40361" y="12175"/>
                      <a:pt x="40583" y="12175"/>
                    </a:cubicBezTo>
                    <a:cubicBezTo>
                      <a:pt x="40849" y="12175"/>
                      <a:pt x="41115" y="12140"/>
                      <a:pt x="41380" y="12140"/>
                    </a:cubicBezTo>
                    <a:cubicBezTo>
                      <a:pt x="41571" y="12140"/>
                      <a:pt x="41762" y="12158"/>
                      <a:pt x="41952" y="12219"/>
                    </a:cubicBezTo>
                    <a:cubicBezTo>
                      <a:pt x="42700" y="12461"/>
                      <a:pt x="43281" y="12940"/>
                      <a:pt x="44026" y="13158"/>
                    </a:cubicBezTo>
                    <a:cubicBezTo>
                      <a:pt x="44166" y="13504"/>
                      <a:pt x="44251" y="13822"/>
                      <a:pt x="44177" y="13972"/>
                    </a:cubicBezTo>
                    <a:cubicBezTo>
                      <a:pt x="44826" y="14292"/>
                      <a:pt x="46126" y="15878"/>
                      <a:pt x="45626" y="16767"/>
                    </a:cubicBezTo>
                    <a:cubicBezTo>
                      <a:pt x="46185" y="17374"/>
                      <a:pt x="45600" y="18351"/>
                      <a:pt x="46320" y="18907"/>
                    </a:cubicBezTo>
                    <a:lnTo>
                      <a:pt x="46412" y="18818"/>
                    </a:lnTo>
                    <a:cubicBezTo>
                      <a:pt x="46448" y="18830"/>
                      <a:pt x="46497" y="18848"/>
                      <a:pt x="46533" y="18860"/>
                    </a:cubicBezTo>
                    <a:cubicBezTo>
                      <a:pt x="46586" y="18800"/>
                      <a:pt x="46659" y="18759"/>
                      <a:pt x="46737" y="18745"/>
                    </a:cubicBezTo>
                    <a:cubicBezTo>
                      <a:pt x="46806" y="18814"/>
                      <a:pt x="46868" y="18878"/>
                      <a:pt x="46928" y="18937"/>
                    </a:cubicBezTo>
                    <a:cubicBezTo>
                      <a:pt x="44721" y="8128"/>
                      <a:pt x="35164" y="0"/>
                      <a:pt x="23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7" name="Google Shape;2197;p32"/>
              <p:cNvSpPr/>
              <p:nvPr/>
            </p:nvSpPr>
            <p:spPr>
              <a:xfrm>
                <a:off x="-3009984" y="780116"/>
                <a:ext cx="1149" cy="2680"/>
              </a:xfrm>
              <a:custGeom>
                <a:rect b="b" l="l" r="r" t="t"/>
                <a:pathLst>
                  <a:path extrusionOk="0" h="56" w="24">
                    <a:moveTo>
                      <a:pt x="0" y="1"/>
                    </a:moveTo>
                    <a:lnTo>
                      <a:pt x="0" y="1"/>
                    </a:lnTo>
                    <a:cubicBezTo>
                      <a:pt x="7" y="20"/>
                      <a:pt x="14" y="38"/>
                      <a:pt x="23" y="56"/>
                    </a:cubicBezTo>
                    <a:cubicBezTo>
                      <a:pt x="22" y="47"/>
                      <a:pt x="18" y="40"/>
                      <a:pt x="14" y="31"/>
                    </a:cubicBezTo>
                    <a:cubicBezTo>
                      <a:pt x="11" y="22"/>
                      <a:pt x="6" y="9"/>
                      <a:pt x="0" y="1"/>
                    </a:cubicBezTo>
                    <a:close/>
                  </a:path>
                </a:pathLst>
              </a:custGeom>
              <a:solidFill>
                <a:srgbClr val="F9FBE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8" name="Google Shape;2198;p32"/>
              <p:cNvSpPr/>
              <p:nvPr/>
            </p:nvSpPr>
            <p:spPr>
              <a:xfrm>
                <a:off x="-4254550" y="1531346"/>
                <a:ext cx="335" cy="1101"/>
              </a:xfrm>
              <a:custGeom>
                <a:rect b="b" l="l" r="r" t="t"/>
                <a:pathLst>
                  <a:path extrusionOk="0" h="23" w="7">
                    <a:moveTo>
                      <a:pt x="1" y="1"/>
                    </a:moveTo>
                    <a:cubicBezTo>
                      <a:pt x="1" y="1"/>
                      <a:pt x="1" y="1"/>
                      <a:pt x="1" y="3"/>
                    </a:cubicBezTo>
                    <a:cubicBezTo>
                      <a:pt x="3" y="10"/>
                      <a:pt x="4" y="15"/>
                      <a:pt x="6" y="22"/>
                    </a:cubicBez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199" name="Google Shape;2199;p32"/>
            <p:cNvSpPr/>
            <p:nvPr/>
          </p:nvSpPr>
          <p:spPr>
            <a:xfrm>
              <a:off x="6425550" y="1039924"/>
              <a:ext cx="388104" cy="388104"/>
            </a:xfrm>
            <a:custGeom>
              <a:rect b="b" l="l" r="r" t="t"/>
              <a:pathLst>
                <a:path extrusionOk="0" h="8110" w="8110">
                  <a:moveTo>
                    <a:pt x="4055" y="1"/>
                  </a:moveTo>
                  <a:cubicBezTo>
                    <a:pt x="1816" y="1"/>
                    <a:pt x="1" y="1816"/>
                    <a:pt x="1" y="4055"/>
                  </a:cubicBezTo>
                  <a:cubicBezTo>
                    <a:pt x="1" y="6294"/>
                    <a:pt x="1816" y="8109"/>
                    <a:pt x="4055" y="8109"/>
                  </a:cubicBezTo>
                  <a:cubicBezTo>
                    <a:pt x="6294" y="8109"/>
                    <a:pt x="8109" y="6294"/>
                    <a:pt x="8109" y="4055"/>
                  </a:cubicBezTo>
                  <a:cubicBezTo>
                    <a:pt x="8109" y="1816"/>
                    <a:pt x="6294" y="1"/>
                    <a:pt x="40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0" name="Google Shape;2200;p32"/>
            <p:cNvSpPr/>
            <p:nvPr/>
          </p:nvSpPr>
          <p:spPr>
            <a:xfrm>
              <a:off x="6880204" y="2126736"/>
              <a:ext cx="320485" cy="90398"/>
            </a:xfrm>
            <a:custGeom>
              <a:rect b="b" l="l" r="r" t="t"/>
              <a:pathLst>
                <a:path extrusionOk="0" h="1889" w="6697">
                  <a:moveTo>
                    <a:pt x="6605" y="1"/>
                  </a:moveTo>
                  <a:lnTo>
                    <a:pt x="1" y="1012"/>
                  </a:lnTo>
                  <a:lnTo>
                    <a:pt x="79" y="1413"/>
                  </a:lnTo>
                  <a:lnTo>
                    <a:pt x="1128" y="1889"/>
                  </a:lnTo>
                  <a:lnTo>
                    <a:pt x="6697" y="480"/>
                  </a:lnTo>
                  <a:lnTo>
                    <a:pt x="66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1" name="Google Shape;2201;p32"/>
            <p:cNvSpPr/>
            <p:nvPr/>
          </p:nvSpPr>
          <p:spPr>
            <a:xfrm>
              <a:off x="6880204" y="2099745"/>
              <a:ext cx="316082" cy="93461"/>
            </a:xfrm>
            <a:custGeom>
              <a:rect b="b" l="l" r="r" t="t"/>
              <a:pathLst>
                <a:path extrusionOk="0" h="1953" w="6605">
                  <a:moveTo>
                    <a:pt x="5891" y="1"/>
                  </a:moveTo>
                  <a:lnTo>
                    <a:pt x="1552" y="221"/>
                  </a:lnTo>
                  <a:lnTo>
                    <a:pt x="1120" y="1085"/>
                  </a:lnTo>
                  <a:lnTo>
                    <a:pt x="1" y="1576"/>
                  </a:lnTo>
                  <a:lnTo>
                    <a:pt x="1080" y="1952"/>
                  </a:lnTo>
                  <a:lnTo>
                    <a:pt x="6605" y="565"/>
                  </a:lnTo>
                  <a:lnTo>
                    <a:pt x="589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2" name="Google Shape;2202;p32"/>
            <p:cNvSpPr/>
            <p:nvPr/>
          </p:nvSpPr>
          <p:spPr>
            <a:xfrm>
              <a:off x="7151064" y="2248192"/>
              <a:ext cx="320485" cy="90302"/>
            </a:xfrm>
            <a:custGeom>
              <a:rect b="b" l="l" r="r" t="t"/>
              <a:pathLst>
                <a:path extrusionOk="0" h="1887" w="6697">
                  <a:moveTo>
                    <a:pt x="6604" y="0"/>
                  </a:moveTo>
                  <a:lnTo>
                    <a:pt x="1" y="1011"/>
                  </a:lnTo>
                  <a:lnTo>
                    <a:pt x="79" y="1412"/>
                  </a:lnTo>
                  <a:lnTo>
                    <a:pt x="1127" y="1886"/>
                  </a:lnTo>
                  <a:lnTo>
                    <a:pt x="6697" y="479"/>
                  </a:lnTo>
                  <a:lnTo>
                    <a:pt x="66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3" name="Google Shape;2203;p32"/>
            <p:cNvSpPr/>
            <p:nvPr/>
          </p:nvSpPr>
          <p:spPr>
            <a:xfrm>
              <a:off x="7151064" y="2184736"/>
              <a:ext cx="316082" cy="129878"/>
            </a:xfrm>
            <a:custGeom>
              <a:rect b="b" l="l" r="r" t="t"/>
              <a:pathLst>
                <a:path extrusionOk="0" h="2714" w="6605">
                  <a:moveTo>
                    <a:pt x="4442" y="1"/>
                  </a:moveTo>
                  <a:lnTo>
                    <a:pt x="1042" y="941"/>
                  </a:lnTo>
                  <a:lnTo>
                    <a:pt x="1" y="2337"/>
                  </a:lnTo>
                  <a:lnTo>
                    <a:pt x="1079" y="2714"/>
                  </a:lnTo>
                  <a:lnTo>
                    <a:pt x="6604" y="1326"/>
                  </a:lnTo>
                  <a:lnTo>
                    <a:pt x="5103" y="483"/>
                  </a:lnTo>
                  <a:lnTo>
                    <a:pt x="444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4" name="Google Shape;2204;p32"/>
            <p:cNvSpPr/>
            <p:nvPr/>
          </p:nvSpPr>
          <p:spPr>
            <a:xfrm>
              <a:off x="7798208" y="2035332"/>
              <a:ext cx="319384" cy="50391"/>
            </a:xfrm>
            <a:custGeom>
              <a:rect b="b" l="l" r="r" t="t"/>
              <a:pathLst>
                <a:path extrusionOk="0" h="1053" w="6674">
                  <a:moveTo>
                    <a:pt x="20" y="0"/>
                  </a:moveTo>
                  <a:lnTo>
                    <a:pt x="1" y="373"/>
                  </a:lnTo>
                  <a:lnTo>
                    <a:pt x="906" y="1031"/>
                  </a:lnTo>
                  <a:lnTo>
                    <a:pt x="6649" y="1052"/>
                  </a:lnTo>
                  <a:lnTo>
                    <a:pt x="6674" y="605"/>
                  </a:lnTo>
                  <a:lnTo>
                    <a:pt x="2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5" name="Google Shape;2205;p32"/>
            <p:cNvSpPr/>
            <p:nvPr/>
          </p:nvSpPr>
          <p:spPr>
            <a:xfrm>
              <a:off x="7799165" y="1980060"/>
              <a:ext cx="318427" cy="84273"/>
            </a:xfrm>
            <a:custGeom>
              <a:rect b="b" l="l" r="r" t="t"/>
              <a:pathLst>
                <a:path extrusionOk="0" h="1761" w="6654">
                  <a:moveTo>
                    <a:pt x="4294" y="0"/>
                  </a:moveTo>
                  <a:lnTo>
                    <a:pt x="1893" y="238"/>
                  </a:lnTo>
                  <a:lnTo>
                    <a:pt x="1205" y="974"/>
                  </a:lnTo>
                  <a:lnTo>
                    <a:pt x="0" y="1155"/>
                  </a:lnTo>
                  <a:lnTo>
                    <a:pt x="958" y="1733"/>
                  </a:lnTo>
                  <a:lnTo>
                    <a:pt x="6654" y="1760"/>
                  </a:lnTo>
                  <a:lnTo>
                    <a:pt x="6096" y="1100"/>
                  </a:lnTo>
                  <a:lnTo>
                    <a:pt x="4723" y="756"/>
                  </a:lnTo>
                  <a:lnTo>
                    <a:pt x="42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6" name="Google Shape;2206;p32"/>
            <p:cNvSpPr/>
            <p:nvPr/>
          </p:nvSpPr>
          <p:spPr>
            <a:xfrm>
              <a:off x="7917415" y="1768779"/>
              <a:ext cx="299620" cy="214199"/>
            </a:xfrm>
            <a:custGeom>
              <a:rect b="b" l="l" r="r" t="t"/>
              <a:pathLst>
                <a:path extrusionOk="0" h="4476" w="6261">
                  <a:moveTo>
                    <a:pt x="230" y="1"/>
                  </a:moveTo>
                  <a:lnTo>
                    <a:pt x="1" y="373"/>
                  </a:lnTo>
                  <a:lnTo>
                    <a:pt x="499" y="1512"/>
                  </a:lnTo>
                  <a:lnTo>
                    <a:pt x="5987" y="4475"/>
                  </a:lnTo>
                  <a:lnTo>
                    <a:pt x="6260" y="4030"/>
                  </a:lnTo>
                  <a:lnTo>
                    <a:pt x="23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7" name="Google Shape;2207;p32"/>
            <p:cNvSpPr/>
            <p:nvPr/>
          </p:nvSpPr>
          <p:spPr>
            <a:xfrm>
              <a:off x="7928374" y="1768779"/>
              <a:ext cx="288661" cy="192904"/>
            </a:xfrm>
            <a:custGeom>
              <a:rect b="b" l="l" r="r" t="t"/>
              <a:pathLst>
                <a:path extrusionOk="0" h="4031" w="6032">
                  <a:moveTo>
                    <a:pt x="1" y="1"/>
                  </a:moveTo>
                  <a:lnTo>
                    <a:pt x="593" y="1085"/>
                  </a:lnTo>
                  <a:lnTo>
                    <a:pt x="6031" y="4030"/>
                  </a:lnTo>
                  <a:lnTo>
                    <a:pt x="5868" y="3067"/>
                  </a:lnTo>
                  <a:lnTo>
                    <a:pt x="4420" y="1848"/>
                  </a:lnTo>
                  <a:lnTo>
                    <a:pt x="1255" y="43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8" name="Google Shape;2208;p32"/>
            <p:cNvSpPr/>
            <p:nvPr/>
          </p:nvSpPr>
          <p:spPr>
            <a:xfrm>
              <a:off x="7793805" y="2213019"/>
              <a:ext cx="113464" cy="46419"/>
            </a:xfrm>
            <a:custGeom>
              <a:rect b="b" l="l" r="r" t="t"/>
              <a:pathLst>
                <a:path extrusionOk="0" h="970" w="2371">
                  <a:moveTo>
                    <a:pt x="27" y="1"/>
                  </a:moveTo>
                  <a:lnTo>
                    <a:pt x="0" y="359"/>
                  </a:lnTo>
                  <a:lnTo>
                    <a:pt x="288" y="969"/>
                  </a:lnTo>
                  <a:lnTo>
                    <a:pt x="2337" y="840"/>
                  </a:lnTo>
                  <a:lnTo>
                    <a:pt x="2371" y="410"/>
                  </a:lnTo>
                  <a:lnTo>
                    <a:pt x="2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9" name="Google Shape;2209;p32"/>
            <p:cNvSpPr/>
            <p:nvPr/>
          </p:nvSpPr>
          <p:spPr>
            <a:xfrm>
              <a:off x="7795097" y="2202921"/>
              <a:ext cx="112172" cy="35556"/>
            </a:xfrm>
            <a:custGeom>
              <a:rect b="b" l="l" r="r" t="t"/>
              <a:pathLst>
                <a:path extrusionOk="0" h="743" w="2344">
                  <a:moveTo>
                    <a:pt x="2181" y="0"/>
                  </a:moveTo>
                  <a:lnTo>
                    <a:pt x="1675" y="105"/>
                  </a:lnTo>
                  <a:lnTo>
                    <a:pt x="440" y="6"/>
                  </a:lnTo>
                  <a:lnTo>
                    <a:pt x="0" y="212"/>
                  </a:lnTo>
                  <a:lnTo>
                    <a:pt x="312" y="742"/>
                  </a:lnTo>
                  <a:lnTo>
                    <a:pt x="2344" y="621"/>
                  </a:lnTo>
                  <a:lnTo>
                    <a:pt x="21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0" name="Google Shape;2210;p32"/>
            <p:cNvSpPr/>
            <p:nvPr/>
          </p:nvSpPr>
          <p:spPr>
            <a:xfrm>
              <a:off x="8277093" y="2026671"/>
              <a:ext cx="140215" cy="180365"/>
            </a:xfrm>
            <a:custGeom>
              <a:rect b="b" l="l" r="r" t="t"/>
              <a:pathLst>
                <a:path extrusionOk="0" h="3769" w="2930">
                  <a:moveTo>
                    <a:pt x="339" y="0"/>
                  </a:moveTo>
                  <a:lnTo>
                    <a:pt x="62" y="231"/>
                  </a:lnTo>
                  <a:lnTo>
                    <a:pt x="0" y="1075"/>
                  </a:lnTo>
                  <a:lnTo>
                    <a:pt x="2598" y="3769"/>
                  </a:lnTo>
                  <a:lnTo>
                    <a:pt x="2930" y="3494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1" name="Google Shape;2211;p32"/>
            <p:cNvSpPr/>
            <p:nvPr/>
          </p:nvSpPr>
          <p:spPr>
            <a:xfrm>
              <a:off x="8293316" y="2026671"/>
              <a:ext cx="134616" cy="167205"/>
            </a:xfrm>
            <a:custGeom>
              <a:rect b="b" l="l" r="r" t="t"/>
              <a:pathLst>
                <a:path extrusionOk="0" h="3494" w="2813">
                  <a:moveTo>
                    <a:pt x="0" y="0"/>
                  </a:moveTo>
                  <a:lnTo>
                    <a:pt x="20" y="818"/>
                  </a:lnTo>
                  <a:lnTo>
                    <a:pt x="2591" y="3494"/>
                  </a:lnTo>
                  <a:lnTo>
                    <a:pt x="2812" y="2809"/>
                  </a:lnTo>
                  <a:lnTo>
                    <a:pt x="2124" y="2202"/>
                  </a:lnTo>
                  <a:lnTo>
                    <a:pt x="678" y="4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12" name="Google Shape;2212;p32"/>
            <p:cNvGrpSpPr/>
            <p:nvPr/>
          </p:nvGrpSpPr>
          <p:grpSpPr>
            <a:xfrm>
              <a:off x="7047959" y="871650"/>
              <a:ext cx="871344" cy="1517341"/>
              <a:chOff x="7043246" y="848525"/>
              <a:chExt cx="871344" cy="1517341"/>
            </a:xfrm>
          </p:grpSpPr>
          <p:sp>
            <p:nvSpPr>
              <p:cNvPr id="2213" name="Google Shape;2213;p32"/>
              <p:cNvSpPr/>
              <p:nvPr/>
            </p:nvSpPr>
            <p:spPr>
              <a:xfrm>
                <a:off x="7043246" y="1723556"/>
                <a:ext cx="871344" cy="642310"/>
              </a:xfrm>
              <a:custGeom>
                <a:rect b="b" l="l" r="r" t="t"/>
                <a:pathLst>
                  <a:path extrusionOk="0" h="13422" w="18208">
                    <a:moveTo>
                      <a:pt x="8579" y="0"/>
                    </a:moveTo>
                    <a:lnTo>
                      <a:pt x="7952" y="199"/>
                    </a:lnTo>
                    <a:lnTo>
                      <a:pt x="2087" y="1210"/>
                    </a:lnTo>
                    <a:lnTo>
                      <a:pt x="0" y="1217"/>
                    </a:lnTo>
                    <a:cubicBezTo>
                      <a:pt x="994" y="2736"/>
                      <a:pt x="2408" y="4122"/>
                      <a:pt x="3609" y="5575"/>
                    </a:cubicBezTo>
                    <a:cubicBezTo>
                      <a:pt x="3590" y="5743"/>
                      <a:pt x="3590" y="5914"/>
                      <a:pt x="3613" y="6082"/>
                    </a:cubicBezTo>
                    <a:cubicBezTo>
                      <a:pt x="3689" y="6638"/>
                      <a:pt x="3964" y="7173"/>
                      <a:pt x="4287" y="7691"/>
                    </a:cubicBezTo>
                    <a:cubicBezTo>
                      <a:pt x="4837" y="8573"/>
                      <a:pt x="5472" y="9434"/>
                      <a:pt x="6157" y="10276"/>
                    </a:cubicBezTo>
                    <a:cubicBezTo>
                      <a:pt x="6341" y="10504"/>
                      <a:pt x="6528" y="10729"/>
                      <a:pt x="6719" y="10952"/>
                    </a:cubicBezTo>
                    <a:cubicBezTo>
                      <a:pt x="6723" y="10958"/>
                      <a:pt x="6728" y="10961"/>
                      <a:pt x="6732" y="10967"/>
                    </a:cubicBezTo>
                    <a:cubicBezTo>
                      <a:pt x="6723" y="10977"/>
                      <a:pt x="6714" y="10988"/>
                      <a:pt x="6705" y="11000"/>
                    </a:cubicBezTo>
                    <a:cubicBezTo>
                      <a:pt x="6256" y="11621"/>
                      <a:pt x="6324" y="12168"/>
                      <a:pt x="6808" y="12544"/>
                    </a:cubicBezTo>
                    <a:cubicBezTo>
                      <a:pt x="6462" y="12679"/>
                      <a:pt x="5917" y="12966"/>
                      <a:pt x="6416" y="13298"/>
                    </a:cubicBezTo>
                    <a:cubicBezTo>
                      <a:pt x="6547" y="13386"/>
                      <a:pt x="6671" y="13422"/>
                      <a:pt x="6786" y="13422"/>
                    </a:cubicBezTo>
                    <a:cubicBezTo>
                      <a:pt x="7140" y="13422"/>
                      <a:pt x="7405" y="13082"/>
                      <a:pt x="7523" y="12895"/>
                    </a:cubicBezTo>
                    <a:cubicBezTo>
                      <a:pt x="7878" y="13002"/>
                      <a:pt x="8311" y="13069"/>
                      <a:pt x="8813" y="13085"/>
                    </a:cubicBezTo>
                    <a:lnTo>
                      <a:pt x="8909" y="13087"/>
                    </a:lnTo>
                    <a:cubicBezTo>
                      <a:pt x="8963" y="13088"/>
                      <a:pt x="9018" y="13088"/>
                      <a:pt x="9073" y="13088"/>
                    </a:cubicBezTo>
                    <a:cubicBezTo>
                      <a:pt x="9860" y="13088"/>
                      <a:pt x="10713" y="12981"/>
                      <a:pt x="11421" y="12737"/>
                    </a:cubicBezTo>
                    <a:cubicBezTo>
                      <a:pt x="11510" y="12707"/>
                      <a:pt x="11595" y="12672"/>
                      <a:pt x="11678" y="12634"/>
                    </a:cubicBezTo>
                    <a:cubicBezTo>
                      <a:pt x="11788" y="12815"/>
                      <a:pt x="11998" y="13074"/>
                      <a:pt x="12306" y="13074"/>
                    </a:cubicBezTo>
                    <a:cubicBezTo>
                      <a:pt x="12428" y="13074"/>
                      <a:pt x="12565" y="13033"/>
                      <a:pt x="12718" y="12931"/>
                    </a:cubicBezTo>
                    <a:cubicBezTo>
                      <a:pt x="13273" y="12558"/>
                      <a:pt x="12686" y="12292"/>
                      <a:pt x="12358" y="12182"/>
                    </a:cubicBezTo>
                    <a:cubicBezTo>
                      <a:pt x="12423" y="12111"/>
                      <a:pt x="12478" y="12031"/>
                      <a:pt x="12519" y="11946"/>
                    </a:cubicBezTo>
                    <a:cubicBezTo>
                      <a:pt x="12670" y="11611"/>
                      <a:pt x="12528" y="11265"/>
                      <a:pt x="12333" y="10952"/>
                    </a:cubicBezTo>
                    <a:cubicBezTo>
                      <a:pt x="12294" y="10889"/>
                      <a:pt x="12250" y="10825"/>
                      <a:pt x="12205" y="10763"/>
                    </a:cubicBezTo>
                    <a:cubicBezTo>
                      <a:pt x="12219" y="10752"/>
                      <a:pt x="12235" y="10741"/>
                      <a:pt x="12250" y="10729"/>
                    </a:cubicBezTo>
                    <a:cubicBezTo>
                      <a:pt x="12959" y="10166"/>
                      <a:pt x="13392" y="9489"/>
                      <a:pt x="13767" y="8811"/>
                    </a:cubicBezTo>
                    <a:cubicBezTo>
                      <a:pt x="14263" y="7913"/>
                      <a:pt x="14675" y="6975"/>
                      <a:pt x="14606" y="6025"/>
                    </a:cubicBezTo>
                    <a:cubicBezTo>
                      <a:pt x="14563" y="5454"/>
                      <a:pt x="14324" y="4877"/>
                      <a:pt x="13873" y="4384"/>
                    </a:cubicBezTo>
                    <a:cubicBezTo>
                      <a:pt x="14070" y="4382"/>
                      <a:pt x="14302" y="4349"/>
                      <a:pt x="14540" y="4310"/>
                    </a:cubicBezTo>
                    <a:cubicBezTo>
                      <a:pt x="15197" y="4202"/>
                      <a:pt x="15755" y="3935"/>
                      <a:pt x="16089" y="3566"/>
                    </a:cubicBezTo>
                    <a:cubicBezTo>
                      <a:pt x="16786" y="2798"/>
                      <a:pt x="17519" y="1973"/>
                      <a:pt x="18207" y="1219"/>
                    </a:cubicBezTo>
                    <a:lnTo>
                      <a:pt x="13914" y="1219"/>
                    </a:lnTo>
                    <a:lnTo>
                      <a:pt x="12837" y="705"/>
                    </a:lnTo>
                    <a:lnTo>
                      <a:pt x="11778" y="1219"/>
                    </a:lnTo>
                    <a:lnTo>
                      <a:pt x="9122" y="1219"/>
                    </a:lnTo>
                    <a:lnTo>
                      <a:pt x="8579" y="0"/>
                    </a:lnTo>
                    <a:close/>
                  </a:path>
                </a:pathLst>
              </a:custGeom>
              <a:solidFill>
                <a:srgbClr val="415151">
                  <a:alpha val="2658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4" name="Google Shape;2214;p32"/>
              <p:cNvSpPr/>
              <p:nvPr/>
            </p:nvSpPr>
            <p:spPr>
              <a:xfrm>
                <a:off x="7212558" y="972566"/>
                <a:ext cx="532961" cy="675713"/>
              </a:xfrm>
              <a:custGeom>
                <a:rect b="b" l="l" r="r" t="t"/>
                <a:pathLst>
                  <a:path extrusionOk="0" h="14120" w="11137">
                    <a:moveTo>
                      <a:pt x="5599" y="1"/>
                    </a:moveTo>
                    <a:cubicBezTo>
                      <a:pt x="4635" y="1"/>
                      <a:pt x="3639" y="494"/>
                      <a:pt x="3181" y="1359"/>
                    </a:cubicBezTo>
                    <a:cubicBezTo>
                      <a:pt x="2990" y="1718"/>
                      <a:pt x="2803" y="2076"/>
                      <a:pt x="2619" y="2438"/>
                    </a:cubicBezTo>
                    <a:cubicBezTo>
                      <a:pt x="1934" y="3788"/>
                      <a:pt x="1299" y="5163"/>
                      <a:pt x="749" y="6575"/>
                    </a:cubicBezTo>
                    <a:cubicBezTo>
                      <a:pt x="426" y="7404"/>
                      <a:pt x="151" y="8263"/>
                      <a:pt x="75" y="9150"/>
                    </a:cubicBezTo>
                    <a:cubicBezTo>
                      <a:pt x="0" y="10037"/>
                      <a:pt x="135" y="10961"/>
                      <a:pt x="589" y="11728"/>
                    </a:cubicBezTo>
                    <a:cubicBezTo>
                      <a:pt x="1356" y="13019"/>
                      <a:pt x="2882" y="13658"/>
                      <a:pt x="4358" y="13946"/>
                    </a:cubicBezTo>
                    <a:cubicBezTo>
                      <a:pt x="4915" y="14054"/>
                      <a:pt x="5494" y="14119"/>
                      <a:pt x="6068" y="14119"/>
                    </a:cubicBezTo>
                    <a:cubicBezTo>
                      <a:pt x="7178" y="14119"/>
                      <a:pt x="8271" y="13875"/>
                      <a:pt x="9155" y="13223"/>
                    </a:cubicBezTo>
                    <a:cubicBezTo>
                      <a:pt x="10381" y="12322"/>
                      <a:pt x="10997" y="10764"/>
                      <a:pt x="11066" y="9244"/>
                    </a:cubicBezTo>
                    <a:cubicBezTo>
                      <a:pt x="11137" y="7723"/>
                      <a:pt x="10724" y="6224"/>
                      <a:pt x="10227" y="4785"/>
                    </a:cubicBezTo>
                    <a:cubicBezTo>
                      <a:pt x="9854" y="3703"/>
                      <a:pt x="9420" y="2619"/>
                      <a:pt x="8712" y="1718"/>
                    </a:cubicBezTo>
                    <a:cubicBezTo>
                      <a:pt x="8002" y="816"/>
                      <a:pt x="6976" y="108"/>
                      <a:pt x="5836" y="11"/>
                    </a:cubicBezTo>
                    <a:cubicBezTo>
                      <a:pt x="5757" y="4"/>
                      <a:pt x="5678" y="1"/>
                      <a:pt x="559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5" name="Google Shape;2215;p32"/>
              <p:cNvSpPr/>
              <p:nvPr/>
            </p:nvSpPr>
            <p:spPr>
              <a:xfrm>
                <a:off x="7253809" y="1077320"/>
                <a:ext cx="450363" cy="570910"/>
              </a:xfrm>
              <a:custGeom>
                <a:rect b="b" l="l" r="r" t="t"/>
                <a:pathLst>
                  <a:path extrusionOk="0" h="11930" w="9411">
                    <a:moveTo>
                      <a:pt x="4732" y="1"/>
                    </a:moveTo>
                    <a:cubicBezTo>
                      <a:pt x="3917" y="1"/>
                      <a:pt x="3075" y="417"/>
                      <a:pt x="2688" y="1148"/>
                    </a:cubicBezTo>
                    <a:cubicBezTo>
                      <a:pt x="2527" y="1452"/>
                      <a:pt x="2369" y="1755"/>
                      <a:pt x="2215" y="2062"/>
                    </a:cubicBezTo>
                    <a:cubicBezTo>
                      <a:pt x="1635" y="3201"/>
                      <a:pt x="1099" y="4363"/>
                      <a:pt x="634" y="5556"/>
                    </a:cubicBezTo>
                    <a:cubicBezTo>
                      <a:pt x="361" y="6256"/>
                      <a:pt x="128" y="6982"/>
                      <a:pt x="64" y="7733"/>
                    </a:cubicBezTo>
                    <a:cubicBezTo>
                      <a:pt x="0" y="8481"/>
                      <a:pt x="116" y="9262"/>
                      <a:pt x="499" y="9910"/>
                    </a:cubicBezTo>
                    <a:cubicBezTo>
                      <a:pt x="1147" y="11001"/>
                      <a:pt x="2436" y="11540"/>
                      <a:pt x="3682" y="11783"/>
                    </a:cubicBezTo>
                    <a:cubicBezTo>
                      <a:pt x="4152" y="11874"/>
                      <a:pt x="4641" y="11929"/>
                      <a:pt x="5126" y="11929"/>
                    </a:cubicBezTo>
                    <a:cubicBezTo>
                      <a:pt x="6065" y="11929"/>
                      <a:pt x="6989" y="11723"/>
                      <a:pt x="7736" y="11173"/>
                    </a:cubicBezTo>
                    <a:cubicBezTo>
                      <a:pt x="8772" y="10412"/>
                      <a:pt x="9292" y="9095"/>
                      <a:pt x="9351" y="7811"/>
                    </a:cubicBezTo>
                    <a:cubicBezTo>
                      <a:pt x="9411" y="6526"/>
                      <a:pt x="9061" y="5259"/>
                      <a:pt x="8641" y="4044"/>
                    </a:cubicBezTo>
                    <a:cubicBezTo>
                      <a:pt x="8325" y="3128"/>
                      <a:pt x="7960" y="2211"/>
                      <a:pt x="7360" y="1450"/>
                    </a:cubicBezTo>
                    <a:cubicBezTo>
                      <a:pt x="6762" y="689"/>
                      <a:pt x="5896" y="91"/>
                      <a:pt x="4931" y="9"/>
                    </a:cubicBezTo>
                    <a:cubicBezTo>
                      <a:pt x="4865" y="4"/>
                      <a:pt x="4798" y="1"/>
                      <a:pt x="473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6" name="Google Shape;2216;p32"/>
              <p:cNvSpPr/>
              <p:nvPr/>
            </p:nvSpPr>
            <p:spPr>
              <a:xfrm>
                <a:off x="7597934" y="875132"/>
                <a:ext cx="89345" cy="72692"/>
              </a:xfrm>
              <a:custGeom>
                <a:rect b="b" l="l" r="r" t="t"/>
                <a:pathLst>
                  <a:path extrusionOk="0" h="1519" w="1867">
                    <a:moveTo>
                      <a:pt x="716" y="0"/>
                    </a:moveTo>
                    <a:cubicBezTo>
                      <a:pt x="244" y="0"/>
                      <a:pt x="0" y="973"/>
                      <a:pt x="0" y="973"/>
                    </a:cubicBezTo>
                    <a:lnTo>
                      <a:pt x="579" y="1518"/>
                    </a:lnTo>
                    <a:cubicBezTo>
                      <a:pt x="579" y="1518"/>
                      <a:pt x="1867" y="1023"/>
                      <a:pt x="1127" y="228"/>
                    </a:cubicBezTo>
                    <a:cubicBezTo>
                      <a:pt x="975" y="65"/>
                      <a:pt x="838" y="0"/>
                      <a:pt x="7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7" name="Google Shape;2217;p32"/>
              <p:cNvSpPr/>
              <p:nvPr/>
            </p:nvSpPr>
            <p:spPr>
              <a:xfrm>
                <a:off x="7610760" y="901214"/>
                <a:ext cx="44697" cy="36418"/>
              </a:xfrm>
              <a:custGeom>
                <a:rect b="b" l="l" r="r" t="t"/>
                <a:pathLst>
                  <a:path extrusionOk="0" h="761" w="934">
                    <a:moveTo>
                      <a:pt x="357" y="0"/>
                    </a:moveTo>
                    <a:cubicBezTo>
                      <a:pt x="121" y="0"/>
                      <a:pt x="0" y="487"/>
                      <a:pt x="0" y="487"/>
                    </a:cubicBezTo>
                    <a:lnTo>
                      <a:pt x="289" y="760"/>
                    </a:lnTo>
                    <a:cubicBezTo>
                      <a:pt x="289" y="760"/>
                      <a:pt x="934" y="512"/>
                      <a:pt x="563" y="114"/>
                    </a:cubicBezTo>
                    <a:cubicBezTo>
                      <a:pt x="487" y="33"/>
                      <a:pt x="418" y="0"/>
                      <a:pt x="3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8" name="Google Shape;2218;p32"/>
              <p:cNvSpPr/>
              <p:nvPr/>
            </p:nvSpPr>
            <p:spPr>
              <a:xfrm>
                <a:off x="7317169" y="848525"/>
                <a:ext cx="89441" cy="73362"/>
              </a:xfrm>
              <a:custGeom>
                <a:rect b="b" l="l" r="r" t="t"/>
                <a:pathLst>
                  <a:path extrusionOk="0" h="1533" w="1869">
                    <a:moveTo>
                      <a:pt x="1062" y="0"/>
                    </a:moveTo>
                    <a:cubicBezTo>
                      <a:pt x="947" y="0"/>
                      <a:pt x="823" y="57"/>
                      <a:pt x="692" y="197"/>
                    </a:cubicBezTo>
                    <a:cubicBezTo>
                      <a:pt x="0" y="935"/>
                      <a:pt x="1322" y="1533"/>
                      <a:pt x="1322" y="1533"/>
                    </a:cubicBezTo>
                    <a:lnTo>
                      <a:pt x="1868" y="1034"/>
                    </a:lnTo>
                    <a:cubicBezTo>
                      <a:pt x="1868" y="1034"/>
                      <a:pt x="1550" y="0"/>
                      <a:pt x="10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9" name="Google Shape;2219;p32"/>
              <p:cNvSpPr/>
              <p:nvPr/>
            </p:nvSpPr>
            <p:spPr>
              <a:xfrm>
                <a:off x="7349136" y="875037"/>
                <a:ext cx="44792" cy="36753"/>
              </a:xfrm>
              <a:custGeom>
                <a:rect b="b" l="l" r="r" t="t"/>
                <a:pathLst>
                  <a:path extrusionOk="0" h="768" w="936">
                    <a:moveTo>
                      <a:pt x="532" y="1"/>
                    </a:moveTo>
                    <a:cubicBezTo>
                      <a:pt x="474" y="1"/>
                      <a:pt x="413" y="29"/>
                      <a:pt x="347" y="99"/>
                    </a:cubicBezTo>
                    <a:cubicBezTo>
                      <a:pt x="1" y="468"/>
                      <a:pt x="663" y="768"/>
                      <a:pt x="663" y="768"/>
                    </a:cubicBezTo>
                    <a:lnTo>
                      <a:pt x="936" y="518"/>
                    </a:lnTo>
                    <a:cubicBezTo>
                      <a:pt x="936" y="518"/>
                      <a:pt x="776" y="1"/>
                      <a:pt x="53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0" name="Google Shape;2220;p32"/>
              <p:cNvSpPr/>
              <p:nvPr/>
            </p:nvSpPr>
            <p:spPr>
              <a:xfrm>
                <a:off x="7324682" y="873936"/>
                <a:ext cx="324935" cy="300721"/>
              </a:xfrm>
              <a:custGeom>
                <a:rect b="b" l="l" r="r" t="t"/>
                <a:pathLst>
                  <a:path extrusionOk="0" h="6284" w="6790">
                    <a:moveTo>
                      <a:pt x="3189" y="1"/>
                    </a:moveTo>
                    <a:cubicBezTo>
                      <a:pt x="3135" y="1"/>
                      <a:pt x="3081" y="1"/>
                      <a:pt x="3028" y="3"/>
                    </a:cubicBezTo>
                    <a:cubicBezTo>
                      <a:pt x="2996" y="5"/>
                      <a:pt x="2964" y="5"/>
                      <a:pt x="2932" y="7"/>
                    </a:cubicBezTo>
                    <a:cubicBezTo>
                      <a:pt x="906" y="111"/>
                      <a:pt x="1" y="1520"/>
                      <a:pt x="824" y="3340"/>
                    </a:cubicBezTo>
                    <a:cubicBezTo>
                      <a:pt x="1470" y="4768"/>
                      <a:pt x="2541" y="6284"/>
                      <a:pt x="3749" y="6284"/>
                    </a:cubicBezTo>
                    <a:cubicBezTo>
                      <a:pt x="4266" y="6284"/>
                      <a:pt x="4808" y="6006"/>
                      <a:pt x="5352" y="5326"/>
                    </a:cubicBezTo>
                    <a:cubicBezTo>
                      <a:pt x="5813" y="4749"/>
                      <a:pt x="6184" y="4107"/>
                      <a:pt x="6452" y="3418"/>
                    </a:cubicBezTo>
                    <a:cubicBezTo>
                      <a:pt x="6647" y="2922"/>
                      <a:pt x="6789" y="2368"/>
                      <a:pt x="6638" y="1830"/>
                    </a:cubicBezTo>
                    <a:cubicBezTo>
                      <a:pt x="6484" y="1288"/>
                      <a:pt x="6042" y="840"/>
                      <a:pt x="5538" y="562"/>
                    </a:cubicBezTo>
                    <a:cubicBezTo>
                      <a:pt x="4831" y="172"/>
                      <a:pt x="3976" y="1"/>
                      <a:pt x="318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1" name="Google Shape;2221;p32"/>
              <p:cNvSpPr/>
              <p:nvPr/>
            </p:nvSpPr>
            <p:spPr>
              <a:xfrm>
                <a:off x="7438338" y="1058561"/>
                <a:ext cx="156629" cy="135143"/>
              </a:xfrm>
              <a:custGeom>
                <a:rect b="b" l="l" r="r" t="t"/>
                <a:pathLst>
                  <a:path extrusionOk="0" h="2824" w="3273">
                    <a:moveTo>
                      <a:pt x="1428" y="1"/>
                    </a:moveTo>
                    <a:cubicBezTo>
                      <a:pt x="1413" y="1"/>
                      <a:pt x="1398" y="1"/>
                      <a:pt x="1384" y="2"/>
                    </a:cubicBezTo>
                    <a:cubicBezTo>
                      <a:pt x="617" y="63"/>
                      <a:pt x="364" y="854"/>
                      <a:pt x="259" y="1345"/>
                    </a:cubicBezTo>
                    <a:cubicBezTo>
                      <a:pt x="105" y="2057"/>
                      <a:pt x="1" y="2824"/>
                      <a:pt x="1164" y="2824"/>
                    </a:cubicBezTo>
                    <a:cubicBezTo>
                      <a:pt x="1303" y="2824"/>
                      <a:pt x="1460" y="2813"/>
                      <a:pt x="1637" y="2790"/>
                    </a:cubicBezTo>
                    <a:cubicBezTo>
                      <a:pt x="3272" y="2573"/>
                      <a:pt x="2422" y="1"/>
                      <a:pt x="14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2" name="Google Shape;2222;p32"/>
              <p:cNvSpPr/>
              <p:nvPr/>
            </p:nvSpPr>
            <p:spPr>
              <a:xfrm>
                <a:off x="7451307" y="1132785"/>
                <a:ext cx="108439" cy="41873"/>
              </a:xfrm>
              <a:custGeom>
                <a:rect b="b" l="l" r="r" t="t"/>
                <a:pathLst>
                  <a:path extrusionOk="0" h="875" w="2266">
                    <a:moveTo>
                      <a:pt x="961" y="1"/>
                    </a:moveTo>
                    <a:cubicBezTo>
                      <a:pt x="0" y="1"/>
                      <a:pt x="1093" y="875"/>
                      <a:pt x="1093" y="875"/>
                    </a:cubicBezTo>
                    <a:cubicBezTo>
                      <a:pt x="1093" y="875"/>
                      <a:pt x="2266" y="174"/>
                      <a:pt x="1386" y="39"/>
                    </a:cubicBezTo>
                    <a:cubicBezTo>
                      <a:pt x="1213" y="13"/>
                      <a:pt x="1073" y="1"/>
                      <a:pt x="9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3" name="Google Shape;2223;p32"/>
              <p:cNvSpPr/>
              <p:nvPr/>
            </p:nvSpPr>
            <p:spPr>
              <a:xfrm>
                <a:off x="7428815" y="1046597"/>
                <a:ext cx="31106" cy="24071"/>
              </a:xfrm>
              <a:custGeom>
                <a:rect b="b" l="l" r="r" t="t"/>
                <a:pathLst>
                  <a:path extrusionOk="0" h="503" w="650">
                    <a:moveTo>
                      <a:pt x="297" y="0"/>
                    </a:moveTo>
                    <a:cubicBezTo>
                      <a:pt x="228" y="0"/>
                      <a:pt x="161" y="35"/>
                      <a:pt x="119" y="93"/>
                    </a:cubicBezTo>
                    <a:cubicBezTo>
                      <a:pt x="0" y="259"/>
                      <a:pt x="130" y="495"/>
                      <a:pt x="343" y="502"/>
                    </a:cubicBezTo>
                    <a:cubicBezTo>
                      <a:pt x="344" y="502"/>
                      <a:pt x="346" y="502"/>
                      <a:pt x="348" y="502"/>
                    </a:cubicBezTo>
                    <a:cubicBezTo>
                      <a:pt x="420" y="502"/>
                      <a:pt x="487" y="467"/>
                      <a:pt x="531" y="410"/>
                    </a:cubicBezTo>
                    <a:cubicBezTo>
                      <a:pt x="649" y="242"/>
                      <a:pt x="522" y="6"/>
                      <a:pt x="307" y="0"/>
                    </a:cubicBezTo>
                    <a:cubicBezTo>
                      <a:pt x="304" y="0"/>
                      <a:pt x="300" y="0"/>
                      <a:pt x="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4" name="Google Shape;2224;p32"/>
              <p:cNvSpPr/>
              <p:nvPr/>
            </p:nvSpPr>
            <p:spPr>
              <a:xfrm>
                <a:off x="7547926" y="1050378"/>
                <a:ext cx="25507" cy="20243"/>
              </a:xfrm>
              <a:custGeom>
                <a:rect b="b" l="l" r="r" t="t"/>
                <a:pathLst>
                  <a:path extrusionOk="0" h="423" w="533">
                    <a:moveTo>
                      <a:pt x="249" y="1"/>
                    </a:moveTo>
                    <a:cubicBezTo>
                      <a:pt x="184" y="1"/>
                      <a:pt x="123" y="32"/>
                      <a:pt x="87" y="88"/>
                    </a:cubicBezTo>
                    <a:cubicBezTo>
                      <a:pt x="0" y="225"/>
                      <a:pt x="101" y="409"/>
                      <a:pt x="270" y="422"/>
                    </a:cubicBezTo>
                    <a:cubicBezTo>
                      <a:pt x="275" y="422"/>
                      <a:pt x="280" y="422"/>
                      <a:pt x="285" y="422"/>
                    </a:cubicBezTo>
                    <a:cubicBezTo>
                      <a:pt x="350" y="422"/>
                      <a:pt x="411" y="389"/>
                      <a:pt x="447" y="335"/>
                    </a:cubicBezTo>
                    <a:cubicBezTo>
                      <a:pt x="533" y="198"/>
                      <a:pt x="433" y="14"/>
                      <a:pt x="265" y="1"/>
                    </a:cubicBezTo>
                    <a:cubicBezTo>
                      <a:pt x="260" y="1"/>
                      <a:pt x="254" y="1"/>
                      <a:pt x="2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5" name="Google Shape;2225;p32"/>
              <p:cNvSpPr/>
              <p:nvPr/>
            </p:nvSpPr>
            <p:spPr>
              <a:xfrm>
                <a:off x="7043246" y="1233137"/>
                <a:ext cx="871248" cy="643123"/>
              </a:xfrm>
              <a:custGeom>
                <a:rect b="b" l="l" r="r" t="t"/>
                <a:pathLst>
                  <a:path extrusionOk="0" h="13439" w="18206">
                    <a:moveTo>
                      <a:pt x="9088" y="0"/>
                    </a:moveTo>
                    <a:cubicBezTo>
                      <a:pt x="8712" y="0"/>
                      <a:pt x="8334" y="142"/>
                      <a:pt x="8045" y="433"/>
                    </a:cubicBezTo>
                    <a:cubicBezTo>
                      <a:pt x="8023" y="456"/>
                      <a:pt x="8000" y="477"/>
                      <a:pt x="7981" y="501"/>
                    </a:cubicBezTo>
                    <a:cubicBezTo>
                      <a:pt x="7280" y="1295"/>
                      <a:pt x="6574" y="2106"/>
                      <a:pt x="5885" y="2850"/>
                    </a:cubicBezTo>
                    <a:cubicBezTo>
                      <a:pt x="5788" y="2804"/>
                      <a:pt x="5704" y="2764"/>
                      <a:pt x="5632" y="2725"/>
                    </a:cubicBezTo>
                    <a:cubicBezTo>
                      <a:pt x="5486" y="2654"/>
                      <a:pt x="5331" y="2619"/>
                      <a:pt x="5179" y="2619"/>
                    </a:cubicBezTo>
                    <a:cubicBezTo>
                      <a:pt x="4798" y="2619"/>
                      <a:pt x="4431" y="2833"/>
                      <a:pt x="4255" y="3199"/>
                    </a:cubicBezTo>
                    <a:cubicBezTo>
                      <a:pt x="2954" y="6022"/>
                      <a:pt x="1180" y="8605"/>
                      <a:pt x="0" y="11488"/>
                    </a:cubicBezTo>
                    <a:lnTo>
                      <a:pt x="4809" y="11518"/>
                    </a:lnTo>
                    <a:lnTo>
                      <a:pt x="8579" y="13438"/>
                    </a:lnTo>
                    <a:lnTo>
                      <a:pt x="9122" y="11488"/>
                    </a:lnTo>
                    <a:lnTo>
                      <a:pt x="11778" y="11488"/>
                    </a:lnTo>
                    <a:lnTo>
                      <a:pt x="12837" y="12310"/>
                    </a:lnTo>
                    <a:lnTo>
                      <a:pt x="13914" y="11488"/>
                    </a:lnTo>
                    <a:lnTo>
                      <a:pt x="18206" y="11488"/>
                    </a:lnTo>
                    <a:cubicBezTo>
                      <a:pt x="17519" y="10284"/>
                      <a:pt x="16786" y="8962"/>
                      <a:pt x="16089" y="7732"/>
                    </a:cubicBezTo>
                    <a:cubicBezTo>
                      <a:pt x="15754" y="7143"/>
                      <a:pt x="15195" y="6714"/>
                      <a:pt x="14538" y="6544"/>
                    </a:cubicBezTo>
                    <a:cubicBezTo>
                      <a:pt x="14295" y="6478"/>
                      <a:pt x="14059" y="6425"/>
                      <a:pt x="13861" y="6425"/>
                    </a:cubicBezTo>
                    <a:cubicBezTo>
                      <a:pt x="13685" y="6132"/>
                      <a:pt x="13508" y="5841"/>
                      <a:pt x="13327" y="5546"/>
                    </a:cubicBezTo>
                    <a:cubicBezTo>
                      <a:pt x="12674" y="4475"/>
                      <a:pt x="12001" y="3384"/>
                      <a:pt x="11331" y="2298"/>
                    </a:cubicBezTo>
                    <a:cubicBezTo>
                      <a:pt x="11002" y="1766"/>
                      <a:pt x="10676" y="1235"/>
                      <a:pt x="10351" y="706"/>
                    </a:cubicBezTo>
                    <a:cubicBezTo>
                      <a:pt x="10066" y="241"/>
                      <a:pt x="9578" y="0"/>
                      <a:pt x="90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6" name="Google Shape;2226;p32"/>
              <p:cNvSpPr/>
              <p:nvPr/>
            </p:nvSpPr>
            <p:spPr>
              <a:xfrm>
                <a:off x="7140775" y="1379669"/>
                <a:ext cx="345992" cy="481278"/>
              </a:xfrm>
              <a:custGeom>
                <a:rect b="b" l="l" r="r" t="t"/>
                <a:pathLst>
                  <a:path extrusionOk="0" h="10057" w="7230">
                    <a:moveTo>
                      <a:pt x="6541" y="1"/>
                    </a:moveTo>
                    <a:cubicBezTo>
                      <a:pt x="6333" y="1"/>
                      <a:pt x="6127" y="93"/>
                      <a:pt x="5991" y="276"/>
                    </a:cubicBezTo>
                    <a:lnTo>
                      <a:pt x="3218" y="3977"/>
                    </a:lnTo>
                    <a:cubicBezTo>
                      <a:pt x="3124" y="3687"/>
                      <a:pt x="2869" y="3538"/>
                      <a:pt x="2614" y="3538"/>
                    </a:cubicBezTo>
                    <a:cubicBezTo>
                      <a:pt x="2383" y="3538"/>
                      <a:pt x="2151" y="3660"/>
                      <a:pt x="2038" y="3911"/>
                    </a:cubicBezTo>
                    <a:lnTo>
                      <a:pt x="1" y="8426"/>
                    </a:lnTo>
                    <a:lnTo>
                      <a:pt x="5914" y="10057"/>
                    </a:lnTo>
                    <a:lnTo>
                      <a:pt x="4394" y="8210"/>
                    </a:lnTo>
                    <a:lnTo>
                      <a:pt x="4465" y="6886"/>
                    </a:lnTo>
                    <a:cubicBezTo>
                      <a:pt x="4564" y="5604"/>
                      <a:pt x="5203" y="4422"/>
                      <a:pt x="6223" y="3636"/>
                    </a:cubicBezTo>
                    <a:lnTo>
                      <a:pt x="7084" y="8426"/>
                    </a:lnTo>
                    <a:lnTo>
                      <a:pt x="7226" y="698"/>
                    </a:lnTo>
                    <a:cubicBezTo>
                      <a:pt x="7229" y="517"/>
                      <a:pt x="7160" y="341"/>
                      <a:pt x="7034" y="210"/>
                    </a:cubicBezTo>
                    <a:cubicBezTo>
                      <a:pt x="6898" y="70"/>
                      <a:pt x="6719" y="1"/>
                      <a:pt x="654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7" name="Google Shape;2227;p32"/>
              <p:cNvSpPr/>
              <p:nvPr/>
            </p:nvSpPr>
            <p:spPr>
              <a:xfrm>
                <a:off x="7606835" y="1624735"/>
                <a:ext cx="76329" cy="197498"/>
              </a:xfrm>
              <a:custGeom>
                <a:rect b="b" l="l" r="r" t="t"/>
                <a:pathLst>
                  <a:path extrusionOk="0" h="4127" w="1595">
                    <a:moveTo>
                      <a:pt x="1457" y="1"/>
                    </a:moveTo>
                    <a:cubicBezTo>
                      <a:pt x="1412" y="1"/>
                      <a:pt x="1366" y="25"/>
                      <a:pt x="1344" y="78"/>
                    </a:cubicBezTo>
                    <a:lnTo>
                      <a:pt x="1" y="3305"/>
                    </a:lnTo>
                    <a:lnTo>
                      <a:pt x="1060" y="4127"/>
                    </a:lnTo>
                    <a:lnTo>
                      <a:pt x="1581" y="144"/>
                    </a:lnTo>
                    <a:cubicBezTo>
                      <a:pt x="1594" y="56"/>
                      <a:pt x="1526" y="1"/>
                      <a:pt x="145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8" name="Google Shape;2228;p32"/>
              <p:cNvSpPr/>
              <p:nvPr/>
            </p:nvSpPr>
            <p:spPr>
              <a:xfrm>
                <a:off x="7289461" y="1253906"/>
                <a:ext cx="227024" cy="257986"/>
              </a:xfrm>
              <a:custGeom>
                <a:rect b="b" l="l" r="r" t="t"/>
                <a:pathLst>
                  <a:path extrusionOk="0" h="5391" w="4744">
                    <a:moveTo>
                      <a:pt x="2900" y="1"/>
                    </a:moveTo>
                    <a:cubicBezTo>
                      <a:pt x="2878" y="22"/>
                      <a:pt x="2855" y="43"/>
                      <a:pt x="2836" y="67"/>
                    </a:cubicBezTo>
                    <a:cubicBezTo>
                      <a:pt x="2135" y="861"/>
                      <a:pt x="1429" y="1672"/>
                      <a:pt x="740" y="2416"/>
                    </a:cubicBezTo>
                    <a:cubicBezTo>
                      <a:pt x="643" y="2370"/>
                      <a:pt x="559" y="2330"/>
                      <a:pt x="487" y="2293"/>
                    </a:cubicBezTo>
                    <a:cubicBezTo>
                      <a:pt x="346" y="2222"/>
                      <a:pt x="191" y="2186"/>
                      <a:pt x="34" y="2186"/>
                    </a:cubicBezTo>
                    <a:cubicBezTo>
                      <a:pt x="23" y="2186"/>
                      <a:pt x="12" y="2186"/>
                      <a:pt x="1" y="2187"/>
                    </a:cubicBezTo>
                    <a:cubicBezTo>
                      <a:pt x="426" y="3179"/>
                      <a:pt x="1099" y="4036"/>
                      <a:pt x="2229" y="4857"/>
                    </a:cubicBezTo>
                    <a:cubicBezTo>
                      <a:pt x="2595" y="5122"/>
                      <a:pt x="3084" y="5391"/>
                      <a:pt x="3609" y="5391"/>
                    </a:cubicBezTo>
                    <a:cubicBezTo>
                      <a:pt x="3691" y="5391"/>
                      <a:pt x="3775" y="5384"/>
                      <a:pt x="3860" y="5370"/>
                    </a:cubicBezTo>
                    <a:cubicBezTo>
                      <a:pt x="4353" y="5285"/>
                      <a:pt x="4660" y="4946"/>
                      <a:pt x="4702" y="4619"/>
                    </a:cubicBezTo>
                    <a:cubicBezTo>
                      <a:pt x="4743" y="4291"/>
                      <a:pt x="4576" y="3966"/>
                      <a:pt x="4413" y="3654"/>
                    </a:cubicBezTo>
                    <a:cubicBezTo>
                      <a:pt x="3907" y="2691"/>
                      <a:pt x="3313" y="1369"/>
                      <a:pt x="290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9" name="Google Shape;2229;p32"/>
              <p:cNvSpPr/>
              <p:nvPr/>
            </p:nvSpPr>
            <p:spPr>
              <a:xfrm>
                <a:off x="7498827" y="1343060"/>
                <a:ext cx="182184" cy="239754"/>
              </a:xfrm>
              <a:custGeom>
                <a:rect b="b" l="l" r="r" t="t"/>
                <a:pathLst>
                  <a:path extrusionOk="0" h="5010" w="3807">
                    <a:moveTo>
                      <a:pt x="1811" y="1"/>
                    </a:moveTo>
                    <a:cubicBezTo>
                      <a:pt x="1337" y="1261"/>
                      <a:pt x="760" y="2449"/>
                      <a:pt x="331" y="3273"/>
                    </a:cubicBezTo>
                    <a:cubicBezTo>
                      <a:pt x="166" y="3583"/>
                      <a:pt x="1" y="3909"/>
                      <a:pt x="42" y="4236"/>
                    </a:cubicBezTo>
                    <a:cubicBezTo>
                      <a:pt x="84" y="4564"/>
                      <a:pt x="391" y="4903"/>
                      <a:pt x="884" y="4988"/>
                    </a:cubicBezTo>
                    <a:cubicBezTo>
                      <a:pt x="968" y="5003"/>
                      <a:pt x="1052" y="5009"/>
                      <a:pt x="1135" y="5009"/>
                    </a:cubicBezTo>
                    <a:cubicBezTo>
                      <a:pt x="1658" y="5009"/>
                      <a:pt x="2147" y="4740"/>
                      <a:pt x="2513" y="4475"/>
                    </a:cubicBezTo>
                    <a:cubicBezTo>
                      <a:pt x="3088" y="4059"/>
                      <a:pt x="3500" y="3661"/>
                      <a:pt x="3807" y="3249"/>
                    </a:cubicBezTo>
                    <a:cubicBezTo>
                      <a:pt x="3154" y="2178"/>
                      <a:pt x="2481" y="1088"/>
                      <a:pt x="18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0" name="Google Shape;2230;p32"/>
              <p:cNvSpPr/>
              <p:nvPr/>
            </p:nvSpPr>
            <p:spPr>
              <a:xfrm>
                <a:off x="7273334" y="1082824"/>
                <a:ext cx="243151" cy="399302"/>
              </a:xfrm>
              <a:custGeom>
                <a:rect b="b" l="l" r="r" t="t"/>
                <a:pathLst>
                  <a:path extrusionOk="0" h="8344" w="5081">
                    <a:moveTo>
                      <a:pt x="2731" y="1"/>
                    </a:moveTo>
                    <a:cubicBezTo>
                      <a:pt x="1480" y="1191"/>
                      <a:pt x="488" y="2517"/>
                      <a:pt x="1" y="4172"/>
                    </a:cubicBezTo>
                    <a:cubicBezTo>
                      <a:pt x="391" y="5591"/>
                      <a:pt x="1083" y="6734"/>
                      <a:pt x="2566" y="7809"/>
                    </a:cubicBezTo>
                    <a:cubicBezTo>
                      <a:pt x="2932" y="8076"/>
                      <a:pt x="3422" y="8343"/>
                      <a:pt x="3945" y="8343"/>
                    </a:cubicBezTo>
                    <a:cubicBezTo>
                      <a:pt x="4028" y="8343"/>
                      <a:pt x="4112" y="8337"/>
                      <a:pt x="4197" y="8322"/>
                    </a:cubicBezTo>
                    <a:cubicBezTo>
                      <a:pt x="4690" y="8237"/>
                      <a:pt x="4997" y="7900"/>
                      <a:pt x="5039" y="7570"/>
                    </a:cubicBezTo>
                    <a:cubicBezTo>
                      <a:pt x="5080" y="7241"/>
                      <a:pt x="4915" y="6919"/>
                      <a:pt x="4750" y="6606"/>
                    </a:cubicBezTo>
                    <a:cubicBezTo>
                      <a:pt x="3877" y="4939"/>
                      <a:pt x="2731" y="2199"/>
                      <a:pt x="273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1" name="Google Shape;2231;p32"/>
              <p:cNvSpPr/>
              <p:nvPr/>
            </p:nvSpPr>
            <p:spPr>
              <a:xfrm>
                <a:off x="7498827" y="1132785"/>
                <a:ext cx="228699" cy="420215"/>
              </a:xfrm>
              <a:custGeom>
                <a:rect b="b" l="l" r="r" t="t"/>
                <a:pathLst>
                  <a:path extrusionOk="0" h="8781" w="4779">
                    <a:moveTo>
                      <a:pt x="2678" y="0"/>
                    </a:moveTo>
                    <a:cubicBezTo>
                      <a:pt x="2678" y="2200"/>
                      <a:pt x="1204" y="5376"/>
                      <a:pt x="329" y="7042"/>
                    </a:cubicBezTo>
                    <a:cubicBezTo>
                      <a:pt x="166" y="7354"/>
                      <a:pt x="1" y="7679"/>
                      <a:pt x="42" y="8007"/>
                    </a:cubicBezTo>
                    <a:cubicBezTo>
                      <a:pt x="82" y="8335"/>
                      <a:pt x="391" y="8674"/>
                      <a:pt x="884" y="8759"/>
                    </a:cubicBezTo>
                    <a:cubicBezTo>
                      <a:pt x="968" y="8774"/>
                      <a:pt x="1051" y="8780"/>
                      <a:pt x="1133" y="8780"/>
                    </a:cubicBezTo>
                    <a:cubicBezTo>
                      <a:pt x="1657" y="8780"/>
                      <a:pt x="2148" y="8512"/>
                      <a:pt x="2515" y="8247"/>
                    </a:cubicBezTo>
                    <a:cubicBezTo>
                      <a:pt x="3998" y="7170"/>
                      <a:pt x="4388" y="6226"/>
                      <a:pt x="4779" y="4806"/>
                    </a:cubicBezTo>
                    <a:cubicBezTo>
                      <a:pt x="4291" y="3151"/>
                      <a:pt x="3929" y="1191"/>
                      <a:pt x="267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2" name="Google Shape;2232;p32"/>
            <p:cNvGrpSpPr/>
            <p:nvPr/>
          </p:nvGrpSpPr>
          <p:grpSpPr>
            <a:xfrm>
              <a:off x="6552576" y="1805775"/>
              <a:ext cx="565165" cy="388093"/>
              <a:chOff x="6575601" y="1805625"/>
              <a:chExt cx="565165" cy="388093"/>
            </a:xfrm>
          </p:grpSpPr>
          <p:sp>
            <p:nvSpPr>
              <p:cNvPr id="2233" name="Google Shape;2233;p32"/>
              <p:cNvSpPr/>
              <p:nvPr/>
            </p:nvSpPr>
            <p:spPr>
              <a:xfrm>
                <a:off x="6575601" y="1839421"/>
                <a:ext cx="565165" cy="354297"/>
              </a:xfrm>
              <a:custGeom>
                <a:rect b="b" l="l" r="r" t="t"/>
                <a:pathLst>
                  <a:path extrusionOk="0" h="7087" w="11305">
                    <a:moveTo>
                      <a:pt x="10749" y="1"/>
                    </a:moveTo>
                    <a:lnTo>
                      <a:pt x="1" y="6051"/>
                    </a:lnTo>
                    <a:lnTo>
                      <a:pt x="466" y="6794"/>
                    </a:lnTo>
                    <a:lnTo>
                      <a:pt x="2694" y="7087"/>
                    </a:lnTo>
                    <a:lnTo>
                      <a:pt x="11304" y="889"/>
                    </a:lnTo>
                    <a:lnTo>
                      <a:pt x="1074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4" name="Google Shape;2234;p32"/>
              <p:cNvSpPr/>
              <p:nvPr/>
            </p:nvSpPr>
            <p:spPr>
              <a:xfrm>
                <a:off x="6575601" y="1805625"/>
                <a:ext cx="537419" cy="340299"/>
              </a:xfrm>
              <a:custGeom>
                <a:rect b="b" l="l" r="r" t="t"/>
                <a:pathLst>
                  <a:path extrusionOk="0" h="6807" w="10750">
                    <a:moveTo>
                      <a:pt x="9037" y="1"/>
                    </a:moveTo>
                    <a:lnTo>
                      <a:pt x="6040" y="1207"/>
                    </a:lnTo>
                    <a:lnTo>
                      <a:pt x="1562" y="5070"/>
                    </a:lnTo>
                    <a:lnTo>
                      <a:pt x="1" y="6727"/>
                    </a:lnTo>
                    <a:lnTo>
                      <a:pt x="2201" y="6807"/>
                    </a:lnTo>
                    <a:lnTo>
                      <a:pt x="10749" y="677"/>
                    </a:lnTo>
                    <a:lnTo>
                      <a:pt x="9037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235" name="Google Shape;2235;p32"/>
          <p:cNvSpPr/>
          <p:nvPr/>
        </p:nvSpPr>
        <p:spPr>
          <a:xfrm>
            <a:off x="3178850" y="619425"/>
            <a:ext cx="781610" cy="256878"/>
          </a:xfrm>
          <a:custGeom>
            <a:rect b="b" l="l" r="r" t="t"/>
            <a:pathLst>
              <a:path extrusionOk="0" h="3557" w="10823">
                <a:moveTo>
                  <a:pt x="4787" y="0"/>
                </a:moveTo>
                <a:cubicBezTo>
                  <a:pt x="4703" y="0"/>
                  <a:pt x="4619" y="3"/>
                  <a:pt x="4535" y="9"/>
                </a:cubicBezTo>
                <a:cubicBezTo>
                  <a:pt x="3177" y="109"/>
                  <a:pt x="1997" y="982"/>
                  <a:pt x="1509" y="2256"/>
                </a:cubicBezTo>
                <a:cubicBezTo>
                  <a:pt x="1433" y="2241"/>
                  <a:pt x="1354" y="2233"/>
                  <a:pt x="1277" y="2233"/>
                </a:cubicBezTo>
                <a:cubicBezTo>
                  <a:pt x="572" y="2233"/>
                  <a:pt x="0" y="2805"/>
                  <a:pt x="0" y="3510"/>
                </a:cubicBezTo>
                <a:cubicBezTo>
                  <a:pt x="0" y="3526"/>
                  <a:pt x="3" y="3541"/>
                  <a:pt x="3" y="3556"/>
                </a:cubicBezTo>
                <a:lnTo>
                  <a:pt x="10822" y="3556"/>
                </a:lnTo>
                <a:lnTo>
                  <a:pt x="10822" y="3510"/>
                </a:lnTo>
                <a:cubicBezTo>
                  <a:pt x="10822" y="2420"/>
                  <a:pt x="9936" y="1534"/>
                  <a:pt x="8846" y="1534"/>
                </a:cubicBezTo>
                <a:cubicBezTo>
                  <a:pt x="8496" y="1534"/>
                  <a:pt x="8154" y="1626"/>
                  <a:pt x="7852" y="1802"/>
                </a:cubicBezTo>
                <a:cubicBezTo>
                  <a:pt x="7230" y="683"/>
                  <a:pt x="6054" y="0"/>
                  <a:pt x="47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32"/>
          <p:cNvSpPr/>
          <p:nvPr/>
        </p:nvSpPr>
        <p:spPr>
          <a:xfrm>
            <a:off x="8189000" y="3222925"/>
            <a:ext cx="409299" cy="134517"/>
          </a:xfrm>
          <a:custGeom>
            <a:rect b="b" l="l" r="r" t="t"/>
            <a:pathLst>
              <a:path extrusionOk="0" h="3557" w="10823">
                <a:moveTo>
                  <a:pt x="4787" y="0"/>
                </a:moveTo>
                <a:cubicBezTo>
                  <a:pt x="4703" y="0"/>
                  <a:pt x="4619" y="3"/>
                  <a:pt x="4535" y="9"/>
                </a:cubicBezTo>
                <a:cubicBezTo>
                  <a:pt x="3177" y="109"/>
                  <a:pt x="1997" y="982"/>
                  <a:pt x="1509" y="2256"/>
                </a:cubicBezTo>
                <a:cubicBezTo>
                  <a:pt x="1433" y="2241"/>
                  <a:pt x="1354" y="2233"/>
                  <a:pt x="1277" y="2233"/>
                </a:cubicBezTo>
                <a:cubicBezTo>
                  <a:pt x="572" y="2233"/>
                  <a:pt x="0" y="2805"/>
                  <a:pt x="0" y="3510"/>
                </a:cubicBezTo>
                <a:cubicBezTo>
                  <a:pt x="0" y="3526"/>
                  <a:pt x="3" y="3541"/>
                  <a:pt x="3" y="3556"/>
                </a:cubicBezTo>
                <a:lnTo>
                  <a:pt x="10822" y="3556"/>
                </a:lnTo>
                <a:lnTo>
                  <a:pt x="10822" y="3510"/>
                </a:lnTo>
                <a:cubicBezTo>
                  <a:pt x="10822" y="2420"/>
                  <a:pt x="9936" y="1534"/>
                  <a:pt x="8846" y="1534"/>
                </a:cubicBezTo>
                <a:cubicBezTo>
                  <a:pt x="8496" y="1534"/>
                  <a:pt x="8154" y="1626"/>
                  <a:pt x="7852" y="1802"/>
                </a:cubicBezTo>
                <a:cubicBezTo>
                  <a:pt x="7230" y="683"/>
                  <a:pt x="6054" y="0"/>
                  <a:pt x="47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0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Google Shape;2241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Mapa del Bosque</a:t>
            </a:r>
            <a:endParaRPr/>
          </a:p>
        </p:txBody>
      </p:sp>
      <p:sp>
        <p:nvSpPr>
          <p:cNvPr id="2242" name="Google Shape;2242;p33"/>
          <p:cNvSpPr txBox="1"/>
          <p:nvPr>
            <p:ph idx="14" type="title"/>
          </p:nvPr>
        </p:nvSpPr>
        <p:spPr>
          <a:xfrm>
            <a:off x="720000" y="2634619"/>
            <a:ext cx="85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43" name="Google Shape;2243;p33"/>
          <p:cNvSpPr txBox="1"/>
          <p:nvPr>
            <p:ph idx="6" type="subTitle"/>
          </p:nvPr>
        </p:nvSpPr>
        <p:spPr>
          <a:xfrm>
            <a:off x="1728300" y="897563"/>
            <a:ext cx="3241500" cy="111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Estudios analitícos.</a:t>
            </a:r>
            <a:endParaRPr sz="1600"/>
          </a:p>
        </p:txBody>
      </p:sp>
      <p:sp>
        <p:nvSpPr>
          <p:cNvPr id="2244" name="Google Shape;2244;p33"/>
          <p:cNvSpPr txBox="1"/>
          <p:nvPr>
            <p:ph idx="15" type="subTitle"/>
          </p:nvPr>
        </p:nvSpPr>
        <p:spPr>
          <a:xfrm>
            <a:off x="1671526" y="2634622"/>
            <a:ext cx="32415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Lo que floreció.</a:t>
            </a:r>
            <a:endParaRPr sz="1600"/>
          </a:p>
        </p:txBody>
      </p:sp>
      <p:sp>
        <p:nvSpPr>
          <p:cNvPr id="2245" name="Google Shape;2245;p33"/>
          <p:cNvSpPr txBox="1"/>
          <p:nvPr>
            <p:ph idx="5" type="title"/>
          </p:nvPr>
        </p:nvSpPr>
        <p:spPr>
          <a:xfrm>
            <a:off x="776775" y="1216631"/>
            <a:ext cx="85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46" name="Google Shape;2246;p33"/>
          <p:cNvSpPr txBox="1"/>
          <p:nvPr>
            <p:ph idx="13" type="subTitle"/>
          </p:nvPr>
        </p:nvSpPr>
        <p:spPr>
          <a:xfrm>
            <a:off x="1728300" y="1691825"/>
            <a:ext cx="3740700" cy="91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ublic Sans"/>
              <a:buChar char="-"/>
            </a:pPr>
            <a:r>
              <a:rPr lang="en" sz="1200">
                <a:latin typeface="Public Sans"/>
                <a:ea typeface="Public Sans"/>
                <a:cs typeface="Public Sans"/>
                <a:sym typeface="Public Sans"/>
              </a:rPr>
              <a:t>N</a:t>
            </a:r>
            <a:r>
              <a:rPr lang="en" sz="1200">
                <a:latin typeface="Public Sans"/>
                <a:ea typeface="Public Sans"/>
                <a:cs typeface="Public Sans"/>
                <a:sym typeface="Public Sans"/>
              </a:rPr>
              <a:t>ivel del </a:t>
            </a:r>
            <a:r>
              <a:rPr b="1" lang="en" sz="1200">
                <a:latin typeface="Public Sans"/>
                <a:ea typeface="Public Sans"/>
                <a:cs typeface="Public Sans"/>
                <a:sym typeface="Public Sans"/>
              </a:rPr>
              <a:t>mar.</a:t>
            </a:r>
            <a:endParaRPr sz="1200">
              <a:latin typeface="Public Sans"/>
              <a:ea typeface="Public Sans"/>
              <a:cs typeface="Public Sans"/>
              <a:sym typeface="Public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ublic Sans"/>
              <a:buChar char="-"/>
            </a:pPr>
            <a:r>
              <a:rPr b="1" lang="en" sz="1200">
                <a:latin typeface="Public Sans"/>
                <a:ea typeface="Public Sans"/>
                <a:cs typeface="Public Sans"/>
                <a:sym typeface="Public Sans"/>
              </a:rPr>
              <a:t>Temperatura.</a:t>
            </a:r>
            <a:endParaRPr b="1" sz="1200">
              <a:latin typeface="Public Sans"/>
              <a:ea typeface="Public Sans"/>
              <a:cs typeface="Public Sans"/>
              <a:sym typeface="Public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ublic Sans"/>
              <a:buChar char="-"/>
            </a:pPr>
            <a:r>
              <a:rPr lang="en" sz="1200">
                <a:latin typeface="Public Sans"/>
                <a:ea typeface="Public Sans"/>
                <a:cs typeface="Public Sans"/>
                <a:sym typeface="Public Sans"/>
              </a:rPr>
              <a:t>Impacto en la </a:t>
            </a:r>
            <a:r>
              <a:rPr b="1" lang="en" sz="1200">
                <a:latin typeface="Public Sans"/>
                <a:ea typeface="Public Sans"/>
                <a:cs typeface="Public Sans"/>
                <a:sym typeface="Public Sans"/>
              </a:rPr>
              <a:t>agricultura</a:t>
            </a:r>
            <a:r>
              <a:rPr lang="en" sz="1200">
                <a:latin typeface="Public Sans"/>
                <a:ea typeface="Public Sans"/>
                <a:cs typeface="Public Sans"/>
                <a:sym typeface="Public Sans"/>
              </a:rPr>
              <a:t>. </a:t>
            </a:r>
            <a:endParaRPr sz="1200">
              <a:latin typeface="Public Sans"/>
              <a:ea typeface="Public Sans"/>
              <a:cs typeface="Public Sans"/>
              <a:sym typeface="Public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ublic Sans"/>
              <a:buChar char="-"/>
            </a:pPr>
            <a:r>
              <a:rPr b="1" lang="en" sz="1200">
                <a:latin typeface="Public Sans"/>
                <a:ea typeface="Public Sans"/>
                <a:cs typeface="Public Sans"/>
                <a:sym typeface="Public Sans"/>
              </a:rPr>
              <a:t>Deforestación.</a:t>
            </a:r>
            <a:endParaRPr sz="1200">
              <a:latin typeface="Public Sans"/>
              <a:ea typeface="Public Sans"/>
              <a:cs typeface="Public Sans"/>
              <a:sym typeface="Public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Public Sans"/>
              <a:buChar char="-"/>
            </a:pPr>
            <a:r>
              <a:rPr b="1" lang="en" sz="1200">
                <a:latin typeface="Public Sans"/>
                <a:ea typeface="Public Sans"/>
                <a:cs typeface="Public Sans"/>
                <a:sym typeface="Public Sans"/>
              </a:rPr>
              <a:t>Emisiones </a:t>
            </a:r>
            <a:r>
              <a:rPr lang="en" sz="1200">
                <a:latin typeface="Public Sans"/>
                <a:ea typeface="Public Sans"/>
                <a:cs typeface="Public Sans"/>
                <a:sym typeface="Public Sans"/>
              </a:rPr>
              <a:t>de CO2.</a:t>
            </a:r>
            <a:endParaRPr sz="1200">
              <a:latin typeface="Public Sans"/>
              <a:ea typeface="Public Sans"/>
              <a:cs typeface="Public Sans"/>
              <a:sym typeface="Public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33"/>
          <p:cNvSpPr txBox="1"/>
          <p:nvPr>
            <p:ph idx="17" type="title"/>
          </p:nvPr>
        </p:nvSpPr>
        <p:spPr>
          <a:xfrm>
            <a:off x="720000" y="3538801"/>
            <a:ext cx="8523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48" name="Google Shape;2248;p33"/>
          <p:cNvSpPr txBox="1"/>
          <p:nvPr>
            <p:ph idx="18" type="subTitle"/>
          </p:nvPr>
        </p:nvSpPr>
        <p:spPr>
          <a:xfrm>
            <a:off x="1671526" y="3538801"/>
            <a:ext cx="3241500" cy="4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Terrenos por cultivar.</a:t>
            </a:r>
            <a:endParaRPr sz="1600"/>
          </a:p>
        </p:txBody>
      </p:sp>
      <p:grpSp>
        <p:nvGrpSpPr>
          <p:cNvPr id="2249" name="Google Shape;2249;p33"/>
          <p:cNvGrpSpPr/>
          <p:nvPr/>
        </p:nvGrpSpPr>
        <p:grpSpPr>
          <a:xfrm>
            <a:off x="6160064" y="830451"/>
            <a:ext cx="1992377" cy="3126927"/>
            <a:chOff x="6155661" y="847675"/>
            <a:chExt cx="2132253" cy="3346454"/>
          </a:xfrm>
        </p:grpSpPr>
        <p:sp>
          <p:nvSpPr>
            <p:cNvPr id="2250" name="Google Shape;2250;p33"/>
            <p:cNvSpPr/>
            <p:nvPr/>
          </p:nvSpPr>
          <p:spPr>
            <a:xfrm>
              <a:off x="6214030" y="987076"/>
              <a:ext cx="2049750" cy="2360575"/>
            </a:xfrm>
            <a:custGeom>
              <a:rect b="b" l="l" r="r" t="t"/>
              <a:pathLst>
                <a:path extrusionOk="0" h="65313" w="56713">
                  <a:moveTo>
                    <a:pt x="28491" y="1"/>
                  </a:moveTo>
                  <a:cubicBezTo>
                    <a:pt x="28122" y="1"/>
                    <a:pt x="27752" y="8"/>
                    <a:pt x="27380" y="22"/>
                  </a:cubicBezTo>
                  <a:cubicBezTo>
                    <a:pt x="12817" y="578"/>
                    <a:pt x="933" y="12400"/>
                    <a:pt x="300" y="26956"/>
                  </a:cubicBezTo>
                  <a:cubicBezTo>
                    <a:pt x="0" y="33913"/>
                    <a:pt x="2218" y="40340"/>
                    <a:pt x="6122" y="45405"/>
                  </a:cubicBezTo>
                  <a:cubicBezTo>
                    <a:pt x="10534" y="51132"/>
                    <a:pt x="13070" y="58083"/>
                    <a:pt x="13070" y="65312"/>
                  </a:cubicBezTo>
                  <a:lnTo>
                    <a:pt x="43908" y="65312"/>
                  </a:lnTo>
                  <a:lnTo>
                    <a:pt x="43908" y="65309"/>
                  </a:lnTo>
                  <a:cubicBezTo>
                    <a:pt x="43908" y="58178"/>
                    <a:pt x="46271" y="51236"/>
                    <a:pt x="50680" y="45631"/>
                  </a:cubicBezTo>
                  <a:cubicBezTo>
                    <a:pt x="54590" y="40670"/>
                    <a:pt x="56713" y="34533"/>
                    <a:pt x="56701" y="28215"/>
                  </a:cubicBezTo>
                  <a:cubicBezTo>
                    <a:pt x="56701" y="12632"/>
                    <a:pt x="44070" y="1"/>
                    <a:pt x="2849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85425" lIns="85425" spcFirstLastPara="1" rIns="85425" wrap="square" tIns="85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1" name="Google Shape;2251;p33"/>
            <p:cNvSpPr/>
            <p:nvPr/>
          </p:nvSpPr>
          <p:spPr>
            <a:xfrm>
              <a:off x="6343129" y="1090768"/>
              <a:ext cx="1772826" cy="1652977"/>
            </a:xfrm>
            <a:custGeom>
              <a:rect b="b" l="l" r="r" t="t"/>
              <a:pathLst>
                <a:path extrusionOk="0" h="45735" w="49051">
                  <a:moveTo>
                    <a:pt x="14250" y="99"/>
                  </a:moveTo>
                  <a:lnTo>
                    <a:pt x="14250" y="99"/>
                  </a:lnTo>
                  <a:lnTo>
                    <a:pt x="14250" y="99"/>
                  </a:lnTo>
                  <a:lnTo>
                    <a:pt x="14250" y="99"/>
                  </a:lnTo>
                  <a:close/>
                  <a:moveTo>
                    <a:pt x="19816" y="223"/>
                  </a:moveTo>
                  <a:cubicBezTo>
                    <a:pt x="19815" y="223"/>
                    <a:pt x="19813" y="223"/>
                    <a:pt x="19812" y="223"/>
                  </a:cubicBezTo>
                  <a:cubicBezTo>
                    <a:pt x="19809" y="235"/>
                    <a:pt x="19809" y="235"/>
                    <a:pt x="19821" y="271"/>
                  </a:cubicBezTo>
                  <a:cubicBezTo>
                    <a:pt x="19714" y="290"/>
                    <a:pt x="19609" y="337"/>
                    <a:pt x="19495" y="337"/>
                  </a:cubicBezTo>
                  <a:cubicBezTo>
                    <a:pt x="19486" y="337"/>
                    <a:pt x="19477" y="337"/>
                    <a:pt x="19467" y="336"/>
                  </a:cubicBezTo>
                  <a:lnTo>
                    <a:pt x="19443" y="348"/>
                  </a:lnTo>
                  <a:cubicBezTo>
                    <a:pt x="19449" y="363"/>
                    <a:pt x="19449" y="366"/>
                    <a:pt x="19446" y="375"/>
                  </a:cubicBezTo>
                  <a:cubicBezTo>
                    <a:pt x="19446" y="380"/>
                    <a:pt x="19444" y="382"/>
                    <a:pt x="19439" y="382"/>
                  </a:cubicBezTo>
                  <a:cubicBezTo>
                    <a:pt x="19432" y="382"/>
                    <a:pt x="19420" y="377"/>
                    <a:pt x="19399" y="369"/>
                  </a:cubicBezTo>
                  <a:lnTo>
                    <a:pt x="19399" y="369"/>
                  </a:lnTo>
                  <a:cubicBezTo>
                    <a:pt x="19396" y="381"/>
                    <a:pt x="19399" y="389"/>
                    <a:pt x="19402" y="401"/>
                  </a:cubicBezTo>
                  <a:lnTo>
                    <a:pt x="19393" y="401"/>
                  </a:lnTo>
                  <a:cubicBezTo>
                    <a:pt x="19359" y="391"/>
                    <a:pt x="19321" y="387"/>
                    <a:pt x="19284" y="387"/>
                  </a:cubicBezTo>
                  <a:cubicBezTo>
                    <a:pt x="19267" y="387"/>
                    <a:pt x="19250" y="388"/>
                    <a:pt x="19233" y="389"/>
                  </a:cubicBezTo>
                  <a:cubicBezTo>
                    <a:pt x="19230" y="410"/>
                    <a:pt x="19233" y="431"/>
                    <a:pt x="19236" y="452"/>
                  </a:cubicBezTo>
                  <a:cubicBezTo>
                    <a:pt x="19356" y="448"/>
                    <a:pt x="19405" y="447"/>
                    <a:pt x="19427" y="447"/>
                  </a:cubicBezTo>
                  <a:cubicBezTo>
                    <a:pt x="19443" y="447"/>
                    <a:pt x="19444" y="448"/>
                    <a:pt x="19446" y="449"/>
                  </a:cubicBezTo>
                  <a:lnTo>
                    <a:pt x="19449" y="449"/>
                  </a:lnTo>
                  <a:cubicBezTo>
                    <a:pt x="19494" y="464"/>
                    <a:pt x="19538" y="473"/>
                    <a:pt x="19583" y="482"/>
                  </a:cubicBezTo>
                  <a:cubicBezTo>
                    <a:pt x="19591" y="482"/>
                    <a:pt x="19599" y="483"/>
                    <a:pt x="19607" y="483"/>
                  </a:cubicBezTo>
                  <a:cubicBezTo>
                    <a:pt x="19630" y="483"/>
                    <a:pt x="19653" y="480"/>
                    <a:pt x="19675" y="476"/>
                  </a:cubicBezTo>
                  <a:cubicBezTo>
                    <a:pt x="19675" y="458"/>
                    <a:pt x="19675" y="455"/>
                    <a:pt x="19660" y="443"/>
                  </a:cubicBezTo>
                  <a:lnTo>
                    <a:pt x="19696" y="437"/>
                  </a:lnTo>
                  <a:cubicBezTo>
                    <a:pt x="19742" y="455"/>
                    <a:pt x="19770" y="465"/>
                    <a:pt x="19802" y="465"/>
                  </a:cubicBezTo>
                  <a:cubicBezTo>
                    <a:pt x="19849" y="465"/>
                    <a:pt x="19906" y="441"/>
                    <a:pt x="20049" y="381"/>
                  </a:cubicBezTo>
                  <a:cubicBezTo>
                    <a:pt x="20061" y="417"/>
                    <a:pt x="20067" y="437"/>
                    <a:pt x="20105" y="437"/>
                  </a:cubicBezTo>
                  <a:cubicBezTo>
                    <a:pt x="20154" y="437"/>
                    <a:pt x="20257" y="402"/>
                    <a:pt x="20494" y="321"/>
                  </a:cubicBezTo>
                  <a:lnTo>
                    <a:pt x="20494" y="321"/>
                  </a:lnTo>
                  <a:cubicBezTo>
                    <a:pt x="20489" y="330"/>
                    <a:pt x="20483" y="339"/>
                    <a:pt x="20477" y="351"/>
                  </a:cubicBezTo>
                  <a:cubicBezTo>
                    <a:pt x="20447" y="378"/>
                    <a:pt x="20447" y="378"/>
                    <a:pt x="20444" y="389"/>
                  </a:cubicBezTo>
                  <a:cubicBezTo>
                    <a:pt x="20468" y="389"/>
                    <a:pt x="20494" y="384"/>
                    <a:pt x="20518" y="375"/>
                  </a:cubicBezTo>
                  <a:lnTo>
                    <a:pt x="20533" y="351"/>
                  </a:lnTo>
                  <a:lnTo>
                    <a:pt x="20536" y="342"/>
                  </a:lnTo>
                  <a:cubicBezTo>
                    <a:pt x="20545" y="309"/>
                    <a:pt x="20545" y="306"/>
                    <a:pt x="20539" y="294"/>
                  </a:cubicBezTo>
                  <a:cubicBezTo>
                    <a:pt x="20509" y="281"/>
                    <a:pt x="20493" y="275"/>
                    <a:pt x="20460" y="275"/>
                  </a:cubicBezTo>
                  <a:cubicBezTo>
                    <a:pt x="20436" y="275"/>
                    <a:pt x="20404" y="278"/>
                    <a:pt x="20352" y="283"/>
                  </a:cubicBezTo>
                  <a:lnTo>
                    <a:pt x="20408" y="232"/>
                  </a:lnTo>
                  <a:cubicBezTo>
                    <a:pt x="20325" y="232"/>
                    <a:pt x="20251" y="274"/>
                    <a:pt x="20171" y="277"/>
                  </a:cubicBezTo>
                  <a:cubicBezTo>
                    <a:pt x="20171" y="279"/>
                    <a:pt x="20176" y="310"/>
                    <a:pt x="20237" y="310"/>
                  </a:cubicBezTo>
                  <a:cubicBezTo>
                    <a:pt x="20243" y="310"/>
                    <a:pt x="20248" y="310"/>
                    <a:pt x="20254" y="309"/>
                  </a:cubicBezTo>
                  <a:lnTo>
                    <a:pt x="20254" y="309"/>
                  </a:lnTo>
                  <a:cubicBezTo>
                    <a:pt x="20206" y="327"/>
                    <a:pt x="20156" y="336"/>
                    <a:pt x="20109" y="351"/>
                  </a:cubicBezTo>
                  <a:lnTo>
                    <a:pt x="20106" y="351"/>
                  </a:lnTo>
                  <a:cubicBezTo>
                    <a:pt x="20022" y="360"/>
                    <a:pt x="19936" y="375"/>
                    <a:pt x="19853" y="398"/>
                  </a:cubicBezTo>
                  <a:lnTo>
                    <a:pt x="19862" y="419"/>
                  </a:lnTo>
                  <a:cubicBezTo>
                    <a:pt x="19832" y="413"/>
                    <a:pt x="19803" y="413"/>
                    <a:pt x="19770" y="413"/>
                  </a:cubicBezTo>
                  <a:cubicBezTo>
                    <a:pt x="19818" y="398"/>
                    <a:pt x="19862" y="384"/>
                    <a:pt x="19904" y="366"/>
                  </a:cubicBezTo>
                  <a:cubicBezTo>
                    <a:pt x="19838" y="348"/>
                    <a:pt x="19773" y="339"/>
                    <a:pt x="19708" y="336"/>
                  </a:cubicBezTo>
                  <a:cubicBezTo>
                    <a:pt x="19755" y="330"/>
                    <a:pt x="19806" y="318"/>
                    <a:pt x="19853" y="300"/>
                  </a:cubicBezTo>
                  <a:cubicBezTo>
                    <a:pt x="19884" y="307"/>
                    <a:pt x="19939" y="321"/>
                    <a:pt x="19982" y="321"/>
                  </a:cubicBezTo>
                  <a:cubicBezTo>
                    <a:pt x="20013" y="321"/>
                    <a:pt x="20038" y="314"/>
                    <a:pt x="20043" y="291"/>
                  </a:cubicBezTo>
                  <a:cubicBezTo>
                    <a:pt x="20040" y="289"/>
                    <a:pt x="20034" y="283"/>
                    <a:pt x="20031" y="280"/>
                  </a:cubicBezTo>
                  <a:cubicBezTo>
                    <a:pt x="19996" y="271"/>
                    <a:pt x="19957" y="277"/>
                    <a:pt x="19924" y="262"/>
                  </a:cubicBezTo>
                  <a:cubicBezTo>
                    <a:pt x="19844" y="225"/>
                    <a:pt x="19827" y="223"/>
                    <a:pt x="19816" y="223"/>
                  </a:cubicBezTo>
                  <a:close/>
                  <a:moveTo>
                    <a:pt x="18990" y="303"/>
                  </a:moveTo>
                  <a:cubicBezTo>
                    <a:pt x="18982" y="303"/>
                    <a:pt x="18974" y="303"/>
                    <a:pt x="18965" y="303"/>
                  </a:cubicBezTo>
                  <a:cubicBezTo>
                    <a:pt x="18811" y="312"/>
                    <a:pt x="18663" y="348"/>
                    <a:pt x="18520" y="404"/>
                  </a:cubicBezTo>
                  <a:cubicBezTo>
                    <a:pt x="18533" y="409"/>
                    <a:pt x="18548" y="411"/>
                    <a:pt x="18562" y="411"/>
                  </a:cubicBezTo>
                  <a:cubicBezTo>
                    <a:pt x="18567" y="411"/>
                    <a:pt x="18572" y="411"/>
                    <a:pt x="18577" y="410"/>
                  </a:cubicBezTo>
                  <a:lnTo>
                    <a:pt x="18577" y="413"/>
                  </a:lnTo>
                  <a:cubicBezTo>
                    <a:pt x="18643" y="402"/>
                    <a:pt x="18709" y="396"/>
                    <a:pt x="18775" y="396"/>
                  </a:cubicBezTo>
                  <a:cubicBezTo>
                    <a:pt x="18798" y="396"/>
                    <a:pt x="18821" y="397"/>
                    <a:pt x="18844" y="398"/>
                  </a:cubicBezTo>
                  <a:cubicBezTo>
                    <a:pt x="18772" y="413"/>
                    <a:pt x="18772" y="413"/>
                    <a:pt x="18767" y="416"/>
                  </a:cubicBezTo>
                  <a:cubicBezTo>
                    <a:pt x="18767" y="419"/>
                    <a:pt x="18767" y="422"/>
                    <a:pt x="18770" y="425"/>
                  </a:cubicBezTo>
                  <a:cubicBezTo>
                    <a:pt x="18734" y="434"/>
                    <a:pt x="18692" y="440"/>
                    <a:pt x="18654" y="443"/>
                  </a:cubicBezTo>
                  <a:cubicBezTo>
                    <a:pt x="18668" y="472"/>
                    <a:pt x="18696" y="486"/>
                    <a:pt x="18748" y="486"/>
                  </a:cubicBezTo>
                  <a:cubicBezTo>
                    <a:pt x="18791" y="486"/>
                    <a:pt x="18851" y="477"/>
                    <a:pt x="18933" y="458"/>
                  </a:cubicBezTo>
                  <a:lnTo>
                    <a:pt x="18933" y="458"/>
                  </a:lnTo>
                  <a:lnTo>
                    <a:pt x="18891" y="473"/>
                  </a:lnTo>
                  <a:cubicBezTo>
                    <a:pt x="18902" y="477"/>
                    <a:pt x="18915" y="480"/>
                    <a:pt x="18927" y="480"/>
                  </a:cubicBezTo>
                  <a:cubicBezTo>
                    <a:pt x="18932" y="480"/>
                    <a:pt x="18937" y="479"/>
                    <a:pt x="18942" y="479"/>
                  </a:cubicBezTo>
                  <a:lnTo>
                    <a:pt x="18942" y="479"/>
                  </a:lnTo>
                  <a:cubicBezTo>
                    <a:pt x="18928" y="494"/>
                    <a:pt x="18903" y="524"/>
                    <a:pt x="18953" y="524"/>
                  </a:cubicBezTo>
                  <a:cubicBezTo>
                    <a:pt x="18959" y="524"/>
                    <a:pt x="18966" y="524"/>
                    <a:pt x="18974" y="523"/>
                  </a:cubicBezTo>
                  <a:cubicBezTo>
                    <a:pt x="19019" y="517"/>
                    <a:pt x="19063" y="505"/>
                    <a:pt x="19108" y="493"/>
                  </a:cubicBezTo>
                  <a:lnTo>
                    <a:pt x="19123" y="487"/>
                  </a:lnTo>
                  <a:cubicBezTo>
                    <a:pt x="19091" y="473"/>
                    <a:pt x="19057" y="466"/>
                    <a:pt x="19023" y="466"/>
                  </a:cubicBezTo>
                  <a:cubicBezTo>
                    <a:pt x="19001" y="466"/>
                    <a:pt x="18978" y="469"/>
                    <a:pt x="18957" y="475"/>
                  </a:cubicBezTo>
                  <a:lnTo>
                    <a:pt x="18957" y="475"/>
                  </a:lnTo>
                  <a:cubicBezTo>
                    <a:pt x="18979" y="469"/>
                    <a:pt x="18999" y="460"/>
                    <a:pt x="19019" y="446"/>
                  </a:cubicBezTo>
                  <a:lnTo>
                    <a:pt x="18998" y="443"/>
                  </a:lnTo>
                  <a:cubicBezTo>
                    <a:pt x="19055" y="428"/>
                    <a:pt x="19108" y="410"/>
                    <a:pt x="19167" y="398"/>
                  </a:cubicBezTo>
                  <a:cubicBezTo>
                    <a:pt x="19165" y="362"/>
                    <a:pt x="19159" y="303"/>
                    <a:pt x="18990" y="303"/>
                  </a:cubicBezTo>
                  <a:close/>
                  <a:moveTo>
                    <a:pt x="23582" y="348"/>
                  </a:moveTo>
                  <a:cubicBezTo>
                    <a:pt x="23505" y="348"/>
                    <a:pt x="23457" y="354"/>
                    <a:pt x="23383" y="360"/>
                  </a:cubicBezTo>
                  <a:cubicBezTo>
                    <a:pt x="23394" y="406"/>
                    <a:pt x="23397" y="452"/>
                    <a:pt x="23330" y="452"/>
                  </a:cubicBezTo>
                  <a:cubicBezTo>
                    <a:pt x="23320" y="452"/>
                    <a:pt x="23308" y="451"/>
                    <a:pt x="23294" y="449"/>
                  </a:cubicBezTo>
                  <a:lnTo>
                    <a:pt x="23294" y="449"/>
                  </a:lnTo>
                  <a:cubicBezTo>
                    <a:pt x="23357" y="464"/>
                    <a:pt x="23422" y="473"/>
                    <a:pt x="23487" y="479"/>
                  </a:cubicBezTo>
                  <a:cubicBezTo>
                    <a:pt x="23404" y="479"/>
                    <a:pt x="23354" y="476"/>
                    <a:pt x="23285" y="470"/>
                  </a:cubicBezTo>
                  <a:lnTo>
                    <a:pt x="23285" y="470"/>
                  </a:lnTo>
                  <a:cubicBezTo>
                    <a:pt x="23297" y="484"/>
                    <a:pt x="23333" y="526"/>
                    <a:pt x="23373" y="526"/>
                  </a:cubicBezTo>
                  <a:cubicBezTo>
                    <a:pt x="23375" y="526"/>
                    <a:pt x="23376" y="526"/>
                    <a:pt x="23377" y="526"/>
                  </a:cubicBezTo>
                  <a:cubicBezTo>
                    <a:pt x="23377" y="523"/>
                    <a:pt x="23377" y="523"/>
                    <a:pt x="23374" y="520"/>
                  </a:cubicBezTo>
                  <a:cubicBezTo>
                    <a:pt x="23487" y="490"/>
                    <a:pt x="23603" y="473"/>
                    <a:pt x="23719" y="470"/>
                  </a:cubicBezTo>
                  <a:lnTo>
                    <a:pt x="23719" y="470"/>
                  </a:lnTo>
                  <a:cubicBezTo>
                    <a:pt x="23600" y="484"/>
                    <a:pt x="23573" y="514"/>
                    <a:pt x="23549" y="556"/>
                  </a:cubicBezTo>
                  <a:cubicBezTo>
                    <a:pt x="23731" y="618"/>
                    <a:pt x="23888" y="731"/>
                    <a:pt x="24078" y="767"/>
                  </a:cubicBezTo>
                  <a:cubicBezTo>
                    <a:pt x="24105" y="773"/>
                    <a:pt x="24133" y="776"/>
                    <a:pt x="24161" y="776"/>
                  </a:cubicBezTo>
                  <a:cubicBezTo>
                    <a:pt x="24236" y="776"/>
                    <a:pt x="24312" y="753"/>
                    <a:pt x="24375" y="707"/>
                  </a:cubicBezTo>
                  <a:cubicBezTo>
                    <a:pt x="24402" y="689"/>
                    <a:pt x="24425" y="666"/>
                    <a:pt x="24449" y="639"/>
                  </a:cubicBezTo>
                  <a:cubicBezTo>
                    <a:pt x="24449" y="639"/>
                    <a:pt x="24449" y="636"/>
                    <a:pt x="24452" y="636"/>
                  </a:cubicBezTo>
                  <a:cubicBezTo>
                    <a:pt x="24443" y="630"/>
                    <a:pt x="24443" y="630"/>
                    <a:pt x="24393" y="612"/>
                  </a:cubicBezTo>
                  <a:cubicBezTo>
                    <a:pt x="24327" y="588"/>
                    <a:pt x="24336" y="571"/>
                    <a:pt x="24390" y="529"/>
                  </a:cubicBezTo>
                  <a:lnTo>
                    <a:pt x="24390" y="529"/>
                  </a:lnTo>
                  <a:cubicBezTo>
                    <a:pt x="24374" y="530"/>
                    <a:pt x="24359" y="531"/>
                    <a:pt x="24343" y="531"/>
                  </a:cubicBezTo>
                  <a:cubicBezTo>
                    <a:pt x="24226" y="531"/>
                    <a:pt x="24109" y="500"/>
                    <a:pt x="24010" y="440"/>
                  </a:cubicBezTo>
                  <a:cubicBezTo>
                    <a:pt x="23888" y="378"/>
                    <a:pt x="23793" y="348"/>
                    <a:pt x="23582" y="348"/>
                  </a:cubicBezTo>
                  <a:close/>
                  <a:moveTo>
                    <a:pt x="24724" y="547"/>
                  </a:moveTo>
                  <a:cubicBezTo>
                    <a:pt x="24721" y="547"/>
                    <a:pt x="24719" y="547"/>
                    <a:pt x="24716" y="547"/>
                  </a:cubicBezTo>
                  <a:cubicBezTo>
                    <a:pt x="24532" y="559"/>
                    <a:pt x="24505" y="758"/>
                    <a:pt x="24565" y="805"/>
                  </a:cubicBezTo>
                  <a:cubicBezTo>
                    <a:pt x="24586" y="820"/>
                    <a:pt x="24606" y="826"/>
                    <a:pt x="24630" y="826"/>
                  </a:cubicBezTo>
                  <a:lnTo>
                    <a:pt x="24633" y="829"/>
                  </a:lnTo>
                  <a:lnTo>
                    <a:pt x="24639" y="829"/>
                  </a:lnTo>
                  <a:cubicBezTo>
                    <a:pt x="24646" y="829"/>
                    <a:pt x="24653" y="829"/>
                    <a:pt x="24660" y="829"/>
                  </a:cubicBezTo>
                  <a:cubicBezTo>
                    <a:pt x="24831" y="829"/>
                    <a:pt x="25002" y="794"/>
                    <a:pt x="25162" y="728"/>
                  </a:cubicBezTo>
                  <a:lnTo>
                    <a:pt x="25194" y="713"/>
                  </a:lnTo>
                  <a:cubicBezTo>
                    <a:pt x="25101" y="628"/>
                    <a:pt x="24870" y="547"/>
                    <a:pt x="24724" y="547"/>
                  </a:cubicBezTo>
                  <a:close/>
                  <a:moveTo>
                    <a:pt x="16799" y="315"/>
                  </a:moveTo>
                  <a:cubicBezTo>
                    <a:pt x="16788" y="315"/>
                    <a:pt x="16779" y="315"/>
                    <a:pt x="16771" y="315"/>
                  </a:cubicBezTo>
                  <a:cubicBezTo>
                    <a:pt x="16492" y="336"/>
                    <a:pt x="16237" y="416"/>
                    <a:pt x="16163" y="455"/>
                  </a:cubicBezTo>
                  <a:lnTo>
                    <a:pt x="16160" y="464"/>
                  </a:lnTo>
                  <a:cubicBezTo>
                    <a:pt x="16121" y="467"/>
                    <a:pt x="16083" y="473"/>
                    <a:pt x="16044" y="479"/>
                  </a:cubicBezTo>
                  <a:cubicBezTo>
                    <a:pt x="16026" y="484"/>
                    <a:pt x="16026" y="508"/>
                    <a:pt x="16008" y="511"/>
                  </a:cubicBezTo>
                  <a:cubicBezTo>
                    <a:pt x="16032" y="520"/>
                    <a:pt x="16059" y="526"/>
                    <a:pt x="16086" y="526"/>
                  </a:cubicBezTo>
                  <a:cubicBezTo>
                    <a:pt x="16068" y="532"/>
                    <a:pt x="16050" y="541"/>
                    <a:pt x="16035" y="547"/>
                  </a:cubicBezTo>
                  <a:cubicBezTo>
                    <a:pt x="16015" y="538"/>
                    <a:pt x="15994" y="533"/>
                    <a:pt x="15974" y="533"/>
                  </a:cubicBezTo>
                  <a:cubicBezTo>
                    <a:pt x="15921" y="533"/>
                    <a:pt x="15866" y="565"/>
                    <a:pt x="15798" y="636"/>
                  </a:cubicBezTo>
                  <a:cubicBezTo>
                    <a:pt x="15795" y="591"/>
                    <a:pt x="15729" y="562"/>
                    <a:pt x="15768" y="514"/>
                  </a:cubicBezTo>
                  <a:lnTo>
                    <a:pt x="15768" y="514"/>
                  </a:lnTo>
                  <a:cubicBezTo>
                    <a:pt x="15744" y="525"/>
                    <a:pt x="15682" y="553"/>
                    <a:pt x="15619" y="553"/>
                  </a:cubicBezTo>
                  <a:cubicBezTo>
                    <a:pt x="15597" y="553"/>
                    <a:pt x="15575" y="549"/>
                    <a:pt x="15554" y="541"/>
                  </a:cubicBezTo>
                  <a:cubicBezTo>
                    <a:pt x="15549" y="540"/>
                    <a:pt x="15544" y="539"/>
                    <a:pt x="15539" y="539"/>
                  </a:cubicBezTo>
                  <a:cubicBezTo>
                    <a:pt x="15532" y="539"/>
                    <a:pt x="15526" y="540"/>
                    <a:pt x="15519" y="544"/>
                  </a:cubicBezTo>
                  <a:cubicBezTo>
                    <a:pt x="15474" y="571"/>
                    <a:pt x="15462" y="627"/>
                    <a:pt x="15418" y="648"/>
                  </a:cubicBezTo>
                  <a:cubicBezTo>
                    <a:pt x="15424" y="621"/>
                    <a:pt x="15424" y="621"/>
                    <a:pt x="15418" y="609"/>
                  </a:cubicBezTo>
                  <a:cubicBezTo>
                    <a:pt x="15382" y="609"/>
                    <a:pt x="15334" y="689"/>
                    <a:pt x="15346" y="710"/>
                  </a:cubicBezTo>
                  <a:cubicBezTo>
                    <a:pt x="15352" y="718"/>
                    <a:pt x="15358" y="722"/>
                    <a:pt x="15363" y="722"/>
                  </a:cubicBezTo>
                  <a:cubicBezTo>
                    <a:pt x="15377" y="722"/>
                    <a:pt x="15392" y="697"/>
                    <a:pt x="15409" y="663"/>
                  </a:cubicBezTo>
                  <a:cubicBezTo>
                    <a:pt x="15439" y="672"/>
                    <a:pt x="15470" y="674"/>
                    <a:pt x="15501" y="674"/>
                  </a:cubicBezTo>
                  <a:cubicBezTo>
                    <a:pt x="15539" y="674"/>
                    <a:pt x="15577" y="671"/>
                    <a:pt x="15615" y="671"/>
                  </a:cubicBezTo>
                  <a:cubicBezTo>
                    <a:pt x="15655" y="671"/>
                    <a:pt x="15694" y="675"/>
                    <a:pt x="15732" y="692"/>
                  </a:cubicBezTo>
                  <a:cubicBezTo>
                    <a:pt x="15245" y="876"/>
                    <a:pt x="15245" y="876"/>
                    <a:pt x="15225" y="912"/>
                  </a:cubicBezTo>
                  <a:cubicBezTo>
                    <a:pt x="15239" y="957"/>
                    <a:pt x="15352" y="989"/>
                    <a:pt x="15352" y="989"/>
                  </a:cubicBezTo>
                  <a:cubicBezTo>
                    <a:pt x="15427" y="977"/>
                    <a:pt x="15510" y="936"/>
                    <a:pt x="15706" y="838"/>
                  </a:cubicBezTo>
                  <a:cubicBezTo>
                    <a:pt x="15899" y="739"/>
                    <a:pt x="15956" y="712"/>
                    <a:pt x="15995" y="712"/>
                  </a:cubicBezTo>
                  <a:cubicBezTo>
                    <a:pt x="16004" y="712"/>
                    <a:pt x="16012" y="714"/>
                    <a:pt x="16020" y="716"/>
                  </a:cubicBezTo>
                  <a:cubicBezTo>
                    <a:pt x="16029" y="737"/>
                    <a:pt x="16020" y="784"/>
                    <a:pt x="15839" y="882"/>
                  </a:cubicBezTo>
                  <a:cubicBezTo>
                    <a:pt x="15856" y="891"/>
                    <a:pt x="15875" y="896"/>
                    <a:pt x="15903" y="896"/>
                  </a:cubicBezTo>
                  <a:cubicBezTo>
                    <a:pt x="15941" y="896"/>
                    <a:pt x="15994" y="887"/>
                    <a:pt x="16080" y="870"/>
                  </a:cubicBezTo>
                  <a:cubicBezTo>
                    <a:pt x="16139" y="856"/>
                    <a:pt x="16201" y="844"/>
                    <a:pt x="16264" y="838"/>
                  </a:cubicBezTo>
                  <a:cubicBezTo>
                    <a:pt x="16285" y="764"/>
                    <a:pt x="16288" y="749"/>
                    <a:pt x="16258" y="707"/>
                  </a:cubicBezTo>
                  <a:cubicBezTo>
                    <a:pt x="16216" y="651"/>
                    <a:pt x="16145" y="642"/>
                    <a:pt x="16089" y="603"/>
                  </a:cubicBezTo>
                  <a:cubicBezTo>
                    <a:pt x="16305" y="594"/>
                    <a:pt x="16522" y="571"/>
                    <a:pt x="16733" y="532"/>
                  </a:cubicBezTo>
                  <a:cubicBezTo>
                    <a:pt x="17009" y="484"/>
                    <a:pt x="16920" y="339"/>
                    <a:pt x="16920" y="336"/>
                  </a:cubicBezTo>
                  <a:cubicBezTo>
                    <a:pt x="16894" y="317"/>
                    <a:pt x="16839" y="315"/>
                    <a:pt x="16799" y="315"/>
                  </a:cubicBezTo>
                  <a:close/>
                  <a:moveTo>
                    <a:pt x="31372" y="1146"/>
                  </a:moveTo>
                  <a:cubicBezTo>
                    <a:pt x="31362" y="1146"/>
                    <a:pt x="31351" y="1146"/>
                    <a:pt x="31340" y="1147"/>
                  </a:cubicBezTo>
                  <a:cubicBezTo>
                    <a:pt x="31260" y="1150"/>
                    <a:pt x="31180" y="1167"/>
                    <a:pt x="31105" y="1200"/>
                  </a:cubicBezTo>
                  <a:cubicBezTo>
                    <a:pt x="31108" y="1199"/>
                    <a:pt x="31111" y="1199"/>
                    <a:pt x="31115" y="1199"/>
                  </a:cubicBezTo>
                  <a:cubicBezTo>
                    <a:pt x="31143" y="1199"/>
                    <a:pt x="31201" y="1219"/>
                    <a:pt x="31301" y="1253"/>
                  </a:cubicBezTo>
                  <a:cubicBezTo>
                    <a:pt x="31448" y="1303"/>
                    <a:pt x="31646" y="1371"/>
                    <a:pt x="31772" y="1371"/>
                  </a:cubicBezTo>
                  <a:cubicBezTo>
                    <a:pt x="31828" y="1371"/>
                    <a:pt x="31869" y="1358"/>
                    <a:pt x="31886" y="1325"/>
                  </a:cubicBezTo>
                  <a:cubicBezTo>
                    <a:pt x="31889" y="1322"/>
                    <a:pt x="31889" y="1313"/>
                    <a:pt x="31892" y="1310"/>
                  </a:cubicBezTo>
                  <a:cubicBezTo>
                    <a:pt x="31710" y="1195"/>
                    <a:pt x="31557" y="1146"/>
                    <a:pt x="31372" y="1146"/>
                  </a:cubicBezTo>
                  <a:close/>
                  <a:moveTo>
                    <a:pt x="29914" y="1066"/>
                  </a:moveTo>
                  <a:cubicBezTo>
                    <a:pt x="29910" y="1066"/>
                    <a:pt x="29907" y="1066"/>
                    <a:pt x="29903" y="1066"/>
                  </a:cubicBezTo>
                  <a:cubicBezTo>
                    <a:pt x="29855" y="1069"/>
                    <a:pt x="29850" y="1084"/>
                    <a:pt x="29844" y="1099"/>
                  </a:cubicBezTo>
                  <a:cubicBezTo>
                    <a:pt x="29873" y="1152"/>
                    <a:pt x="29936" y="1173"/>
                    <a:pt x="29959" y="1230"/>
                  </a:cubicBezTo>
                  <a:cubicBezTo>
                    <a:pt x="29953" y="1236"/>
                    <a:pt x="29942" y="1236"/>
                    <a:pt x="29933" y="1236"/>
                  </a:cubicBezTo>
                  <a:cubicBezTo>
                    <a:pt x="29998" y="1245"/>
                    <a:pt x="30063" y="1239"/>
                    <a:pt x="30126" y="1245"/>
                  </a:cubicBezTo>
                  <a:cubicBezTo>
                    <a:pt x="30348" y="1274"/>
                    <a:pt x="30562" y="1345"/>
                    <a:pt x="30785" y="1369"/>
                  </a:cubicBezTo>
                  <a:cubicBezTo>
                    <a:pt x="30822" y="1373"/>
                    <a:pt x="30856" y="1375"/>
                    <a:pt x="30886" y="1375"/>
                  </a:cubicBezTo>
                  <a:cubicBezTo>
                    <a:pt x="30976" y="1375"/>
                    <a:pt x="31037" y="1360"/>
                    <a:pt x="31055" y="1342"/>
                  </a:cubicBezTo>
                  <a:cubicBezTo>
                    <a:pt x="31031" y="1292"/>
                    <a:pt x="30657" y="1233"/>
                    <a:pt x="30654" y="1233"/>
                  </a:cubicBezTo>
                  <a:lnTo>
                    <a:pt x="30651" y="1233"/>
                  </a:lnTo>
                  <a:cubicBezTo>
                    <a:pt x="30556" y="1227"/>
                    <a:pt x="30467" y="1197"/>
                    <a:pt x="30372" y="1185"/>
                  </a:cubicBezTo>
                  <a:cubicBezTo>
                    <a:pt x="30367" y="1185"/>
                    <a:pt x="30361" y="1186"/>
                    <a:pt x="30356" y="1186"/>
                  </a:cubicBezTo>
                  <a:cubicBezTo>
                    <a:pt x="30201" y="1186"/>
                    <a:pt x="30073" y="1066"/>
                    <a:pt x="29914" y="1066"/>
                  </a:cubicBezTo>
                  <a:close/>
                  <a:moveTo>
                    <a:pt x="20370" y="977"/>
                  </a:moveTo>
                  <a:cubicBezTo>
                    <a:pt x="20353" y="977"/>
                    <a:pt x="20336" y="977"/>
                    <a:pt x="20319" y="977"/>
                  </a:cubicBezTo>
                  <a:cubicBezTo>
                    <a:pt x="20230" y="977"/>
                    <a:pt x="20141" y="992"/>
                    <a:pt x="20055" y="1016"/>
                  </a:cubicBezTo>
                  <a:cubicBezTo>
                    <a:pt x="19996" y="1034"/>
                    <a:pt x="19954" y="1087"/>
                    <a:pt x="19895" y="1108"/>
                  </a:cubicBezTo>
                  <a:cubicBezTo>
                    <a:pt x="19684" y="1179"/>
                    <a:pt x="19464" y="1209"/>
                    <a:pt x="19256" y="1289"/>
                  </a:cubicBezTo>
                  <a:cubicBezTo>
                    <a:pt x="19292" y="1340"/>
                    <a:pt x="19274" y="1357"/>
                    <a:pt x="19129" y="1429"/>
                  </a:cubicBezTo>
                  <a:cubicBezTo>
                    <a:pt x="19123" y="1432"/>
                    <a:pt x="18473" y="1844"/>
                    <a:pt x="18482" y="1933"/>
                  </a:cubicBezTo>
                  <a:cubicBezTo>
                    <a:pt x="18535" y="1966"/>
                    <a:pt x="18600" y="1957"/>
                    <a:pt x="18648" y="1996"/>
                  </a:cubicBezTo>
                  <a:cubicBezTo>
                    <a:pt x="18585" y="2019"/>
                    <a:pt x="18574" y="2022"/>
                    <a:pt x="18559" y="2046"/>
                  </a:cubicBezTo>
                  <a:cubicBezTo>
                    <a:pt x="18565" y="2064"/>
                    <a:pt x="18571" y="2079"/>
                    <a:pt x="18639" y="2100"/>
                  </a:cubicBezTo>
                  <a:cubicBezTo>
                    <a:pt x="18654" y="2085"/>
                    <a:pt x="18666" y="2073"/>
                    <a:pt x="18677" y="2055"/>
                  </a:cubicBezTo>
                  <a:cubicBezTo>
                    <a:pt x="18669" y="2046"/>
                    <a:pt x="18660" y="2034"/>
                    <a:pt x="18651" y="2025"/>
                  </a:cubicBezTo>
                  <a:cubicBezTo>
                    <a:pt x="18660" y="2011"/>
                    <a:pt x="18666" y="1999"/>
                    <a:pt x="18677" y="1987"/>
                  </a:cubicBezTo>
                  <a:cubicBezTo>
                    <a:pt x="18782" y="2148"/>
                    <a:pt x="18897" y="2229"/>
                    <a:pt x="19025" y="2229"/>
                  </a:cubicBezTo>
                  <a:cubicBezTo>
                    <a:pt x="19104" y="2229"/>
                    <a:pt x="19189" y="2198"/>
                    <a:pt x="19280" y="2135"/>
                  </a:cubicBezTo>
                  <a:cubicBezTo>
                    <a:pt x="19221" y="2013"/>
                    <a:pt x="19120" y="1918"/>
                    <a:pt x="19066" y="1791"/>
                  </a:cubicBezTo>
                  <a:cubicBezTo>
                    <a:pt x="19236" y="1746"/>
                    <a:pt x="19393" y="1607"/>
                    <a:pt x="19438" y="1461"/>
                  </a:cubicBezTo>
                  <a:cubicBezTo>
                    <a:pt x="19456" y="1470"/>
                    <a:pt x="19474" y="1474"/>
                    <a:pt x="19495" y="1474"/>
                  </a:cubicBezTo>
                  <a:cubicBezTo>
                    <a:pt x="19577" y="1474"/>
                    <a:pt x="19689" y="1409"/>
                    <a:pt x="19898" y="1286"/>
                  </a:cubicBezTo>
                  <a:cubicBezTo>
                    <a:pt x="20180" y="1120"/>
                    <a:pt x="20509" y="1161"/>
                    <a:pt x="20806" y="1069"/>
                  </a:cubicBezTo>
                  <a:cubicBezTo>
                    <a:pt x="20845" y="1057"/>
                    <a:pt x="20892" y="1037"/>
                    <a:pt x="20928" y="1022"/>
                  </a:cubicBezTo>
                  <a:cubicBezTo>
                    <a:pt x="20743" y="992"/>
                    <a:pt x="20555" y="977"/>
                    <a:pt x="20370" y="977"/>
                  </a:cubicBezTo>
                  <a:close/>
                  <a:moveTo>
                    <a:pt x="9878" y="3044"/>
                  </a:moveTo>
                  <a:cubicBezTo>
                    <a:pt x="9812" y="3091"/>
                    <a:pt x="9750" y="3142"/>
                    <a:pt x="9691" y="3195"/>
                  </a:cubicBezTo>
                  <a:cubicBezTo>
                    <a:pt x="9699" y="3186"/>
                    <a:pt x="9708" y="3171"/>
                    <a:pt x="9711" y="3159"/>
                  </a:cubicBezTo>
                  <a:cubicBezTo>
                    <a:pt x="9710" y="3159"/>
                    <a:pt x="9708" y="3159"/>
                    <a:pt x="9706" y="3159"/>
                  </a:cubicBezTo>
                  <a:cubicBezTo>
                    <a:pt x="9693" y="3159"/>
                    <a:pt x="9667" y="3173"/>
                    <a:pt x="9548" y="3284"/>
                  </a:cubicBezTo>
                  <a:cubicBezTo>
                    <a:pt x="9548" y="3281"/>
                    <a:pt x="9551" y="3275"/>
                    <a:pt x="9554" y="3272"/>
                  </a:cubicBezTo>
                  <a:cubicBezTo>
                    <a:pt x="9553" y="3272"/>
                    <a:pt x="9552" y="3272"/>
                    <a:pt x="9551" y="3272"/>
                  </a:cubicBezTo>
                  <a:cubicBezTo>
                    <a:pt x="9541" y="3272"/>
                    <a:pt x="9529" y="3275"/>
                    <a:pt x="9441" y="3338"/>
                  </a:cubicBezTo>
                  <a:cubicBezTo>
                    <a:pt x="9444" y="3336"/>
                    <a:pt x="9446" y="3335"/>
                    <a:pt x="9449" y="3335"/>
                  </a:cubicBezTo>
                  <a:cubicBezTo>
                    <a:pt x="9451" y="3335"/>
                    <a:pt x="9453" y="3336"/>
                    <a:pt x="9456" y="3338"/>
                  </a:cubicBezTo>
                  <a:cubicBezTo>
                    <a:pt x="9459" y="3349"/>
                    <a:pt x="9453" y="3364"/>
                    <a:pt x="9456" y="3376"/>
                  </a:cubicBezTo>
                  <a:lnTo>
                    <a:pt x="9465" y="3382"/>
                  </a:lnTo>
                  <a:lnTo>
                    <a:pt x="9420" y="3412"/>
                  </a:lnTo>
                  <a:cubicBezTo>
                    <a:pt x="9414" y="3418"/>
                    <a:pt x="9411" y="3427"/>
                    <a:pt x="9414" y="3436"/>
                  </a:cubicBezTo>
                  <a:lnTo>
                    <a:pt x="9420" y="3439"/>
                  </a:lnTo>
                  <a:cubicBezTo>
                    <a:pt x="9417" y="3439"/>
                    <a:pt x="9204" y="3522"/>
                    <a:pt x="9210" y="3581"/>
                  </a:cubicBezTo>
                  <a:cubicBezTo>
                    <a:pt x="9214" y="3583"/>
                    <a:pt x="9216" y="3584"/>
                    <a:pt x="9220" y="3584"/>
                  </a:cubicBezTo>
                  <a:cubicBezTo>
                    <a:pt x="9224" y="3584"/>
                    <a:pt x="9229" y="3583"/>
                    <a:pt x="9239" y="3578"/>
                  </a:cubicBezTo>
                  <a:lnTo>
                    <a:pt x="9239" y="3578"/>
                  </a:lnTo>
                  <a:cubicBezTo>
                    <a:pt x="8913" y="3816"/>
                    <a:pt x="9055" y="3851"/>
                    <a:pt x="9055" y="3851"/>
                  </a:cubicBezTo>
                  <a:cubicBezTo>
                    <a:pt x="9061" y="3853"/>
                    <a:pt x="9067" y="3853"/>
                    <a:pt x="9075" y="3853"/>
                  </a:cubicBezTo>
                  <a:cubicBezTo>
                    <a:pt x="9156" y="3853"/>
                    <a:pt x="9367" y="3785"/>
                    <a:pt x="9575" y="3655"/>
                  </a:cubicBezTo>
                  <a:cubicBezTo>
                    <a:pt x="9619" y="3629"/>
                    <a:pt x="9679" y="3587"/>
                    <a:pt x="9723" y="3557"/>
                  </a:cubicBezTo>
                  <a:cubicBezTo>
                    <a:pt x="9800" y="3501"/>
                    <a:pt x="9860" y="3424"/>
                    <a:pt x="9949" y="3379"/>
                  </a:cubicBezTo>
                  <a:lnTo>
                    <a:pt x="9937" y="3373"/>
                  </a:lnTo>
                  <a:cubicBezTo>
                    <a:pt x="9943" y="3352"/>
                    <a:pt x="9958" y="3311"/>
                    <a:pt x="10213" y="3112"/>
                  </a:cubicBezTo>
                  <a:lnTo>
                    <a:pt x="10210" y="3112"/>
                  </a:lnTo>
                  <a:cubicBezTo>
                    <a:pt x="10196" y="3116"/>
                    <a:pt x="10182" y="3117"/>
                    <a:pt x="10168" y="3117"/>
                  </a:cubicBezTo>
                  <a:cubicBezTo>
                    <a:pt x="10143" y="3117"/>
                    <a:pt x="10119" y="3114"/>
                    <a:pt x="10094" y="3114"/>
                  </a:cubicBezTo>
                  <a:cubicBezTo>
                    <a:pt x="10073" y="3114"/>
                    <a:pt x="10052" y="3116"/>
                    <a:pt x="10032" y="3124"/>
                  </a:cubicBezTo>
                  <a:cubicBezTo>
                    <a:pt x="9955" y="3157"/>
                    <a:pt x="9907" y="3192"/>
                    <a:pt x="9809" y="3278"/>
                  </a:cubicBezTo>
                  <a:cubicBezTo>
                    <a:pt x="9863" y="3225"/>
                    <a:pt x="9881" y="3204"/>
                    <a:pt x="9884" y="3183"/>
                  </a:cubicBezTo>
                  <a:cubicBezTo>
                    <a:pt x="9881" y="3181"/>
                    <a:pt x="9877" y="3181"/>
                    <a:pt x="9872" y="3181"/>
                  </a:cubicBezTo>
                  <a:cubicBezTo>
                    <a:pt x="9827" y="3181"/>
                    <a:pt x="9703" y="3253"/>
                    <a:pt x="9542" y="3376"/>
                  </a:cubicBezTo>
                  <a:cubicBezTo>
                    <a:pt x="9833" y="3118"/>
                    <a:pt x="9866" y="3073"/>
                    <a:pt x="9887" y="3044"/>
                  </a:cubicBezTo>
                  <a:close/>
                  <a:moveTo>
                    <a:pt x="14619" y="1"/>
                  </a:moveTo>
                  <a:cubicBezTo>
                    <a:pt x="14500" y="18"/>
                    <a:pt x="14381" y="48"/>
                    <a:pt x="14266" y="90"/>
                  </a:cubicBezTo>
                  <a:lnTo>
                    <a:pt x="14259" y="94"/>
                  </a:lnTo>
                  <a:lnTo>
                    <a:pt x="14259" y="94"/>
                  </a:lnTo>
                  <a:cubicBezTo>
                    <a:pt x="14073" y="137"/>
                    <a:pt x="14071" y="138"/>
                    <a:pt x="13868" y="247"/>
                  </a:cubicBezTo>
                  <a:cubicBezTo>
                    <a:pt x="13900" y="217"/>
                    <a:pt x="13936" y="194"/>
                    <a:pt x="13975" y="173"/>
                  </a:cubicBezTo>
                  <a:lnTo>
                    <a:pt x="13975" y="173"/>
                  </a:lnTo>
                  <a:cubicBezTo>
                    <a:pt x="13924" y="194"/>
                    <a:pt x="13877" y="223"/>
                    <a:pt x="13826" y="244"/>
                  </a:cubicBezTo>
                  <a:lnTo>
                    <a:pt x="13859" y="226"/>
                  </a:lnTo>
                  <a:lnTo>
                    <a:pt x="13859" y="226"/>
                  </a:lnTo>
                  <a:cubicBezTo>
                    <a:pt x="13832" y="235"/>
                    <a:pt x="13800" y="253"/>
                    <a:pt x="13773" y="262"/>
                  </a:cubicBezTo>
                  <a:cubicBezTo>
                    <a:pt x="13800" y="250"/>
                    <a:pt x="13835" y="232"/>
                    <a:pt x="13859" y="217"/>
                  </a:cubicBezTo>
                  <a:lnTo>
                    <a:pt x="13859" y="217"/>
                  </a:lnTo>
                  <a:cubicBezTo>
                    <a:pt x="13800" y="247"/>
                    <a:pt x="13725" y="286"/>
                    <a:pt x="13648" y="324"/>
                  </a:cubicBezTo>
                  <a:cubicBezTo>
                    <a:pt x="12458" y="942"/>
                    <a:pt x="11318" y="1648"/>
                    <a:pt x="10234" y="2444"/>
                  </a:cubicBezTo>
                  <a:cubicBezTo>
                    <a:pt x="9628" y="2889"/>
                    <a:pt x="9040" y="3358"/>
                    <a:pt x="8476" y="3854"/>
                  </a:cubicBezTo>
                  <a:cubicBezTo>
                    <a:pt x="8732" y="3637"/>
                    <a:pt x="9213" y="3231"/>
                    <a:pt x="9358" y="3139"/>
                  </a:cubicBezTo>
                  <a:lnTo>
                    <a:pt x="9358" y="3139"/>
                  </a:lnTo>
                  <a:cubicBezTo>
                    <a:pt x="9293" y="3198"/>
                    <a:pt x="9216" y="3252"/>
                    <a:pt x="9147" y="3308"/>
                  </a:cubicBezTo>
                  <a:cubicBezTo>
                    <a:pt x="9302" y="3213"/>
                    <a:pt x="10005" y="2729"/>
                    <a:pt x="10014" y="2726"/>
                  </a:cubicBezTo>
                  <a:lnTo>
                    <a:pt x="10014" y="2726"/>
                  </a:lnTo>
                  <a:cubicBezTo>
                    <a:pt x="10005" y="2732"/>
                    <a:pt x="9996" y="2741"/>
                    <a:pt x="9987" y="2750"/>
                  </a:cubicBezTo>
                  <a:cubicBezTo>
                    <a:pt x="10068" y="2738"/>
                    <a:pt x="10085" y="2735"/>
                    <a:pt x="10323" y="2601"/>
                  </a:cubicBezTo>
                  <a:cubicBezTo>
                    <a:pt x="10552" y="2456"/>
                    <a:pt x="10875" y="2474"/>
                    <a:pt x="11024" y="2189"/>
                  </a:cubicBezTo>
                  <a:lnTo>
                    <a:pt x="11024" y="2189"/>
                  </a:lnTo>
                  <a:cubicBezTo>
                    <a:pt x="10961" y="2198"/>
                    <a:pt x="10902" y="2215"/>
                    <a:pt x="10843" y="2236"/>
                  </a:cubicBezTo>
                  <a:cubicBezTo>
                    <a:pt x="10958" y="2168"/>
                    <a:pt x="11074" y="2100"/>
                    <a:pt x="11193" y="2034"/>
                  </a:cubicBezTo>
                  <a:lnTo>
                    <a:pt x="11193" y="2034"/>
                  </a:lnTo>
                  <a:cubicBezTo>
                    <a:pt x="11148" y="2082"/>
                    <a:pt x="11098" y="2123"/>
                    <a:pt x="11047" y="2165"/>
                  </a:cubicBezTo>
                  <a:cubicBezTo>
                    <a:pt x="11142" y="2153"/>
                    <a:pt x="11374" y="1999"/>
                    <a:pt x="11395" y="1978"/>
                  </a:cubicBezTo>
                  <a:lnTo>
                    <a:pt x="11395" y="1978"/>
                  </a:lnTo>
                  <a:cubicBezTo>
                    <a:pt x="11368" y="1990"/>
                    <a:pt x="11344" y="2002"/>
                    <a:pt x="11321" y="2016"/>
                  </a:cubicBezTo>
                  <a:lnTo>
                    <a:pt x="11321" y="2016"/>
                  </a:lnTo>
                  <a:cubicBezTo>
                    <a:pt x="11392" y="1972"/>
                    <a:pt x="11466" y="1933"/>
                    <a:pt x="11534" y="1889"/>
                  </a:cubicBezTo>
                  <a:lnTo>
                    <a:pt x="11534" y="1889"/>
                  </a:lnTo>
                  <a:cubicBezTo>
                    <a:pt x="11511" y="1901"/>
                    <a:pt x="11484" y="1915"/>
                    <a:pt x="11460" y="1924"/>
                  </a:cubicBezTo>
                  <a:cubicBezTo>
                    <a:pt x="11466" y="1913"/>
                    <a:pt x="11466" y="1913"/>
                    <a:pt x="11772" y="1636"/>
                  </a:cubicBezTo>
                  <a:cubicBezTo>
                    <a:pt x="11786" y="1642"/>
                    <a:pt x="11801" y="1645"/>
                    <a:pt x="11816" y="1645"/>
                  </a:cubicBezTo>
                  <a:cubicBezTo>
                    <a:pt x="11865" y="1645"/>
                    <a:pt x="11911" y="1616"/>
                    <a:pt x="11929" y="1568"/>
                  </a:cubicBezTo>
                  <a:lnTo>
                    <a:pt x="11938" y="1601"/>
                  </a:lnTo>
                  <a:cubicBezTo>
                    <a:pt x="11954" y="1606"/>
                    <a:pt x="11969" y="1608"/>
                    <a:pt x="11982" y="1608"/>
                  </a:cubicBezTo>
                  <a:cubicBezTo>
                    <a:pt x="12067" y="1608"/>
                    <a:pt x="12119" y="1525"/>
                    <a:pt x="12193" y="1500"/>
                  </a:cubicBezTo>
                  <a:lnTo>
                    <a:pt x="12193" y="1500"/>
                  </a:lnTo>
                  <a:cubicBezTo>
                    <a:pt x="12143" y="1503"/>
                    <a:pt x="12143" y="1503"/>
                    <a:pt x="12066" y="1544"/>
                  </a:cubicBezTo>
                  <a:cubicBezTo>
                    <a:pt x="12265" y="1420"/>
                    <a:pt x="12274" y="1417"/>
                    <a:pt x="12431" y="1387"/>
                  </a:cubicBezTo>
                  <a:cubicBezTo>
                    <a:pt x="12633" y="1322"/>
                    <a:pt x="12760" y="1144"/>
                    <a:pt x="12945" y="1052"/>
                  </a:cubicBezTo>
                  <a:lnTo>
                    <a:pt x="12945" y="1052"/>
                  </a:lnTo>
                  <a:lnTo>
                    <a:pt x="12912" y="1060"/>
                  </a:lnTo>
                  <a:lnTo>
                    <a:pt x="12915" y="1022"/>
                  </a:lnTo>
                  <a:cubicBezTo>
                    <a:pt x="13037" y="948"/>
                    <a:pt x="13197" y="974"/>
                    <a:pt x="13310" y="873"/>
                  </a:cubicBezTo>
                  <a:lnTo>
                    <a:pt x="13277" y="870"/>
                  </a:lnTo>
                  <a:cubicBezTo>
                    <a:pt x="13319" y="850"/>
                    <a:pt x="13366" y="841"/>
                    <a:pt x="13402" y="805"/>
                  </a:cubicBezTo>
                  <a:cubicBezTo>
                    <a:pt x="13375" y="805"/>
                    <a:pt x="13375" y="805"/>
                    <a:pt x="13265" y="838"/>
                  </a:cubicBezTo>
                  <a:cubicBezTo>
                    <a:pt x="13696" y="609"/>
                    <a:pt x="14171" y="496"/>
                    <a:pt x="14616" y="309"/>
                  </a:cubicBezTo>
                  <a:cubicBezTo>
                    <a:pt x="14646" y="297"/>
                    <a:pt x="14684" y="280"/>
                    <a:pt x="14717" y="268"/>
                  </a:cubicBezTo>
                  <a:cubicBezTo>
                    <a:pt x="14663" y="253"/>
                    <a:pt x="14626" y="244"/>
                    <a:pt x="14582" y="244"/>
                  </a:cubicBezTo>
                  <a:cubicBezTo>
                    <a:pt x="14491" y="244"/>
                    <a:pt x="14370" y="287"/>
                    <a:pt x="13996" y="422"/>
                  </a:cubicBezTo>
                  <a:cubicBezTo>
                    <a:pt x="14162" y="167"/>
                    <a:pt x="14601" y="386"/>
                    <a:pt x="14702" y="15"/>
                  </a:cubicBezTo>
                  <a:cubicBezTo>
                    <a:pt x="14675" y="6"/>
                    <a:pt x="14649" y="1"/>
                    <a:pt x="14619" y="1"/>
                  </a:cubicBezTo>
                  <a:close/>
                  <a:moveTo>
                    <a:pt x="8476" y="3851"/>
                  </a:moveTo>
                  <a:lnTo>
                    <a:pt x="8346" y="3964"/>
                  </a:lnTo>
                  <a:lnTo>
                    <a:pt x="8343" y="3967"/>
                  </a:lnTo>
                  <a:lnTo>
                    <a:pt x="8325" y="3982"/>
                  </a:lnTo>
                  <a:cubicBezTo>
                    <a:pt x="8375" y="3940"/>
                    <a:pt x="8426" y="3896"/>
                    <a:pt x="8476" y="3851"/>
                  </a:cubicBezTo>
                  <a:close/>
                  <a:moveTo>
                    <a:pt x="7546" y="6235"/>
                  </a:moveTo>
                  <a:cubicBezTo>
                    <a:pt x="7546" y="6235"/>
                    <a:pt x="7545" y="6235"/>
                    <a:pt x="7544" y="6235"/>
                  </a:cubicBezTo>
                  <a:cubicBezTo>
                    <a:pt x="7538" y="6235"/>
                    <a:pt x="7526" y="6238"/>
                    <a:pt x="7520" y="6241"/>
                  </a:cubicBezTo>
                  <a:cubicBezTo>
                    <a:pt x="7304" y="6310"/>
                    <a:pt x="7158" y="6494"/>
                    <a:pt x="6956" y="6583"/>
                  </a:cubicBezTo>
                  <a:cubicBezTo>
                    <a:pt x="6932" y="6663"/>
                    <a:pt x="6876" y="6731"/>
                    <a:pt x="6805" y="6773"/>
                  </a:cubicBezTo>
                  <a:cubicBezTo>
                    <a:pt x="6843" y="6817"/>
                    <a:pt x="6769" y="6903"/>
                    <a:pt x="6579" y="7093"/>
                  </a:cubicBezTo>
                  <a:cubicBezTo>
                    <a:pt x="6492" y="7178"/>
                    <a:pt x="6261" y="7405"/>
                    <a:pt x="6363" y="7405"/>
                  </a:cubicBezTo>
                  <a:cubicBezTo>
                    <a:pt x="6383" y="7405"/>
                    <a:pt x="6416" y="7396"/>
                    <a:pt x="6466" y="7375"/>
                  </a:cubicBezTo>
                  <a:cubicBezTo>
                    <a:pt x="6532" y="7349"/>
                    <a:pt x="6885" y="7179"/>
                    <a:pt x="7431" y="6511"/>
                  </a:cubicBezTo>
                  <a:cubicBezTo>
                    <a:pt x="7487" y="6444"/>
                    <a:pt x="7657" y="6235"/>
                    <a:pt x="7546" y="6235"/>
                  </a:cubicBezTo>
                  <a:close/>
                  <a:moveTo>
                    <a:pt x="8892" y="5158"/>
                  </a:moveTo>
                  <a:lnTo>
                    <a:pt x="8803" y="5238"/>
                  </a:lnTo>
                  <a:cubicBezTo>
                    <a:pt x="8518" y="5454"/>
                    <a:pt x="8322" y="5508"/>
                    <a:pt x="8268" y="5520"/>
                  </a:cubicBezTo>
                  <a:cubicBezTo>
                    <a:pt x="8283" y="5496"/>
                    <a:pt x="8298" y="5469"/>
                    <a:pt x="8310" y="5446"/>
                  </a:cubicBezTo>
                  <a:lnTo>
                    <a:pt x="8298" y="5446"/>
                  </a:lnTo>
                  <a:cubicBezTo>
                    <a:pt x="8390" y="5380"/>
                    <a:pt x="8470" y="5303"/>
                    <a:pt x="8539" y="5214"/>
                  </a:cubicBezTo>
                  <a:cubicBezTo>
                    <a:pt x="8491" y="5214"/>
                    <a:pt x="8464" y="5241"/>
                    <a:pt x="8366" y="5327"/>
                  </a:cubicBezTo>
                  <a:cubicBezTo>
                    <a:pt x="8221" y="5449"/>
                    <a:pt x="8221" y="5449"/>
                    <a:pt x="8218" y="5457"/>
                  </a:cubicBezTo>
                  <a:cubicBezTo>
                    <a:pt x="8159" y="5505"/>
                    <a:pt x="8105" y="5561"/>
                    <a:pt x="8058" y="5624"/>
                  </a:cubicBezTo>
                  <a:cubicBezTo>
                    <a:pt x="8114" y="5573"/>
                    <a:pt x="8165" y="5514"/>
                    <a:pt x="8218" y="5460"/>
                  </a:cubicBezTo>
                  <a:lnTo>
                    <a:pt x="8218" y="5460"/>
                  </a:lnTo>
                  <a:cubicBezTo>
                    <a:pt x="8218" y="5463"/>
                    <a:pt x="8218" y="5469"/>
                    <a:pt x="8215" y="5472"/>
                  </a:cubicBezTo>
                  <a:lnTo>
                    <a:pt x="8224" y="5481"/>
                  </a:lnTo>
                  <a:cubicBezTo>
                    <a:pt x="8238" y="5478"/>
                    <a:pt x="8249" y="5476"/>
                    <a:pt x="8258" y="5468"/>
                  </a:cubicBezTo>
                  <a:lnTo>
                    <a:pt x="8258" y="5468"/>
                  </a:lnTo>
                  <a:cubicBezTo>
                    <a:pt x="8199" y="5524"/>
                    <a:pt x="8146" y="5586"/>
                    <a:pt x="8105" y="5656"/>
                  </a:cubicBezTo>
                  <a:cubicBezTo>
                    <a:pt x="8109" y="5658"/>
                    <a:pt x="8113" y="5658"/>
                    <a:pt x="8117" y="5658"/>
                  </a:cubicBezTo>
                  <a:cubicBezTo>
                    <a:pt x="8136" y="5658"/>
                    <a:pt x="8147" y="5638"/>
                    <a:pt x="8165" y="5606"/>
                  </a:cubicBezTo>
                  <a:cubicBezTo>
                    <a:pt x="8165" y="5609"/>
                    <a:pt x="8168" y="5615"/>
                    <a:pt x="8168" y="5618"/>
                  </a:cubicBezTo>
                  <a:cubicBezTo>
                    <a:pt x="8185" y="5618"/>
                    <a:pt x="8197" y="5618"/>
                    <a:pt x="8263" y="5573"/>
                  </a:cubicBezTo>
                  <a:lnTo>
                    <a:pt x="8263" y="5573"/>
                  </a:lnTo>
                  <a:cubicBezTo>
                    <a:pt x="8260" y="5576"/>
                    <a:pt x="7877" y="5900"/>
                    <a:pt x="7853" y="5924"/>
                  </a:cubicBezTo>
                  <a:cubicBezTo>
                    <a:pt x="7957" y="5867"/>
                    <a:pt x="8058" y="5802"/>
                    <a:pt x="8156" y="5734"/>
                  </a:cubicBezTo>
                  <a:lnTo>
                    <a:pt x="8156" y="5734"/>
                  </a:lnTo>
                  <a:cubicBezTo>
                    <a:pt x="8099" y="5793"/>
                    <a:pt x="8099" y="5793"/>
                    <a:pt x="7933" y="5929"/>
                  </a:cubicBezTo>
                  <a:lnTo>
                    <a:pt x="7975" y="5894"/>
                  </a:lnTo>
                  <a:lnTo>
                    <a:pt x="7975" y="5894"/>
                  </a:lnTo>
                  <a:cubicBezTo>
                    <a:pt x="7820" y="5995"/>
                    <a:pt x="7820" y="5995"/>
                    <a:pt x="7722" y="6105"/>
                  </a:cubicBezTo>
                  <a:cubicBezTo>
                    <a:pt x="7764" y="6075"/>
                    <a:pt x="7802" y="6045"/>
                    <a:pt x="7841" y="6016"/>
                  </a:cubicBezTo>
                  <a:lnTo>
                    <a:pt x="7841" y="6016"/>
                  </a:lnTo>
                  <a:cubicBezTo>
                    <a:pt x="7793" y="6060"/>
                    <a:pt x="7752" y="6114"/>
                    <a:pt x="7722" y="6173"/>
                  </a:cubicBezTo>
                  <a:cubicBezTo>
                    <a:pt x="7737" y="6173"/>
                    <a:pt x="7767" y="6173"/>
                    <a:pt x="7960" y="5986"/>
                  </a:cubicBezTo>
                  <a:lnTo>
                    <a:pt x="7960" y="5986"/>
                  </a:lnTo>
                  <a:cubicBezTo>
                    <a:pt x="7805" y="6155"/>
                    <a:pt x="7779" y="6191"/>
                    <a:pt x="7776" y="6256"/>
                  </a:cubicBezTo>
                  <a:cubicBezTo>
                    <a:pt x="7796" y="6277"/>
                    <a:pt x="7796" y="6277"/>
                    <a:pt x="7894" y="6280"/>
                  </a:cubicBezTo>
                  <a:cubicBezTo>
                    <a:pt x="7811" y="6342"/>
                    <a:pt x="7698" y="6461"/>
                    <a:pt x="7675" y="6535"/>
                  </a:cubicBezTo>
                  <a:lnTo>
                    <a:pt x="7684" y="6544"/>
                  </a:lnTo>
                  <a:cubicBezTo>
                    <a:pt x="7692" y="6541"/>
                    <a:pt x="7698" y="6538"/>
                    <a:pt x="7707" y="6535"/>
                  </a:cubicBezTo>
                  <a:lnTo>
                    <a:pt x="7707" y="6535"/>
                  </a:lnTo>
                  <a:cubicBezTo>
                    <a:pt x="7612" y="6639"/>
                    <a:pt x="7505" y="6725"/>
                    <a:pt x="7387" y="6796"/>
                  </a:cubicBezTo>
                  <a:cubicBezTo>
                    <a:pt x="7194" y="6927"/>
                    <a:pt x="7194" y="6927"/>
                    <a:pt x="6834" y="7331"/>
                  </a:cubicBezTo>
                  <a:cubicBezTo>
                    <a:pt x="6834" y="7331"/>
                    <a:pt x="6799" y="7444"/>
                    <a:pt x="6897" y="7444"/>
                  </a:cubicBezTo>
                  <a:cubicBezTo>
                    <a:pt x="6962" y="7444"/>
                    <a:pt x="7045" y="7393"/>
                    <a:pt x="7081" y="7369"/>
                  </a:cubicBezTo>
                  <a:lnTo>
                    <a:pt x="7081" y="7369"/>
                  </a:lnTo>
                  <a:cubicBezTo>
                    <a:pt x="7045" y="7402"/>
                    <a:pt x="7024" y="7417"/>
                    <a:pt x="6995" y="7435"/>
                  </a:cubicBezTo>
                  <a:cubicBezTo>
                    <a:pt x="7172" y="7347"/>
                    <a:pt x="7288" y="7315"/>
                    <a:pt x="7364" y="7315"/>
                  </a:cubicBezTo>
                  <a:cubicBezTo>
                    <a:pt x="7464" y="7315"/>
                    <a:pt x="7496" y="7370"/>
                    <a:pt x="7511" y="7429"/>
                  </a:cubicBezTo>
                  <a:cubicBezTo>
                    <a:pt x="7562" y="7257"/>
                    <a:pt x="7743" y="7203"/>
                    <a:pt x="7847" y="7078"/>
                  </a:cubicBezTo>
                  <a:cubicBezTo>
                    <a:pt x="7951" y="6953"/>
                    <a:pt x="7900" y="6933"/>
                    <a:pt x="7841" y="6933"/>
                  </a:cubicBezTo>
                  <a:cubicBezTo>
                    <a:pt x="7825" y="6933"/>
                    <a:pt x="7808" y="6935"/>
                    <a:pt x="7793" y="6936"/>
                  </a:cubicBezTo>
                  <a:cubicBezTo>
                    <a:pt x="7785" y="6937"/>
                    <a:pt x="7776" y="6938"/>
                    <a:pt x="7767" y="6938"/>
                  </a:cubicBezTo>
                  <a:cubicBezTo>
                    <a:pt x="7758" y="6938"/>
                    <a:pt x="7749" y="6937"/>
                    <a:pt x="7740" y="6936"/>
                  </a:cubicBezTo>
                  <a:cubicBezTo>
                    <a:pt x="7817" y="6847"/>
                    <a:pt x="7933" y="6710"/>
                    <a:pt x="7906" y="6651"/>
                  </a:cubicBezTo>
                  <a:lnTo>
                    <a:pt x="7906" y="6651"/>
                  </a:lnTo>
                  <a:cubicBezTo>
                    <a:pt x="7909" y="6652"/>
                    <a:pt x="7912" y="6652"/>
                    <a:pt x="7914" y="6652"/>
                  </a:cubicBezTo>
                  <a:cubicBezTo>
                    <a:pt x="8015" y="6652"/>
                    <a:pt x="8164" y="5986"/>
                    <a:pt x="8159" y="5977"/>
                  </a:cubicBezTo>
                  <a:cubicBezTo>
                    <a:pt x="8156" y="5968"/>
                    <a:pt x="8144" y="5959"/>
                    <a:pt x="8138" y="5950"/>
                  </a:cubicBezTo>
                  <a:cubicBezTo>
                    <a:pt x="8366" y="5855"/>
                    <a:pt x="8741" y="5529"/>
                    <a:pt x="8755" y="5416"/>
                  </a:cubicBezTo>
                  <a:cubicBezTo>
                    <a:pt x="8745" y="5405"/>
                    <a:pt x="8734" y="5399"/>
                    <a:pt x="8717" y="5399"/>
                  </a:cubicBezTo>
                  <a:cubicBezTo>
                    <a:pt x="8679" y="5399"/>
                    <a:pt x="8614" y="5428"/>
                    <a:pt x="8476" y="5490"/>
                  </a:cubicBezTo>
                  <a:cubicBezTo>
                    <a:pt x="8806" y="5244"/>
                    <a:pt x="8806" y="5244"/>
                    <a:pt x="8892" y="5158"/>
                  </a:cubicBezTo>
                  <a:close/>
                  <a:moveTo>
                    <a:pt x="42833" y="8014"/>
                  </a:moveTo>
                  <a:lnTo>
                    <a:pt x="42833" y="8017"/>
                  </a:lnTo>
                  <a:cubicBezTo>
                    <a:pt x="42850" y="8055"/>
                    <a:pt x="42874" y="8091"/>
                    <a:pt x="42901" y="8121"/>
                  </a:cubicBezTo>
                  <a:cubicBezTo>
                    <a:pt x="42914" y="8133"/>
                    <a:pt x="42938" y="8164"/>
                    <a:pt x="42950" y="8164"/>
                  </a:cubicBezTo>
                  <a:cubicBezTo>
                    <a:pt x="42952" y="8164"/>
                    <a:pt x="42953" y="8164"/>
                    <a:pt x="42954" y="8162"/>
                  </a:cubicBezTo>
                  <a:lnTo>
                    <a:pt x="42957" y="8162"/>
                  </a:lnTo>
                  <a:cubicBezTo>
                    <a:pt x="42957" y="8159"/>
                    <a:pt x="42957" y="8150"/>
                    <a:pt x="42948" y="8138"/>
                  </a:cubicBezTo>
                  <a:cubicBezTo>
                    <a:pt x="42928" y="8100"/>
                    <a:pt x="42865" y="8026"/>
                    <a:pt x="42833" y="8014"/>
                  </a:cubicBezTo>
                  <a:close/>
                  <a:moveTo>
                    <a:pt x="43008" y="8275"/>
                  </a:moveTo>
                  <a:cubicBezTo>
                    <a:pt x="42996" y="8275"/>
                    <a:pt x="43008" y="8302"/>
                    <a:pt x="43037" y="8361"/>
                  </a:cubicBezTo>
                  <a:cubicBezTo>
                    <a:pt x="43046" y="8340"/>
                    <a:pt x="43046" y="8319"/>
                    <a:pt x="43032" y="8302"/>
                  </a:cubicBezTo>
                  <a:lnTo>
                    <a:pt x="43032" y="8302"/>
                  </a:lnTo>
                  <a:lnTo>
                    <a:pt x="43034" y="8305"/>
                  </a:lnTo>
                  <a:cubicBezTo>
                    <a:pt x="43026" y="8293"/>
                    <a:pt x="43020" y="8284"/>
                    <a:pt x="43011" y="8275"/>
                  </a:cubicBezTo>
                  <a:close/>
                  <a:moveTo>
                    <a:pt x="43132" y="8551"/>
                  </a:moveTo>
                  <a:lnTo>
                    <a:pt x="43132" y="8554"/>
                  </a:lnTo>
                  <a:cubicBezTo>
                    <a:pt x="43134" y="8579"/>
                    <a:pt x="43148" y="8586"/>
                    <a:pt x="43160" y="8586"/>
                  </a:cubicBezTo>
                  <a:cubicBezTo>
                    <a:pt x="43166" y="8586"/>
                    <a:pt x="43172" y="8584"/>
                    <a:pt x="43174" y="8581"/>
                  </a:cubicBezTo>
                  <a:lnTo>
                    <a:pt x="43174" y="8584"/>
                  </a:lnTo>
                  <a:cubicBezTo>
                    <a:pt x="43177" y="8581"/>
                    <a:pt x="43177" y="8578"/>
                    <a:pt x="43174" y="8575"/>
                  </a:cubicBezTo>
                  <a:cubicBezTo>
                    <a:pt x="43162" y="8563"/>
                    <a:pt x="43147" y="8554"/>
                    <a:pt x="43132" y="8551"/>
                  </a:cubicBezTo>
                  <a:close/>
                  <a:moveTo>
                    <a:pt x="43207" y="8658"/>
                  </a:moveTo>
                  <a:cubicBezTo>
                    <a:pt x="43198" y="8658"/>
                    <a:pt x="43224" y="8705"/>
                    <a:pt x="43239" y="8711"/>
                  </a:cubicBezTo>
                  <a:lnTo>
                    <a:pt x="43242" y="8711"/>
                  </a:lnTo>
                  <a:cubicBezTo>
                    <a:pt x="43244" y="8712"/>
                    <a:pt x="43245" y="8712"/>
                    <a:pt x="43246" y="8712"/>
                  </a:cubicBezTo>
                  <a:cubicBezTo>
                    <a:pt x="43251" y="8712"/>
                    <a:pt x="43254" y="8708"/>
                    <a:pt x="43254" y="8697"/>
                  </a:cubicBezTo>
                  <a:cubicBezTo>
                    <a:pt x="43236" y="8679"/>
                    <a:pt x="43216" y="8658"/>
                    <a:pt x="43207" y="8658"/>
                  </a:cubicBezTo>
                  <a:close/>
                  <a:moveTo>
                    <a:pt x="43322" y="8898"/>
                  </a:moveTo>
                  <a:cubicBezTo>
                    <a:pt x="43322" y="8901"/>
                    <a:pt x="43322" y="8904"/>
                    <a:pt x="43322" y="8907"/>
                  </a:cubicBezTo>
                  <a:cubicBezTo>
                    <a:pt x="43317" y="8937"/>
                    <a:pt x="43319" y="8970"/>
                    <a:pt x="43325" y="8999"/>
                  </a:cubicBezTo>
                  <a:lnTo>
                    <a:pt x="43308" y="8987"/>
                  </a:lnTo>
                  <a:lnTo>
                    <a:pt x="43308" y="8987"/>
                  </a:lnTo>
                  <a:cubicBezTo>
                    <a:pt x="43322" y="9007"/>
                    <a:pt x="43360" y="9052"/>
                    <a:pt x="43374" y="9052"/>
                  </a:cubicBezTo>
                  <a:cubicBezTo>
                    <a:pt x="43377" y="9052"/>
                    <a:pt x="43379" y="9049"/>
                    <a:pt x="43379" y="9044"/>
                  </a:cubicBezTo>
                  <a:cubicBezTo>
                    <a:pt x="43370" y="8996"/>
                    <a:pt x="43352" y="8952"/>
                    <a:pt x="43328" y="8907"/>
                  </a:cubicBezTo>
                  <a:cubicBezTo>
                    <a:pt x="43325" y="8904"/>
                    <a:pt x="43325" y="8901"/>
                    <a:pt x="43322" y="8898"/>
                  </a:cubicBezTo>
                  <a:close/>
                  <a:moveTo>
                    <a:pt x="38902" y="6479"/>
                  </a:moveTo>
                  <a:cubicBezTo>
                    <a:pt x="38900" y="6479"/>
                    <a:pt x="38898" y="6479"/>
                    <a:pt x="38896" y="6479"/>
                  </a:cubicBezTo>
                  <a:cubicBezTo>
                    <a:pt x="38872" y="6482"/>
                    <a:pt x="38845" y="6488"/>
                    <a:pt x="38822" y="6497"/>
                  </a:cubicBezTo>
                  <a:cubicBezTo>
                    <a:pt x="38917" y="6609"/>
                    <a:pt x="39071" y="6654"/>
                    <a:pt x="39160" y="6773"/>
                  </a:cubicBezTo>
                  <a:cubicBezTo>
                    <a:pt x="39160" y="6773"/>
                    <a:pt x="39160" y="6776"/>
                    <a:pt x="39160" y="6776"/>
                  </a:cubicBezTo>
                  <a:cubicBezTo>
                    <a:pt x="39641" y="7081"/>
                    <a:pt x="40692" y="8189"/>
                    <a:pt x="41200" y="8720"/>
                  </a:cubicBezTo>
                  <a:cubicBezTo>
                    <a:pt x="41639" y="9183"/>
                    <a:pt x="41749" y="9290"/>
                    <a:pt x="41847" y="9365"/>
                  </a:cubicBezTo>
                  <a:cubicBezTo>
                    <a:pt x="41773" y="9273"/>
                    <a:pt x="41710" y="9172"/>
                    <a:pt x="41663" y="9062"/>
                  </a:cubicBezTo>
                  <a:lnTo>
                    <a:pt x="41663" y="9062"/>
                  </a:lnTo>
                  <a:cubicBezTo>
                    <a:pt x="41698" y="9071"/>
                    <a:pt x="41698" y="9071"/>
                    <a:pt x="41814" y="9151"/>
                  </a:cubicBezTo>
                  <a:cubicBezTo>
                    <a:pt x="41918" y="9225"/>
                    <a:pt x="42012" y="9286"/>
                    <a:pt x="42047" y="9286"/>
                  </a:cubicBezTo>
                  <a:cubicBezTo>
                    <a:pt x="42050" y="9286"/>
                    <a:pt x="42053" y="9285"/>
                    <a:pt x="42055" y="9284"/>
                  </a:cubicBezTo>
                  <a:cubicBezTo>
                    <a:pt x="41981" y="9172"/>
                    <a:pt x="41912" y="9097"/>
                    <a:pt x="41568" y="8786"/>
                  </a:cubicBezTo>
                  <a:cubicBezTo>
                    <a:pt x="41256" y="8507"/>
                    <a:pt x="41197" y="8444"/>
                    <a:pt x="41170" y="8367"/>
                  </a:cubicBezTo>
                  <a:cubicBezTo>
                    <a:pt x="41173" y="8361"/>
                    <a:pt x="41179" y="8352"/>
                    <a:pt x="41182" y="8343"/>
                  </a:cubicBezTo>
                  <a:cubicBezTo>
                    <a:pt x="41197" y="8340"/>
                    <a:pt x="41210" y="8338"/>
                    <a:pt x="41227" y="8338"/>
                  </a:cubicBezTo>
                  <a:cubicBezTo>
                    <a:pt x="41261" y="8338"/>
                    <a:pt x="41310" y="8348"/>
                    <a:pt x="41419" y="8385"/>
                  </a:cubicBezTo>
                  <a:cubicBezTo>
                    <a:pt x="41375" y="8260"/>
                    <a:pt x="41333" y="8171"/>
                    <a:pt x="41134" y="8011"/>
                  </a:cubicBezTo>
                  <a:cubicBezTo>
                    <a:pt x="40835" y="7767"/>
                    <a:pt x="40457" y="7660"/>
                    <a:pt x="40149" y="7435"/>
                  </a:cubicBezTo>
                  <a:cubicBezTo>
                    <a:pt x="39831" y="7200"/>
                    <a:pt x="39594" y="6883"/>
                    <a:pt x="39279" y="6645"/>
                  </a:cubicBezTo>
                  <a:cubicBezTo>
                    <a:pt x="39179" y="6569"/>
                    <a:pt x="39031" y="6479"/>
                    <a:pt x="38902" y="6479"/>
                  </a:cubicBezTo>
                  <a:close/>
                  <a:moveTo>
                    <a:pt x="43339" y="9250"/>
                  </a:moveTo>
                  <a:cubicBezTo>
                    <a:pt x="43337" y="9250"/>
                    <a:pt x="43334" y="9251"/>
                    <a:pt x="43331" y="9252"/>
                  </a:cubicBezTo>
                  <a:cubicBezTo>
                    <a:pt x="43311" y="9257"/>
                    <a:pt x="43302" y="9285"/>
                    <a:pt x="43307" y="9330"/>
                  </a:cubicBezTo>
                  <a:lnTo>
                    <a:pt x="43307" y="9330"/>
                  </a:lnTo>
                  <a:cubicBezTo>
                    <a:pt x="43306" y="9326"/>
                    <a:pt x="43304" y="9321"/>
                    <a:pt x="43302" y="9317"/>
                  </a:cubicBezTo>
                  <a:lnTo>
                    <a:pt x="43302" y="9317"/>
                  </a:lnTo>
                  <a:cubicBezTo>
                    <a:pt x="43302" y="9323"/>
                    <a:pt x="43302" y="9329"/>
                    <a:pt x="43370" y="9474"/>
                  </a:cubicBezTo>
                  <a:cubicBezTo>
                    <a:pt x="43400" y="9451"/>
                    <a:pt x="43432" y="9409"/>
                    <a:pt x="43361" y="9264"/>
                  </a:cubicBezTo>
                  <a:cubicBezTo>
                    <a:pt x="43361" y="9261"/>
                    <a:pt x="43358" y="9258"/>
                    <a:pt x="43358" y="9255"/>
                  </a:cubicBezTo>
                  <a:cubicBezTo>
                    <a:pt x="43352" y="9253"/>
                    <a:pt x="43345" y="9250"/>
                    <a:pt x="43339" y="9250"/>
                  </a:cubicBezTo>
                  <a:close/>
                  <a:moveTo>
                    <a:pt x="13952" y="8875"/>
                  </a:moveTo>
                  <a:cubicBezTo>
                    <a:pt x="14036" y="8875"/>
                    <a:pt x="14113" y="8889"/>
                    <a:pt x="14177" y="8922"/>
                  </a:cubicBezTo>
                  <a:cubicBezTo>
                    <a:pt x="14165" y="8934"/>
                    <a:pt x="14144" y="8949"/>
                    <a:pt x="14132" y="8958"/>
                  </a:cubicBezTo>
                  <a:cubicBezTo>
                    <a:pt x="14026" y="9035"/>
                    <a:pt x="13923" y="9072"/>
                    <a:pt x="13822" y="9072"/>
                  </a:cubicBezTo>
                  <a:cubicBezTo>
                    <a:pt x="13801" y="9072"/>
                    <a:pt x="13781" y="9071"/>
                    <a:pt x="13761" y="9068"/>
                  </a:cubicBezTo>
                  <a:lnTo>
                    <a:pt x="13761" y="9068"/>
                  </a:lnTo>
                  <a:cubicBezTo>
                    <a:pt x="13758" y="9136"/>
                    <a:pt x="13761" y="9148"/>
                    <a:pt x="13826" y="9180"/>
                  </a:cubicBezTo>
                  <a:cubicBezTo>
                    <a:pt x="13898" y="9219"/>
                    <a:pt x="13898" y="9228"/>
                    <a:pt x="13900" y="9293"/>
                  </a:cubicBezTo>
                  <a:cubicBezTo>
                    <a:pt x="13884" y="9287"/>
                    <a:pt x="13869" y="9284"/>
                    <a:pt x="13854" y="9284"/>
                  </a:cubicBezTo>
                  <a:cubicBezTo>
                    <a:pt x="13741" y="9284"/>
                    <a:pt x="13678" y="9453"/>
                    <a:pt x="13636" y="9560"/>
                  </a:cubicBezTo>
                  <a:cubicBezTo>
                    <a:pt x="13111" y="9468"/>
                    <a:pt x="12912" y="9436"/>
                    <a:pt x="13010" y="9267"/>
                  </a:cubicBezTo>
                  <a:lnTo>
                    <a:pt x="13007" y="9264"/>
                  </a:lnTo>
                  <a:lnTo>
                    <a:pt x="13019" y="9255"/>
                  </a:lnTo>
                  <a:lnTo>
                    <a:pt x="13022" y="9255"/>
                  </a:lnTo>
                  <a:lnTo>
                    <a:pt x="13060" y="9219"/>
                  </a:lnTo>
                  <a:lnTo>
                    <a:pt x="13022" y="9252"/>
                  </a:lnTo>
                  <a:cubicBezTo>
                    <a:pt x="13054" y="9219"/>
                    <a:pt x="13090" y="9192"/>
                    <a:pt x="13126" y="9166"/>
                  </a:cubicBezTo>
                  <a:lnTo>
                    <a:pt x="13126" y="9166"/>
                  </a:lnTo>
                  <a:cubicBezTo>
                    <a:pt x="13120" y="9175"/>
                    <a:pt x="13120" y="9175"/>
                    <a:pt x="13102" y="9192"/>
                  </a:cubicBezTo>
                  <a:cubicBezTo>
                    <a:pt x="13357" y="9013"/>
                    <a:pt x="13692" y="8875"/>
                    <a:pt x="13952" y="8875"/>
                  </a:cubicBezTo>
                  <a:close/>
                  <a:moveTo>
                    <a:pt x="7013" y="10427"/>
                  </a:moveTo>
                  <a:lnTo>
                    <a:pt x="6989" y="10439"/>
                  </a:lnTo>
                  <a:cubicBezTo>
                    <a:pt x="6829" y="10549"/>
                    <a:pt x="6674" y="10840"/>
                    <a:pt x="6680" y="10858"/>
                  </a:cubicBezTo>
                  <a:cubicBezTo>
                    <a:pt x="6627" y="10974"/>
                    <a:pt x="6621" y="11024"/>
                    <a:pt x="6653" y="11078"/>
                  </a:cubicBezTo>
                  <a:lnTo>
                    <a:pt x="6656" y="11078"/>
                  </a:lnTo>
                  <a:cubicBezTo>
                    <a:pt x="6760" y="10932"/>
                    <a:pt x="6852" y="10775"/>
                    <a:pt x="6929" y="10611"/>
                  </a:cubicBezTo>
                  <a:cubicBezTo>
                    <a:pt x="6974" y="10525"/>
                    <a:pt x="7001" y="10451"/>
                    <a:pt x="7013" y="10427"/>
                  </a:cubicBezTo>
                  <a:close/>
                  <a:moveTo>
                    <a:pt x="12205" y="9170"/>
                  </a:moveTo>
                  <a:cubicBezTo>
                    <a:pt x="12363" y="9170"/>
                    <a:pt x="12515" y="9243"/>
                    <a:pt x="12707" y="9347"/>
                  </a:cubicBezTo>
                  <a:cubicBezTo>
                    <a:pt x="12354" y="9655"/>
                    <a:pt x="12354" y="9655"/>
                    <a:pt x="12374" y="9742"/>
                  </a:cubicBezTo>
                  <a:cubicBezTo>
                    <a:pt x="12452" y="9781"/>
                    <a:pt x="12529" y="9796"/>
                    <a:pt x="12606" y="9796"/>
                  </a:cubicBezTo>
                  <a:cubicBezTo>
                    <a:pt x="12835" y="9796"/>
                    <a:pt x="13064" y="9667"/>
                    <a:pt x="13293" y="9667"/>
                  </a:cubicBezTo>
                  <a:cubicBezTo>
                    <a:pt x="13383" y="9667"/>
                    <a:pt x="13473" y="9686"/>
                    <a:pt x="13562" y="9742"/>
                  </a:cubicBezTo>
                  <a:cubicBezTo>
                    <a:pt x="14117" y="10080"/>
                    <a:pt x="14554" y="10620"/>
                    <a:pt x="14328" y="10938"/>
                  </a:cubicBezTo>
                  <a:cubicBezTo>
                    <a:pt x="14176" y="11144"/>
                    <a:pt x="13937" y="11263"/>
                    <a:pt x="13685" y="11263"/>
                  </a:cubicBezTo>
                  <a:cubicBezTo>
                    <a:pt x="13657" y="11263"/>
                    <a:pt x="13629" y="11262"/>
                    <a:pt x="13601" y="11259"/>
                  </a:cubicBezTo>
                  <a:cubicBezTo>
                    <a:pt x="13203" y="11223"/>
                    <a:pt x="12927" y="10899"/>
                    <a:pt x="12550" y="10816"/>
                  </a:cubicBezTo>
                  <a:cubicBezTo>
                    <a:pt x="12503" y="10806"/>
                    <a:pt x="12458" y="10801"/>
                    <a:pt x="12414" y="10801"/>
                  </a:cubicBezTo>
                  <a:cubicBezTo>
                    <a:pt x="12035" y="10801"/>
                    <a:pt x="11735" y="11143"/>
                    <a:pt x="11356" y="11143"/>
                  </a:cubicBezTo>
                  <a:cubicBezTo>
                    <a:pt x="11311" y="11143"/>
                    <a:pt x="11266" y="11138"/>
                    <a:pt x="11220" y="11128"/>
                  </a:cubicBezTo>
                  <a:cubicBezTo>
                    <a:pt x="11131" y="11107"/>
                    <a:pt x="11047" y="10944"/>
                    <a:pt x="10994" y="10834"/>
                  </a:cubicBezTo>
                  <a:cubicBezTo>
                    <a:pt x="10932" y="10706"/>
                    <a:pt x="10899" y="10686"/>
                    <a:pt x="10819" y="10626"/>
                  </a:cubicBezTo>
                  <a:cubicBezTo>
                    <a:pt x="11024" y="10460"/>
                    <a:pt x="11110" y="10392"/>
                    <a:pt x="11332" y="10000"/>
                  </a:cubicBezTo>
                  <a:cubicBezTo>
                    <a:pt x="11522" y="9664"/>
                    <a:pt x="11689" y="9373"/>
                    <a:pt x="11941" y="9237"/>
                  </a:cubicBezTo>
                  <a:lnTo>
                    <a:pt x="11932" y="9228"/>
                  </a:lnTo>
                  <a:lnTo>
                    <a:pt x="11911" y="9192"/>
                  </a:lnTo>
                  <a:lnTo>
                    <a:pt x="11950" y="9234"/>
                  </a:lnTo>
                  <a:cubicBezTo>
                    <a:pt x="12041" y="9189"/>
                    <a:pt x="12124" y="9170"/>
                    <a:pt x="12205" y="9170"/>
                  </a:cubicBezTo>
                  <a:close/>
                  <a:moveTo>
                    <a:pt x="3527" y="12031"/>
                  </a:moveTo>
                  <a:cubicBezTo>
                    <a:pt x="3527" y="12034"/>
                    <a:pt x="3524" y="12037"/>
                    <a:pt x="3521" y="12040"/>
                  </a:cubicBezTo>
                  <a:cubicBezTo>
                    <a:pt x="3524" y="12037"/>
                    <a:pt x="3524" y="12034"/>
                    <a:pt x="3527" y="12031"/>
                  </a:cubicBezTo>
                  <a:close/>
                  <a:moveTo>
                    <a:pt x="6673" y="11158"/>
                  </a:moveTo>
                  <a:cubicBezTo>
                    <a:pt x="6672" y="11158"/>
                    <a:pt x="6672" y="11158"/>
                    <a:pt x="6671" y="11158"/>
                  </a:cubicBezTo>
                  <a:cubicBezTo>
                    <a:pt x="6659" y="11161"/>
                    <a:pt x="6612" y="11170"/>
                    <a:pt x="6502" y="11235"/>
                  </a:cubicBezTo>
                  <a:cubicBezTo>
                    <a:pt x="6462" y="11260"/>
                    <a:pt x="6441" y="11272"/>
                    <a:pt x="6429" y="11272"/>
                  </a:cubicBezTo>
                  <a:cubicBezTo>
                    <a:pt x="6415" y="11272"/>
                    <a:pt x="6414" y="11255"/>
                    <a:pt x="6413" y="11223"/>
                  </a:cubicBezTo>
                  <a:lnTo>
                    <a:pt x="6413" y="11232"/>
                  </a:lnTo>
                  <a:cubicBezTo>
                    <a:pt x="6395" y="11306"/>
                    <a:pt x="6371" y="11380"/>
                    <a:pt x="6345" y="11452"/>
                  </a:cubicBezTo>
                  <a:cubicBezTo>
                    <a:pt x="6266" y="11683"/>
                    <a:pt x="6140" y="12055"/>
                    <a:pt x="6212" y="12055"/>
                  </a:cubicBezTo>
                  <a:cubicBezTo>
                    <a:pt x="6219" y="12055"/>
                    <a:pt x="6227" y="12052"/>
                    <a:pt x="6238" y="12045"/>
                  </a:cubicBezTo>
                  <a:cubicBezTo>
                    <a:pt x="6348" y="11974"/>
                    <a:pt x="6549" y="11630"/>
                    <a:pt x="6647" y="11416"/>
                  </a:cubicBezTo>
                  <a:cubicBezTo>
                    <a:pt x="6764" y="11161"/>
                    <a:pt x="6698" y="11158"/>
                    <a:pt x="6673" y="11158"/>
                  </a:cubicBezTo>
                  <a:close/>
                  <a:moveTo>
                    <a:pt x="10163" y="12752"/>
                  </a:moveTo>
                  <a:lnTo>
                    <a:pt x="10160" y="12755"/>
                  </a:lnTo>
                  <a:cubicBezTo>
                    <a:pt x="10163" y="12755"/>
                    <a:pt x="10163" y="12755"/>
                    <a:pt x="10163" y="12752"/>
                  </a:cubicBezTo>
                  <a:close/>
                  <a:moveTo>
                    <a:pt x="17300" y="8930"/>
                  </a:moveTo>
                  <a:cubicBezTo>
                    <a:pt x="17309" y="8930"/>
                    <a:pt x="17318" y="8931"/>
                    <a:pt x="17327" y="8931"/>
                  </a:cubicBezTo>
                  <a:cubicBezTo>
                    <a:pt x="17742" y="8952"/>
                    <a:pt x="17698" y="9154"/>
                    <a:pt x="17668" y="9287"/>
                  </a:cubicBezTo>
                  <a:cubicBezTo>
                    <a:pt x="17626" y="9474"/>
                    <a:pt x="17641" y="9495"/>
                    <a:pt x="17727" y="9560"/>
                  </a:cubicBezTo>
                  <a:cubicBezTo>
                    <a:pt x="17172" y="9673"/>
                    <a:pt x="17172" y="9673"/>
                    <a:pt x="17255" y="9854"/>
                  </a:cubicBezTo>
                  <a:cubicBezTo>
                    <a:pt x="17190" y="9869"/>
                    <a:pt x="17095" y="9902"/>
                    <a:pt x="17056" y="9955"/>
                  </a:cubicBezTo>
                  <a:cubicBezTo>
                    <a:pt x="17074" y="10083"/>
                    <a:pt x="17086" y="10163"/>
                    <a:pt x="17434" y="10502"/>
                  </a:cubicBezTo>
                  <a:cubicBezTo>
                    <a:pt x="17923" y="10983"/>
                    <a:pt x="17932" y="11674"/>
                    <a:pt x="17947" y="12826"/>
                  </a:cubicBezTo>
                  <a:lnTo>
                    <a:pt x="17941" y="12826"/>
                  </a:lnTo>
                  <a:cubicBezTo>
                    <a:pt x="17921" y="12823"/>
                    <a:pt x="17902" y="12822"/>
                    <a:pt x="17882" y="12822"/>
                  </a:cubicBezTo>
                  <a:cubicBezTo>
                    <a:pt x="17667" y="12822"/>
                    <a:pt x="17469" y="12979"/>
                    <a:pt x="17255" y="12979"/>
                  </a:cubicBezTo>
                  <a:cubicBezTo>
                    <a:pt x="17185" y="12979"/>
                    <a:pt x="17113" y="12963"/>
                    <a:pt x="17039" y="12918"/>
                  </a:cubicBezTo>
                  <a:lnTo>
                    <a:pt x="17045" y="12909"/>
                  </a:lnTo>
                  <a:lnTo>
                    <a:pt x="17036" y="12909"/>
                  </a:lnTo>
                  <a:cubicBezTo>
                    <a:pt x="17030" y="12880"/>
                    <a:pt x="17027" y="12871"/>
                    <a:pt x="16961" y="12835"/>
                  </a:cubicBezTo>
                  <a:cubicBezTo>
                    <a:pt x="16733" y="12711"/>
                    <a:pt x="16445" y="12556"/>
                    <a:pt x="16406" y="12235"/>
                  </a:cubicBezTo>
                  <a:cubicBezTo>
                    <a:pt x="16383" y="12042"/>
                    <a:pt x="16527" y="11490"/>
                    <a:pt x="16827" y="11490"/>
                  </a:cubicBezTo>
                  <a:cubicBezTo>
                    <a:pt x="16840" y="11490"/>
                    <a:pt x="16853" y="11491"/>
                    <a:pt x="16866" y="11493"/>
                  </a:cubicBezTo>
                  <a:cubicBezTo>
                    <a:pt x="16840" y="11342"/>
                    <a:pt x="16771" y="11256"/>
                    <a:pt x="16480" y="11021"/>
                  </a:cubicBezTo>
                  <a:cubicBezTo>
                    <a:pt x="16014" y="10644"/>
                    <a:pt x="15964" y="10469"/>
                    <a:pt x="16207" y="10098"/>
                  </a:cubicBezTo>
                  <a:lnTo>
                    <a:pt x="16207" y="10098"/>
                  </a:lnTo>
                  <a:cubicBezTo>
                    <a:pt x="16160" y="10116"/>
                    <a:pt x="16137" y="10125"/>
                    <a:pt x="16117" y="10125"/>
                  </a:cubicBezTo>
                  <a:cubicBezTo>
                    <a:pt x="16097" y="10125"/>
                    <a:pt x="16079" y="10117"/>
                    <a:pt x="16044" y="10101"/>
                  </a:cubicBezTo>
                  <a:cubicBezTo>
                    <a:pt x="15991" y="9854"/>
                    <a:pt x="16193" y="9661"/>
                    <a:pt x="16193" y="9427"/>
                  </a:cubicBezTo>
                  <a:cubicBezTo>
                    <a:pt x="16222" y="9468"/>
                    <a:pt x="16270" y="9495"/>
                    <a:pt x="16317" y="9495"/>
                  </a:cubicBezTo>
                  <a:cubicBezTo>
                    <a:pt x="16707" y="9417"/>
                    <a:pt x="16869" y="8930"/>
                    <a:pt x="17300" y="8930"/>
                  </a:cubicBezTo>
                  <a:close/>
                  <a:moveTo>
                    <a:pt x="41960" y="13684"/>
                  </a:moveTo>
                  <a:lnTo>
                    <a:pt x="41960" y="13684"/>
                  </a:lnTo>
                  <a:cubicBezTo>
                    <a:pt x="41963" y="13687"/>
                    <a:pt x="41969" y="13696"/>
                    <a:pt x="41969" y="13696"/>
                  </a:cubicBezTo>
                  <a:cubicBezTo>
                    <a:pt x="41966" y="13690"/>
                    <a:pt x="41963" y="13687"/>
                    <a:pt x="41960" y="13684"/>
                  </a:cubicBezTo>
                  <a:close/>
                  <a:moveTo>
                    <a:pt x="42034" y="9566"/>
                  </a:moveTo>
                  <a:lnTo>
                    <a:pt x="42111" y="9655"/>
                  </a:lnTo>
                  <a:cubicBezTo>
                    <a:pt x="42242" y="9863"/>
                    <a:pt x="42316" y="10098"/>
                    <a:pt x="42447" y="10306"/>
                  </a:cubicBezTo>
                  <a:cubicBezTo>
                    <a:pt x="42482" y="10353"/>
                    <a:pt x="42530" y="10389"/>
                    <a:pt x="42586" y="10413"/>
                  </a:cubicBezTo>
                  <a:cubicBezTo>
                    <a:pt x="42162" y="10641"/>
                    <a:pt x="42904" y="11015"/>
                    <a:pt x="42913" y="11021"/>
                  </a:cubicBezTo>
                  <a:cubicBezTo>
                    <a:pt x="42954" y="11037"/>
                    <a:pt x="42981" y="11043"/>
                    <a:pt x="43000" y="11043"/>
                  </a:cubicBezTo>
                  <a:cubicBezTo>
                    <a:pt x="43024" y="11043"/>
                    <a:pt x="43035" y="11033"/>
                    <a:pt x="43046" y="11021"/>
                  </a:cubicBezTo>
                  <a:cubicBezTo>
                    <a:pt x="43046" y="11012"/>
                    <a:pt x="43049" y="11003"/>
                    <a:pt x="43046" y="10994"/>
                  </a:cubicBezTo>
                  <a:lnTo>
                    <a:pt x="43046" y="10994"/>
                  </a:lnTo>
                  <a:cubicBezTo>
                    <a:pt x="43195" y="11182"/>
                    <a:pt x="43195" y="11182"/>
                    <a:pt x="43239" y="11247"/>
                  </a:cubicBezTo>
                  <a:cubicBezTo>
                    <a:pt x="43159" y="11173"/>
                    <a:pt x="43058" y="11134"/>
                    <a:pt x="42969" y="11075"/>
                  </a:cubicBezTo>
                  <a:lnTo>
                    <a:pt x="42969" y="11075"/>
                  </a:lnTo>
                  <a:cubicBezTo>
                    <a:pt x="43670" y="11737"/>
                    <a:pt x="43667" y="12607"/>
                    <a:pt x="43477" y="12610"/>
                  </a:cubicBezTo>
                  <a:cubicBezTo>
                    <a:pt x="43385" y="12613"/>
                    <a:pt x="43224" y="12616"/>
                    <a:pt x="43590" y="13322"/>
                  </a:cubicBezTo>
                  <a:cubicBezTo>
                    <a:pt x="43491" y="13265"/>
                    <a:pt x="43400" y="13241"/>
                    <a:pt x="43316" y="13241"/>
                  </a:cubicBezTo>
                  <a:cubicBezTo>
                    <a:pt x="42860" y="13241"/>
                    <a:pt x="42609" y="13955"/>
                    <a:pt x="42556" y="14121"/>
                  </a:cubicBezTo>
                  <a:cubicBezTo>
                    <a:pt x="42515" y="14272"/>
                    <a:pt x="42533" y="14335"/>
                    <a:pt x="42640" y="14444"/>
                  </a:cubicBezTo>
                  <a:cubicBezTo>
                    <a:pt x="42729" y="14536"/>
                    <a:pt x="42746" y="14563"/>
                    <a:pt x="42773" y="14637"/>
                  </a:cubicBezTo>
                  <a:cubicBezTo>
                    <a:pt x="42779" y="14575"/>
                    <a:pt x="42779" y="14572"/>
                    <a:pt x="42785" y="14560"/>
                  </a:cubicBezTo>
                  <a:cubicBezTo>
                    <a:pt x="42794" y="14560"/>
                    <a:pt x="42794" y="14560"/>
                    <a:pt x="42806" y="14575"/>
                  </a:cubicBezTo>
                  <a:cubicBezTo>
                    <a:pt x="42993" y="14792"/>
                    <a:pt x="43103" y="15071"/>
                    <a:pt x="43337" y="15249"/>
                  </a:cubicBezTo>
                  <a:cubicBezTo>
                    <a:pt x="43348" y="15257"/>
                    <a:pt x="43368" y="15267"/>
                    <a:pt x="43388" y="15267"/>
                  </a:cubicBezTo>
                  <a:cubicBezTo>
                    <a:pt x="43427" y="15267"/>
                    <a:pt x="43466" y="15228"/>
                    <a:pt x="43432" y="15056"/>
                  </a:cubicBezTo>
                  <a:cubicBezTo>
                    <a:pt x="43397" y="14869"/>
                    <a:pt x="43213" y="14373"/>
                    <a:pt x="42910" y="14121"/>
                  </a:cubicBezTo>
                  <a:cubicBezTo>
                    <a:pt x="42868" y="14088"/>
                    <a:pt x="42824" y="14064"/>
                    <a:pt x="42773" y="14050"/>
                  </a:cubicBezTo>
                  <a:cubicBezTo>
                    <a:pt x="42838" y="13885"/>
                    <a:pt x="43166" y="13716"/>
                    <a:pt x="43425" y="13716"/>
                  </a:cubicBezTo>
                  <a:cubicBezTo>
                    <a:pt x="43535" y="13716"/>
                    <a:pt x="43633" y="13747"/>
                    <a:pt x="43694" y="13821"/>
                  </a:cubicBezTo>
                  <a:cubicBezTo>
                    <a:pt x="43605" y="13883"/>
                    <a:pt x="43575" y="13949"/>
                    <a:pt x="43501" y="14121"/>
                  </a:cubicBezTo>
                  <a:cubicBezTo>
                    <a:pt x="43420" y="14317"/>
                    <a:pt x="43358" y="14406"/>
                    <a:pt x="43213" y="14415"/>
                  </a:cubicBezTo>
                  <a:cubicBezTo>
                    <a:pt x="43388" y="14462"/>
                    <a:pt x="43521" y="14554"/>
                    <a:pt x="43673" y="14729"/>
                  </a:cubicBezTo>
                  <a:cubicBezTo>
                    <a:pt x="43688" y="14682"/>
                    <a:pt x="43691" y="14658"/>
                    <a:pt x="43691" y="14545"/>
                  </a:cubicBezTo>
                  <a:cubicBezTo>
                    <a:pt x="43688" y="14510"/>
                    <a:pt x="43688" y="14441"/>
                    <a:pt x="43705" y="14418"/>
                  </a:cubicBezTo>
                  <a:cubicBezTo>
                    <a:pt x="43715" y="14405"/>
                    <a:pt x="43727" y="14398"/>
                    <a:pt x="43742" y="14398"/>
                  </a:cubicBezTo>
                  <a:cubicBezTo>
                    <a:pt x="43769" y="14398"/>
                    <a:pt x="43807" y="14419"/>
                    <a:pt x="43866" y="14462"/>
                  </a:cubicBezTo>
                  <a:cubicBezTo>
                    <a:pt x="43851" y="14361"/>
                    <a:pt x="43833" y="14263"/>
                    <a:pt x="43815" y="14165"/>
                  </a:cubicBezTo>
                  <a:cubicBezTo>
                    <a:pt x="43812" y="14150"/>
                    <a:pt x="43809" y="14136"/>
                    <a:pt x="43809" y="14121"/>
                  </a:cubicBezTo>
                  <a:cubicBezTo>
                    <a:pt x="43797" y="14064"/>
                    <a:pt x="43786" y="14008"/>
                    <a:pt x="43777" y="13952"/>
                  </a:cubicBezTo>
                  <a:lnTo>
                    <a:pt x="43777" y="13952"/>
                  </a:lnTo>
                  <a:cubicBezTo>
                    <a:pt x="43824" y="14032"/>
                    <a:pt x="43848" y="14070"/>
                    <a:pt x="43884" y="14121"/>
                  </a:cubicBezTo>
                  <a:cubicBezTo>
                    <a:pt x="43906" y="14154"/>
                    <a:pt x="43958" y="14228"/>
                    <a:pt x="44005" y="14228"/>
                  </a:cubicBezTo>
                  <a:cubicBezTo>
                    <a:pt x="44034" y="14228"/>
                    <a:pt x="44060" y="14202"/>
                    <a:pt x="44077" y="14124"/>
                  </a:cubicBezTo>
                  <a:lnTo>
                    <a:pt x="44077" y="14121"/>
                  </a:lnTo>
                  <a:cubicBezTo>
                    <a:pt x="44097" y="14002"/>
                    <a:pt x="44097" y="13877"/>
                    <a:pt x="44074" y="13756"/>
                  </a:cubicBezTo>
                  <a:lnTo>
                    <a:pt x="44074" y="13756"/>
                  </a:lnTo>
                  <a:cubicBezTo>
                    <a:pt x="44113" y="13774"/>
                    <a:pt x="44154" y="13783"/>
                    <a:pt x="44197" y="13783"/>
                  </a:cubicBezTo>
                  <a:cubicBezTo>
                    <a:pt x="44204" y="13783"/>
                    <a:pt x="44210" y="13783"/>
                    <a:pt x="44216" y="13782"/>
                  </a:cubicBezTo>
                  <a:lnTo>
                    <a:pt x="44240" y="13782"/>
                  </a:lnTo>
                  <a:cubicBezTo>
                    <a:pt x="44252" y="13781"/>
                    <a:pt x="44264" y="13780"/>
                    <a:pt x="44276" y="13780"/>
                  </a:cubicBezTo>
                  <a:cubicBezTo>
                    <a:pt x="44310" y="13780"/>
                    <a:pt x="44344" y="13785"/>
                    <a:pt x="44376" y="13794"/>
                  </a:cubicBezTo>
                  <a:cubicBezTo>
                    <a:pt x="44308" y="13628"/>
                    <a:pt x="44326" y="13604"/>
                    <a:pt x="44350" y="13572"/>
                  </a:cubicBezTo>
                  <a:lnTo>
                    <a:pt x="44350" y="13572"/>
                  </a:lnTo>
                  <a:cubicBezTo>
                    <a:pt x="44368" y="13580"/>
                    <a:pt x="44382" y="13589"/>
                    <a:pt x="44397" y="13601"/>
                  </a:cubicBezTo>
                  <a:cubicBezTo>
                    <a:pt x="44341" y="13675"/>
                    <a:pt x="44451" y="13767"/>
                    <a:pt x="44498" y="13776"/>
                  </a:cubicBezTo>
                  <a:cubicBezTo>
                    <a:pt x="44534" y="13681"/>
                    <a:pt x="44466" y="13601"/>
                    <a:pt x="44463" y="13509"/>
                  </a:cubicBezTo>
                  <a:cubicBezTo>
                    <a:pt x="44492" y="13509"/>
                    <a:pt x="44492" y="13509"/>
                    <a:pt x="44534" y="13548"/>
                  </a:cubicBezTo>
                  <a:cubicBezTo>
                    <a:pt x="44525" y="13491"/>
                    <a:pt x="44492" y="13444"/>
                    <a:pt x="44480" y="13390"/>
                  </a:cubicBezTo>
                  <a:lnTo>
                    <a:pt x="44495" y="13364"/>
                  </a:lnTo>
                  <a:cubicBezTo>
                    <a:pt x="44602" y="13471"/>
                    <a:pt x="44581" y="13652"/>
                    <a:pt x="44724" y="13732"/>
                  </a:cubicBezTo>
                  <a:lnTo>
                    <a:pt x="44742" y="13717"/>
                  </a:lnTo>
                  <a:cubicBezTo>
                    <a:pt x="44745" y="13387"/>
                    <a:pt x="44314" y="12776"/>
                    <a:pt x="44308" y="12773"/>
                  </a:cubicBezTo>
                  <a:lnTo>
                    <a:pt x="44308" y="12773"/>
                  </a:lnTo>
                  <a:cubicBezTo>
                    <a:pt x="44314" y="12795"/>
                    <a:pt x="44322" y="12819"/>
                    <a:pt x="44331" y="12841"/>
                  </a:cubicBezTo>
                  <a:lnTo>
                    <a:pt x="44331" y="12841"/>
                  </a:lnTo>
                  <a:cubicBezTo>
                    <a:pt x="43870" y="11939"/>
                    <a:pt x="43531" y="11287"/>
                    <a:pt x="43073" y="10902"/>
                  </a:cubicBezTo>
                  <a:cubicBezTo>
                    <a:pt x="43468" y="10748"/>
                    <a:pt x="43515" y="10427"/>
                    <a:pt x="43521" y="10362"/>
                  </a:cubicBezTo>
                  <a:cubicBezTo>
                    <a:pt x="43423" y="10282"/>
                    <a:pt x="43290" y="10252"/>
                    <a:pt x="43207" y="10148"/>
                  </a:cubicBezTo>
                  <a:lnTo>
                    <a:pt x="43207" y="10148"/>
                  </a:lnTo>
                  <a:lnTo>
                    <a:pt x="43213" y="10151"/>
                  </a:lnTo>
                  <a:cubicBezTo>
                    <a:pt x="43227" y="10157"/>
                    <a:pt x="43242" y="10160"/>
                    <a:pt x="43257" y="10160"/>
                  </a:cubicBezTo>
                  <a:cubicBezTo>
                    <a:pt x="43272" y="10107"/>
                    <a:pt x="43275" y="10092"/>
                    <a:pt x="43239" y="9929"/>
                  </a:cubicBezTo>
                  <a:lnTo>
                    <a:pt x="43239" y="9929"/>
                  </a:lnTo>
                  <a:lnTo>
                    <a:pt x="43242" y="9932"/>
                  </a:lnTo>
                  <a:cubicBezTo>
                    <a:pt x="43260" y="9926"/>
                    <a:pt x="43275" y="9920"/>
                    <a:pt x="43293" y="9917"/>
                  </a:cubicBezTo>
                  <a:cubicBezTo>
                    <a:pt x="43319" y="9807"/>
                    <a:pt x="43281" y="9694"/>
                    <a:pt x="43302" y="9584"/>
                  </a:cubicBezTo>
                  <a:lnTo>
                    <a:pt x="43302" y="9584"/>
                  </a:lnTo>
                  <a:cubicBezTo>
                    <a:pt x="43180" y="9727"/>
                    <a:pt x="43180" y="9727"/>
                    <a:pt x="43210" y="9899"/>
                  </a:cubicBezTo>
                  <a:lnTo>
                    <a:pt x="43216" y="9914"/>
                  </a:lnTo>
                  <a:cubicBezTo>
                    <a:pt x="43132" y="9935"/>
                    <a:pt x="43127" y="9973"/>
                    <a:pt x="43121" y="10024"/>
                  </a:cubicBezTo>
                  <a:cubicBezTo>
                    <a:pt x="43100" y="9997"/>
                    <a:pt x="43079" y="9967"/>
                    <a:pt x="43058" y="9941"/>
                  </a:cubicBezTo>
                  <a:lnTo>
                    <a:pt x="43058" y="9941"/>
                  </a:lnTo>
                  <a:cubicBezTo>
                    <a:pt x="43074" y="9985"/>
                    <a:pt x="43100" y="10058"/>
                    <a:pt x="43020" y="10058"/>
                  </a:cubicBezTo>
                  <a:cubicBezTo>
                    <a:pt x="42983" y="10058"/>
                    <a:pt x="42922" y="10042"/>
                    <a:pt x="42827" y="10000"/>
                  </a:cubicBezTo>
                  <a:cubicBezTo>
                    <a:pt x="42551" y="9878"/>
                    <a:pt x="42298" y="9709"/>
                    <a:pt x="42034" y="9566"/>
                  </a:cubicBezTo>
                  <a:close/>
                  <a:moveTo>
                    <a:pt x="16477" y="16881"/>
                  </a:moveTo>
                  <a:cubicBezTo>
                    <a:pt x="16459" y="16881"/>
                    <a:pt x="16444" y="16892"/>
                    <a:pt x="16436" y="16906"/>
                  </a:cubicBezTo>
                  <a:cubicBezTo>
                    <a:pt x="16467" y="16912"/>
                    <a:pt x="16489" y="16914"/>
                    <a:pt x="16504" y="16914"/>
                  </a:cubicBezTo>
                  <a:cubicBezTo>
                    <a:pt x="16526" y="16914"/>
                    <a:pt x="16533" y="16909"/>
                    <a:pt x="16537" y="16906"/>
                  </a:cubicBezTo>
                  <a:cubicBezTo>
                    <a:pt x="16545" y="16897"/>
                    <a:pt x="16518" y="16882"/>
                    <a:pt x="16490" y="16882"/>
                  </a:cubicBezTo>
                  <a:cubicBezTo>
                    <a:pt x="16488" y="16882"/>
                    <a:pt x="16486" y="16882"/>
                    <a:pt x="16483" y="16882"/>
                  </a:cubicBezTo>
                  <a:cubicBezTo>
                    <a:pt x="16481" y="16882"/>
                    <a:pt x="16479" y="16881"/>
                    <a:pt x="16477" y="16881"/>
                  </a:cubicBezTo>
                  <a:close/>
                  <a:moveTo>
                    <a:pt x="41728" y="19034"/>
                  </a:moveTo>
                  <a:lnTo>
                    <a:pt x="41743" y="19046"/>
                  </a:lnTo>
                  <a:lnTo>
                    <a:pt x="41743" y="19046"/>
                  </a:lnTo>
                  <a:lnTo>
                    <a:pt x="41725" y="19034"/>
                  </a:lnTo>
                  <a:close/>
                  <a:moveTo>
                    <a:pt x="41696" y="19019"/>
                  </a:moveTo>
                  <a:lnTo>
                    <a:pt x="41728" y="19052"/>
                  </a:lnTo>
                  <a:lnTo>
                    <a:pt x="41728" y="19052"/>
                  </a:lnTo>
                  <a:lnTo>
                    <a:pt x="41696" y="19025"/>
                  </a:lnTo>
                  <a:lnTo>
                    <a:pt x="41696" y="19019"/>
                  </a:lnTo>
                  <a:close/>
                  <a:moveTo>
                    <a:pt x="41888" y="17885"/>
                  </a:moveTo>
                  <a:lnTo>
                    <a:pt x="41888" y="17885"/>
                  </a:lnTo>
                  <a:cubicBezTo>
                    <a:pt x="41891" y="17891"/>
                    <a:pt x="41894" y="17897"/>
                    <a:pt x="41897" y="17903"/>
                  </a:cubicBezTo>
                  <a:cubicBezTo>
                    <a:pt x="41918" y="17986"/>
                    <a:pt x="41883" y="18061"/>
                    <a:pt x="41770" y="18259"/>
                  </a:cubicBezTo>
                  <a:cubicBezTo>
                    <a:pt x="41580" y="18601"/>
                    <a:pt x="41517" y="18800"/>
                    <a:pt x="41684" y="19005"/>
                  </a:cubicBezTo>
                  <a:cubicBezTo>
                    <a:pt x="41675" y="18999"/>
                    <a:pt x="41666" y="18993"/>
                    <a:pt x="41654" y="18990"/>
                  </a:cubicBezTo>
                  <a:lnTo>
                    <a:pt x="41654" y="18990"/>
                  </a:lnTo>
                  <a:cubicBezTo>
                    <a:pt x="41660" y="18999"/>
                    <a:pt x="41660" y="18999"/>
                    <a:pt x="41687" y="19019"/>
                  </a:cubicBezTo>
                  <a:lnTo>
                    <a:pt x="41675" y="19014"/>
                  </a:lnTo>
                  <a:lnTo>
                    <a:pt x="41675" y="19014"/>
                  </a:lnTo>
                  <a:cubicBezTo>
                    <a:pt x="41758" y="19076"/>
                    <a:pt x="41758" y="19076"/>
                    <a:pt x="41841" y="19180"/>
                  </a:cubicBezTo>
                  <a:cubicBezTo>
                    <a:pt x="41791" y="19025"/>
                    <a:pt x="41820" y="18862"/>
                    <a:pt x="41883" y="18565"/>
                  </a:cubicBezTo>
                  <a:cubicBezTo>
                    <a:pt x="41915" y="18408"/>
                    <a:pt x="41951" y="18230"/>
                    <a:pt x="41942" y="18084"/>
                  </a:cubicBezTo>
                  <a:cubicBezTo>
                    <a:pt x="41942" y="18013"/>
                    <a:pt x="41924" y="17945"/>
                    <a:pt x="41888" y="17885"/>
                  </a:cubicBezTo>
                  <a:close/>
                  <a:moveTo>
                    <a:pt x="39691" y="19168"/>
                  </a:moveTo>
                  <a:lnTo>
                    <a:pt x="39691" y="19168"/>
                  </a:lnTo>
                  <a:cubicBezTo>
                    <a:pt x="39686" y="19177"/>
                    <a:pt x="39680" y="19186"/>
                    <a:pt x="39674" y="19195"/>
                  </a:cubicBezTo>
                  <a:cubicBezTo>
                    <a:pt x="39683" y="19186"/>
                    <a:pt x="39689" y="19177"/>
                    <a:pt x="39691" y="19168"/>
                  </a:cubicBezTo>
                  <a:close/>
                  <a:moveTo>
                    <a:pt x="41841" y="19180"/>
                  </a:moveTo>
                  <a:cubicBezTo>
                    <a:pt x="41841" y="19183"/>
                    <a:pt x="41841" y="19183"/>
                    <a:pt x="41841" y="19186"/>
                  </a:cubicBezTo>
                  <a:cubicBezTo>
                    <a:pt x="41859" y="19227"/>
                    <a:pt x="41888" y="19260"/>
                    <a:pt x="41924" y="19287"/>
                  </a:cubicBezTo>
                  <a:lnTo>
                    <a:pt x="41927" y="19290"/>
                  </a:lnTo>
                  <a:cubicBezTo>
                    <a:pt x="41900" y="19251"/>
                    <a:pt x="41871" y="19215"/>
                    <a:pt x="41841" y="19180"/>
                  </a:cubicBezTo>
                  <a:close/>
                  <a:moveTo>
                    <a:pt x="42206" y="20866"/>
                  </a:moveTo>
                  <a:cubicBezTo>
                    <a:pt x="42206" y="20872"/>
                    <a:pt x="42209" y="20878"/>
                    <a:pt x="42212" y="20884"/>
                  </a:cubicBezTo>
                  <a:lnTo>
                    <a:pt x="42206" y="20866"/>
                  </a:lnTo>
                  <a:close/>
                  <a:moveTo>
                    <a:pt x="43432" y="23912"/>
                  </a:moveTo>
                  <a:lnTo>
                    <a:pt x="43429" y="23933"/>
                  </a:lnTo>
                  <a:lnTo>
                    <a:pt x="43420" y="23930"/>
                  </a:lnTo>
                  <a:lnTo>
                    <a:pt x="43432" y="23912"/>
                  </a:lnTo>
                  <a:close/>
                  <a:moveTo>
                    <a:pt x="43032" y="23963"/>
                  </a:moveTo>
                  <a:cubicBezTo>
                    <a:pt x="43029" y="23963"/>
                    <a:pt x="43032" y="23966"/>
                    <a:pt x="43034" y="23966"/>
                  </a:cubicBezTo>
                  <a:cubicBezTo>
                    <a:pt x="43034" y="23966"/>
                    <a:pt x="43034" y="23963"/>
                    <a:pt x="43032" y="23963"/>
                  </a:cubicBezTo>
                  <a:close/>
                  <a:moveTo>
                    <a:pt x="43377" y="24003"/>
                  </a:moveTo>
                  <a:lnTo>
                    <a:pt x="43377" y="24003"/>
                  </a:lnTo>
                  <a:cubicBezTo>
                    <a:pt x="43377" y="24003"/>
                    <a:pt x="43376" y="24004"/>
                    <a:pt x="43376" y="24004"/>
                  </a:cubicBezTo>
                  <a:lnTo>
                    <a:pt x="43376" y="24010"/>
                  </a:lnTo>
                  <a:cubicBezTo>
                    <a:pt x="43377" y="24008"/>
                    <a:pt x="43377" y="24005"/>
                    <a:pt x="43377" y="24003"/>
                  </a:cubicBezTo>
                  <a:close/>
                  <a:moveTo>
                    <a:pt x="43507" y="23609"/>
                  </a:moveTo>
                  <a:cubicBezTo>
                    <a:pt x="43510" y="23615"/>
                    <a:pt x="43510" y="23621"/>
                    <a:pt x="43510" y="23624"/>
                  </a:cubicBezTo>
                  <a:cubicBezTo>
                    <a:pt x="43510" y="23696"/>
                    <a:pt x="43474" y="23785"/>
                    <a:pt x="43403" y="23936"/>
                  </a:cubicBezTo>
                  <a:cubicBezTo>
                    <a:pt x="43394" y="23918"/>
                    <a:pt x="43394" y="23918"/>
                    <a:pt x="43391" y="23915"/>
                  </a:cubicBezTo>
                  <a:cubicBezTo>
                    <a:pt x="43385" y="23921"/>
                    <a:pt x="43382" y="23924"/>
                    <a:pt x="43379" y="23972"/>
                  </a:cubicBezTo>
                  <a:cubicBezTo>
                    <a:pt x="43379" y="23983"/>
                    <a:pt x="43379" y="23993"/>
                    <a:pt x="43377" y="24003"/>
                  </a:cubicBezTo>
                  <a:lnTo>
                    <a:pt x="43377" y="24003"/>
                  </a:lnTo>
                  <a:cubicBezTo>
                    <a:pt x="43427" y="23956"/>
                    <a:pt x="43470" y="23932"/>
                    <a:pt x="43509" y="23932"/>
                  </a:cubicBezTo>
                  <a:cubicBezTo>
                    <a:pt x="43565" y="23932"/>
                    <a:pt x="43611" y="23981"/>
                    <a:pt x="43655" y="24079"/>
                  </a:cubicBezTo>
                  <a:cubicBezTo>
                    <a:pt x="43667" y="24052"/>
                    <a:pt x="43673" y="24025"/>
                    <a:pt x="43676" y="23995"/>
                  </a:cubicBezTo>
                  <a:cubicBezTo>
                    <a:pt x="43688" y="23850"/>
                    <a:pt x="43599" y="23693"/>
                    <a:pt x="43507" y="23609"/>
                  </a:cubicBezTo>
                  <a:close/>
                  <a:moveTo>
                    <a:pt x="43037" y="23966"/>
                  </a:moveTo>
                  <a:lnTo>
                    <a:pt x="43037" y="23975"/>
                  </a:lnTo>
                  <a:cubicBezTo>
                    <a:pt x="43032" y="24025"/>
                    <a:pt x="43026" y="24076"/>
                    <a:pt x="43017" y="24123"/>
                  </a:cubicBezTo>
                  <a:cubicBezTo>
                    <a:pt x="42993" y="24277"/>
                    <a:pt x="42954" y="24542"/>
                    <a:pt x="42993" y="24631"/>
                  </a:cubicBezTo>
                  <a:lnTo>
                    <a:pt x="42993" y="24634"/>
                  </a:lnTo>
                  <a:cubicBezTo>
                    <a:pt x="43007" y="24663"/>
                    <a:pt x="43030" y="24674"/>
                    <a:pt x="43057" y="24674"/>
                  </a:cubicBezTo>
                  <a:cubicBezTo>
                    <a:pt x="43150" y="24674"/>
                    <a:pt x="43293" y="24547"/>
                    <a:pt x="43296" y="24545"/>
                  </a:cubicBezTo>
                  <a:cubicBezTo>
                    <a:pt x="43331" y="24515"/>
                    <a:pt x="43358" y="24473"/>
                    <a:pt x="43367" y="24426"/>
                  </a:cubicBezTo>
                  <a:cubicBezTo>
                    <a:pt x="43370" y="24370"/>
                    <a:pt x="43349" y="24343"/>
                    <a:pt x="43281" y="24266"/>
                  </a:cubicBezTo>
                  <a:cubicBezTo>
                    <a:pt x="43132" y="24093"/>
                    <a:pt x="43094" y="24043"/>
                    <a:pt x="43067" y="23995"/>
                  </a:cubicBezTo>
                  <a:cubicBezTo>
                    <a:pt x="43065" y="23997"/>
                    <a:pt x="43063" y="23997"/>
                    <a:pt x="43061" y="23997"/>
                  </a:cubicBezTo>
                  <a:cubicBezTo>
                    <a:pt x="43055" y="23997"/>
                    <a:pt x="43049" y="23989"/>
                    <a:pt x="43037" y="23966"/>
                  </a:cubicBezTo>
                  <a:close/>
                  <a:moveTo>
                    <a:pt x="28232" y="25069"/>
                  </a:moveTo>
                  <a:cubicBezTo>
                    <a:pt x="28245" y="25069"/>
                    <a:pt x="28264" y="25077"/>
                    <a:pt x="28288" y="25106"/>
                  </a:cubicBezTo>
                  <a:lnTo>
                    <a:pt x="28285" y="25109"/>
                  </a:lnTo>
                  <a:cubicBezTo>
                    <a:pt x="28270" y="25112"/>
                    <a:pt x="28255" y="25115"/>
                    <a:pt x="28240" y="25115"/>
                  </a:cubicBezTo>
                  <a:cubicBezTo>
                    <a:pt x="28196" y="25112"/>
                    <a:pt x="28208" y="25079"/>
                    <a:pt x="28208" y="25079"/>
                  </a:cubicBezTo>
                  <a:cubicBezTo>
                    <a:pt x="28208" y="25079"/>
                    <a:pt x="28216" y="25069"/>
                    <a:pt x="28232" y="25069"/>
                  </a:cubicBezTo>
                  <a:close/>
                  <a:moveTo>
                    <a:pt x="43422" y="24395"/>
                  </a:moveTo>
                  <a:cubicBezTo>
                    <a:pt x="43416" y="24395"/>
                    <a:pt x="43412" y="24396"/>
                    <a:pt x="43412" y="24396"/>
                  </a:cubicBezTo>
                  <a:cubicBezTo>
                    <a:pt x="43284" y="24494"/>
                    <a:pt x="43138" y="25192"/>
                    <a:pt x="43242" y="25201"/>
                  </a:cubicBezTo>
                  <a:lnTo>
                    <a:pt x="43242" y="25198"/>
                  </a:lnTo>
                  <a:cubicBezTo>
                    <a:pt x="43243" y="25198"/>
                    <a:pt x="43244" y="25198"/>
                    <a:pt x="43245" y="25198"/>
                  </a:cubicBezTo>
                  <a:cubicBezTo>
                    <a:pt x="43305" y="25198"/>
                    <a:pt x="43427" y="25000"/>
                    <a:pt x="43477" y="24892"/>
                  </a:cubicBezTo>
                  <a:cubicBezTo>
                    <a:pt x="43477" y="24892"/>
                    <a:pt x="43510" y="24720"/>
                    <a:pt x="43515" y="24640"/>
                  </a:cubicBezTo>
                  <a:cubicBezTo>
                    <a:pt x="43533" y="24414"/>
                    <a:pt x="43451" y="24395"/>
                    <a:pt x="43422" y="24395"/>
                  </a:cubicBezTo>
                  <a:close/>
                  <a:moveTo>
                    <a:pt x="42269" y="24212"/>
                  </a:moveTo>
                  <a:cubicBezTo>
                    <a:pt x="42263" y="24221"/>
                    <a:pt x="42257" y="24233"/>
                    <a:pt x="42251" y="24242"/>
                  </a:cubicBezTo>
                  <a:cubicBezTo>
                    <a:pt x="42206" y="24349"/>
                    <a:pt x="42132" y="24530"/>
                    <a:pt x="42159" y="24568"/>
                  </a:cubicBezTo>
                  <a:cubicBezTo>
                    <a:pt x="42173" y="24562"/>
                    <a:pt x="42182" y="24560"/>
                    <a:pt x="42233" y="24491"/>
                  </a:cubicBezTo>
                  <a:lnTo>
                    <a:pt x="42233" y="24491"/>
                  </a:lnTo>
                  <a:cubicBezTo>
                    <a:pt x="42013" y="24862"/>
                    <a:pt x="41773" y="25239"/>
                    <a:pt x="41752" y="25272"/>
                  </a:cubicBezTo>
                  <a:lnTo>
                    <a:pt x="41722" y="25317"/>
                  </a:lnTo>
                  <a:cubicBezTo>
                    <a:pt x="41654" y="25423"/>
                    <a:pt x="41598" y="25539"/>
                    <a:pt x="41553" y="25661"/>
                  </a:cubicBezTo>
                  <a:cubicBezTo>
                    <a:pt x="41874" y="25495"/>
                    <a:pt x="42331" y="25026"/>
                    <a:pt x="42364" y="24586"/>
                  </a:cubicBezTo>
                  <a:cubicBezTo>
                    <a:pt x="42372" y="24456"/>
                    <a:pt x="42340" y="24322"/>
                    <a:pt x="42269" y="24212"/>
                  </a:cubicBezTo>
                  <a:close/>
                  <a:moveTo>
                    <a:pt x="28724" y="25509"/>
                  </a:moveTo>
                  <a:cubicBezTo>
                    <a:pt x="28723" y="25509"/>
                    <a:pt x="28722" y="25509"/>
                    <a:pt x="28721" y="25510"/>
                  </a:cubicBezTo>
                  <a:cubicBezTo>
                    <a:pt x="28710" y="25513"/>
                    <a:pt x="28692" y="25527"/>
                    <a:pt x="28660" y="25565"/>
                  </a:cubicBezTo>
                  <a:lnTo>
                    <a:pt x="28660" y="25565"/>
                  </a:lnTo>
                  <a:cubicBezTo>
                    <a:pt x="28660" y="25564"/>
                    <a:pt x="28659" y="25564"/>
                    <a:pt x="28659" y="25563"/>
                  </a:cubicBezTo>
                  <a:lnTo>
                    <a:pt x="28659" y="25563"/>
                  </a:lnTo>
                  <a:cubicBezTo>
                    <a:pt x="28659" y="25564"/>
                    <a:pt x="28659" y="25565"/>
                    <a:pt x="28659" y="25566"/>
                  </a:cubicBezTo>
                  <a:lnTo>
                    <a:pt x="28659" y="25566"/>
                  </a:lnTo>
                  <a:cubicBezTo>
                    <a:pt x="28659" y="25566"/>
                    <a:pt x="28659" y="25566"/>
                    <a:pt x="28659" y="25566"/>
                  </a:cubicBezTo>
                  <a:cubicBezTo>
                    <a:pt x="28659" y="25566"/>
                    <a:pt x="28659" y="25566"/>
                    <a:pt x="28659" y="25566"/>
                  </a:cubicBezTo>
                  <a:lnTo>
                    <a:pt x="28659" y="25566"/>
                  </a:lnTo>
                  <a:cubicBezTo>
                    <a:pt x="28659" y="25578"/>
                    <a:pt x="28662" y="25594"/>
                    <a:pt x="28665" y="25608"/>
                  </a:cubicBezTo>
                  <a:cubicBezTo>
                    <a:pt x="28674" y="25631"/>
                    <a:pt x="28689" y="25655"/>
                    <a:pt x="28701" y="25676"/>
                  </a:cubicBezTo>
                  <a:cubicBezTo>
                    <a:pt x="28704" y="25682"/>
                    <a:pt x="28706" y="25685"/>
                    <a:pt x="28709" y="25691"/>
                  </a:cubicBezTo>
                  <a:cubicBezTo>
                    <a:pt x="28695" y="25655"/>
                    <a:pt x="28683" y="25622"/>
                    <a:pt x="28670" y="25589"/>
                  </a:cubicBezTo>
                  <a:lnTo>
                    <a:pt x="28670" y="25589"/>
                  </a:lnTo>
                  <a:cubicBezTo>
                    <a:pt x="28689" y="25628"/>
                    <a:pt x="28697" y="25639"/>
                    <a:pt x="28701" y="25639"/>
                  </a:cubicBezTo>
                  <a:cubicBezTo>
                    <a:pt x="28702" y="25639"/>
                    <a:pt x="28703" y="25638"/>
                    <a:pt x="28704" y="25637"/>
                  </a:cubicBezTo>
                  <a:cubicBezTo>
                    <a:pt x="28704" y="25625"/>
                    <a:pt x="28704" y="25613"/>
                    <a:pt x="28701" y="25605"/>
                  </a:cubicBezTo>
                  <a:lnTo>
                    <a:pt x="28712" y="25599"/>
                  </a:lnTo>
                  <a:lnTo>
                    <a:pt x="28718" y="25590"/>
                  </a:lnTo>
                  <a:cubicBezTo>
                    <a:pt x="28730" y="25575"/>
                    <a:pt x="28736" y="25560"/>
                    <a:pt x="28739" y="25539"/>
                  </a:cubicBezTo>
                  <a:cubicBezTo>
                    <a:pt x="28739" y="25531"/>
                    <a:pt x="28739" y="25509"/>
                    <a:pt x="28724" y="25509"/>
                  </a:cubicBezTo>
                  <a:close/>
                  <a:moveTo>
                    <a:pt x="43127" y="26258"/>
                  </a:moveTo>
                  <a:cubicBezTo>
                    <a:pt x="43115" y="26273"/>
                    <a:pt x="43100" y="26290"/>
                    <a:pt x="43085" y="26305"/>
                  </a:cubicBezTo>
                  <a:cubicBezTo>
                    <a:pt x="43100" y="26290"/>
                    <a:pt x="43115" y="26276"/>
                    <a:pt x="43127" y="26258"/>
                  </a:cubicBezTo>
                  <a:close/>
                  <a:moveTo>
                    <a:pt x="42206" y="20884"/>
                  </a:moveTo>
                  <a:cubicBezTo>
                    <a:pt x="42209" y="20896"/>
                    <a:pt x="42215" y="20908"/>
                    <a:pt x="42221" y="20920"/>
                  </a:cubicBezTo>
                  <a:cubicBezTo>
                    <a:pt x="42274" y="21309"/>
                    <a:pt x="42108" y="21712"/>
                    <a:pt x="42295" y="22095"/>
                  </a:cubicBezTo>
                  <a:cubicBezTo>
                    <a:pt x="42291" y="22095"/>
                    <a:pt x="42286" y="22095"/>
                    <a:pt x="42282" y="22095"/>
                  </a:cubicBezTo>
                  <a:cubicBezTo>
                    <a:pt x="42251" y="22095"/>
                    <a:pt x="42223" y="22104"/>
                    <a:pt x="42197" y="22119"/>
                  </a:cubicBezTo>
                  <a:cubicBezTo>
                    <a:pt x="42138" y="22345"/>
                    <a:pt x="42254" y="22781"/>
                    <a:pt x="42467" y="22944"/>
                  </a:cubicBezTo>
                  <a:cubicBezTo>
                    <a:pt x="42545" y="22903"/>
                    <a:pt x="42554" y="22849"/>
                    <a:pt x="42503" y="22760"/>
                  </a:cubicBezTo>
                  <a:lnTo>
                    <a:pt x="42503" y="22760"/>
                  </a:lnTo>
                  <a:cubicBezTo>
                    <a:pt x="42613" y="22832"/>
                    <a:pt x="42613" y="22832"/>
                    <a:pt x="42562" y="23209"/>
                  </a:cubicBezTo>
                  <a:lnTo>
                    <a:pt x="42488" y="23221"/>
                  </a:lnTo>
                  <a:cubicBezTo>
                    <a:pt x="42432" y="23369"/>
                    <a:pt x="42512" y="23458"/>
                    <a:pt x="42809" y="23797"/>
                  </a:cubicBezTo>
                  <a:cubicBezTo>
                    <a:pt x="42984" y="23583"/>
                    <a:pt x="42776" y="23345"/>
                    <a:pt x="42637" y="23224"/>
                  </a:cubicBezTo>
                  <a:cubicBezTo>
                    <a:pt x="42677" y="23212"/>
                    <a:pt x="42723" y="23200"/>
                    <a:pt x="42794" y="23200"/>
                  </a:cubicBezTo>
                  <a:cubicBezTo>
                    <a:pt x="42832" y="23200"/>
                    <a:pt x="42876" y="23203"/>
                    <a:pt x="42931" y="23212"/>
                  </a:cubicBezTo>
                  <a:cubicBezTo>
                    <a:pt x="42898" y="23304"/>
                    <a:pt x="42945" y="23342"/>
                    <a:pt x="42990" y="23363"/>
                  </a:cubicBezTo>
                  <a:cubicBezTo>
                    <a:pt x="43023" y="23348"/>
                    <a:pt x="43055" y="23333"/>
                    <a:pt x="43017" y="23232"/>
                  </a:cubicBezTo>
                  <a:lnTo>
                    <a:pt x="43017" y="23232"/>
                  </a:lnTo>
                  <a:cubicBezTo>
                    <a:pt x="43201" y="23295"/>
                    <a:pt x="43269" y="23491"/>
                    <a:pt x="43417" y="23595"/>
                  </a:cubicBezTo>
                  <a:cubicBezTo>
                    <a:pt x="43391" y="23449"/>
                    <a:pt x="43319" y="23399"/>
                    <a:pt x="43299" y="23387"/>
                  </a:cubicBezTo>
                  <a:cubicBezTo>
                    <a:pt x="43301" y="23347"/>
                    <a:pt x="43307" y="23257"/>
                    <a:pt x="43364" y="23257"/>
                  </a:cubicBezTo>
                  <a:cubicBezTo>
                    <a:pt x="43393" y="23257"/>
                    <a:pt x="43434" y="23280"/>
                    <a:pt x="43495" y="23342"/>
                  </a:cubicBezTo>
                  <a:cubicBezTo>
                    <a:pt x="43584" y="23449"/>
                    <a:pt x="43661" y="23565"/>
                    <a:pt x="43723" y="23690"/>
                  </a:cubicBezTo>
                  <a:lnTo>
                    <a:pt x="43697" y="23693"/>
                  </a:lnTo>
                  <a:cubicBezTo>
                    <a:pt x="43673" y="23844"/>
                    <a:pt x="43673" y="23844"/>
                    <a:pt x="43916" y="24194"/>
                  </a:cubicBezTo>
                  <a:cubicBezTo>
                    <a:pt x="43890" y="24217"/>
                    <a:pt x="43868" y="24231"/>
                    <a:pt x="43847" y="24231"/>
                  </a:cubicBezTo>
                  <a:cubicBezTo>
                    <a:pt x="43828" y="24231"/>
                    <a:pt x="43809" y="24219"/>
                    <a:pt x="43789" y="24191"/>
                  </a:cubicBezTo>
                  <a:lnTo>
                    <a:pt x="43818" y="24182"/>
                  </a:lnTo>
                  <a:cubicBezTo>
                    <a:pt x="43824" y="24126"/>
                    <a:pt x="43824" y="24126"/>
                    <a:pt x="43792" y="24070"/>
                  </a:cubicBezTo>
                  <a:cubicBezTo>
                    <a:pt x="43765" y="24093"/>
                    <a:pt x="43753" y="24102"/>
                    <a:pt x="43777" y="24174"/>
                  </a:cubicBezTo>
                  <a:lnTo>
                    <a:pt x="43759" y="24138"/>
                  </a:lnTo>
                  <a:lnTo>
                    <a:pt x="43759" y="24138"/>
                  </a:lnTo>
                  <a:cubicBezTo>
                    <a:pt x="43711" y="24266"/>
                    <a:pt x="43714" y="24372"/>
                    <a:pt x="43768" y="24554"/>
                  </a:cubicBezTo>
                  <a:lnTo>
                    <a:pt x="43750" y="24548"/>
                  </a:lnTo>
                  <a:lnTo>
                    <a:pt x="43750" y="24548"/>
                  </a:lnTo>
                  <a:cubicBezTo>
                    <a:pt x="43750" y="24554"/>
                    <a:pt x="43750" y="24554"/>
                    <a:pt x="43836" y="24708"/>
                  </a:cubicBezTo>
                  <a:lnTo>
                    <a:pt x="44085" y="25147"/>
                  </a:lnTo>
                  <a:cubicBezTo>
                    <a:pt x="44032" y="25326"/>
                    <a:pt x="44032" y="25326"/>
                    <a:pt x="43640" y="25759"/>
                  </a:cubicBezTo>
                  <a:cubicBezTo>
                    <a:pt x="43643" y="25744"/>
                    <a:pt x="43649" y="25726"/>
                    <a:pt x="43655" y="25711"/>
                  </a:cubicBezTo>
                  <a:cubicBezTo>
                    <a:pt x="43634" y="25676"/>
                    <a:pt x="43577" y="25657"/>
                    <a:pt x="43511" y="25657"/>
                  </a:cubicBezTo>
                  <a:cubicBezTo>
                    <a:pt x="43397" y="25657"/>
                    <a:pt x="43255" y="25714"/>
                    <a:pt x="43216" y="25851"/>
                  </a:cubicBezTo>
                  <a:cubicBezTo>
                    <a:pt x="43180" y="25985"/>
                    <a:pt x="43189" y="26127"/>
                    <a:pt x="43127" y="26255"/>
                  </a:cubicBezTo>
                  <a:cubicBezTo>
                    <a:pt x="43254" y="26094"/>
                    <a:pt x="43284" y="26017"/>
                    <a:pt x="43299" y="25979"/>
                  </a:cubicBezTo>
                  <a:cubicBezTo>
                    <a:pt x="43328" y="26018"/>
                    <a:pt x="43369" y="26031"/>
                    <a:pt x="43414" y="26031"/>
                  </a:cubicBezTo>
                  <a:cubicBezTo>
                    <a:pt x="43502" y="26031"/>
                    <a:pt x="43606" y="25982"/>
                    <a:pt x="43674" y="25982"/>
                  </a:cubicBezTo>
                  <a:cubicBezTo>
                    <a:pt x="43716" y="25982"/>
                    <a:pt x="43743" y="26001"/>
                    <a:pt x="43744" y="26062"/>
                  </a:cubicBezTo>
                  <a:cubicBezTo>
                    <a:pt x="43744" y="26219"/>
                    <a:pt x="43643" y="26365"/>
                    <a:pt x="43694" y="26528"/>
                  </a:cubicBezTo>
                  <a:cubicBezTo>
                    <a:pt x="43744" y="26691"/>
                    <a:pt x="43913" y="26736"/>
                    <a:pt x="43993" y="26866"/>
                  </a:cubicBezTo>
                  <a:cubicBezTo>
                    <a:pt x="43990" y="26647"/>
                    <a:pt x="44172" y="26501"/>
                    <a:pt x="44222" y="26299"/>
                  </a:cubicBezTo>
                  <a:cubicBezTo>
                    <a:pt x="44237" y="26561"/>
                    <a:pt x="44243" y="26569"/>
                    <a:pt x="44293" y="26611"/>
                  </a:cubicBezTo>
                  <a:cubicBezTo>
                    <a:pt x="44314" y="26531"/>
                    <a:pt x="44332" y="26451"/>
                    <a:pt x="44347" y="26371"/>
                  </a:cubicBezTo>
                  <a:cubicBezTo>
                    <a:pt x="44347" y="26359"/>
                    <a:pt x="44474" y="25388"/>
                    <a:pt x="44136" y="24975"/>
                  </a:cubicBezTo>
                  <a:lnTo>
                    <a:pt x="44139" y="24966"/>
                  </a:lnTo>
                  <a:cubicBezTo>
                    <a:pt x="44178" y="24948"/>
                    <a:pt x="44178" y="24948"/>
                    <a:pt x="44163" y="24657"/>
                  </a:cubicBezTo>
                  <a:lnTo>
                    <a:pt x="44163" y="24657"/>
                  </a:lnTo>
                  <a:cubicBezTo>
                    <a:pt x="44139" y="24714"/>
                    <a:pt x="44115" y="24773"/>
                    <a:pt x="44094" y="24833"/>
                  </a:cubicBezTo>
                  <a:cubicBezTo>
                    <a:pt x="44097" y="24856"/>
                    <a:pt x="44103" y="24889"/>
                    <a:pt x="44109" y="24913"/>
                  </a:cubicBezTo>
                  <a:cubicBezTo>
                    <a:pt x="43996" y="24839"/>
                    <a:pt x="43996" y="24839"/>
                    <a:pt x="43967" y="24301"/>
                  </a:cubicBezTo>
                  <a:lnTo>
                    <a:pt x="43967" y="24301"/>
                  </a:lnTo>
                  <a:cubicBezTo>
                    <a:pt x="43994" y="24313"/>
                    <a:pt x="44018" y="24318"/>
                    <a:pt x="44037" y="24318"/>
                  </a:cubicBezTo>
                  <a:cubicBezTo>
                    <a:pt x="44187" y="24318"/>
                    <a:pt x="44122" y="24018"/>
                    <a:pt x="44062" y="23877"/>
                  </a:cubicBezTo>
                  <a:cubicBezTo>
                    <a:pt x="43996" y="23717"/>
                    <a:pt x="43963" y="23678"/>
                    <a:pt x="43866" y="23678"/>
                  </a:cubicBezTo>
                  <a:cubicBezTo>
                    <a:pt x="43831" y="23678"/>
                    <a:pt x="43788" y="23683"/>
                    <a:pt x="43732" y="23690"/>
                  </a:cubicBezTo>
                  <a:cubicBezTo>
                    <a:pt x="43572" y="23140"/>
                    <a:pt x="43572" y="23140"/>
                    <a:pt x="43504" y="23131"/>
                  </a:cubicBezTo>
                  <a:cubicBezTo>
                    <a:pt x="43468" y="23158"/>
                    <a:pt x="43468" y="23158"/>
                    <a:pt x="43450" y="23229"/>
                  </a:cubicBezTo>
                  <a:cubicBezTo>
                    <a:pt x="43421" y="23055"/>
                    <a:pt x="43275" y="23001"/>
                    <a:pt x="43168" y="23001"/>
                  </a:cubicBezTo>
                  <a:cubicBezTo>
                    <a:pt x="43120" y="23001"/>
                    <a:pt x="43080" y="23012"/>
                    <a:pt x="43061" y="23028"/>
                  </a:cubicBezTo>
                  <a:cubicBezTo>
                    <a:pt x="43037" y="23057"/>
                    <a:pt x="43026" y="23090"/>
                    <a:pt x="43023" y="23128"/>
                  </a:cubicBezTo>
                  <a:cubicBezTo>
                    <a:pt x="43005" y="23033"/>
                    <a:pt x="42996" y="22936"/>
                    <a:pt x="42996" y="22838"/>
                  </a:cubicBezTo>
                  <a:lnTo>
                    <a:pt x="42996" y="22838"/>
                  </a:lnTo>
                  <a:lnTo>
                    <a:pt x="42999" y="22841"/>
                  </a:lnTo>
                  <a:cubicBezTo>
                    <a:pt x="43008" y="22802"/>
                    <a:pt x="43011" y="22760"/>
                    <a:pt x="43008" y="22722"/>
                  </a:cubicBezTo>
                  <a:cubicBezTo>
                    <a:pt x="43008" y="22707"/>
                    <a:pt x="43002" y="22689"/>
                    <a:pt x="43002" y="22677"/>
                  </a:cubicBezTo>
                  <a:cubicBezTo>
                    <a:pt x="42981" y="22226"/>
                    <a:pt x="43124" y="21769"/>
                    <a:pt x="42942" y="21323"/>
                  </a:cubicBezTo>
                  <a:cubicBezTo>
                    <a:pt x="42812" y="20994"/>
                    <a:pt x="42358" y="21214"/>
                    <a:pt x="42215" y="20899"/>
                  </a:cubicBezTo>
                  <a:lnTo>
                    <a:pt x="42206" y="20884"/>
                  </a:lnTo>
                  <a:close/>
                  <a:moveTo>
                    <a:pt x="28145" y="24969"/>
                  </a:moveTo>
                  <a:cubicBezTo>
                    <a:pt x="28116" y="24969"/>
                    <a:pt x="28092" y="24978"/>
                    <a:pt x="28071" y="24996"/>
                  </a:cubicBezTo>
                  <a:lnTo>
                    <a:pt x="28083" y="25014"/>
                  </a:lnTo>
                  <a:lnTo>
                    <a:pt x="28056" y="24996"/>
                  </a:lnTo>
                  <a:lnTo>
                    <a:pt x="28056" y="24996"/>
                  </a:lnTo>
                  <a:cubicBezTo>
                    <a:pt x="28059" y="25035"/>
                    <a:pt x="28092" y="25067"/>
                    <a:pt x="28131" y="25070"/>
                  </a:cubicBezTo>
                  <a:cubicBezTo>
                    <a:pt x="28249" y="25260"/>
                    <a:pt x="28211" y="25489"/>
                    <a:pt x="28133" y="25839"/>
                  </a:cubicBezTo>
                  <a:cubicBezTo>
                    <a:pt x="28062" y="26175"/>
                    <a:pt x="28000" y="26463"/>
                    <a:pt x="28139" y="26706"/>
                  </a:cubicBezTo>
                  <a:cubicBezTo>
                    <a:pt x="28141" y="26710"/>
                    <a:pt x="28279" y="26912"/>
                    <a:pt x="28415" y="26912"/>
                  </a:cubicBezTo>
                  <a:cubicBezTo>
                    <a:pt x="28489" y="26912"/>
                    <a:pt x="28561" y="26853"/>
                    <a:pt x="28611" y="26670"/>
                  </a:cubicBezTo>
                  <a:cubicBezTo>
                    <a:pt x="28671" y="26454"/>
                    <a:pt x="28689" y="26097"/>
                    <a:pt x="28662" y="25608"/>
                  </a:cubicBezTo>
                  <a:cubicBezTo>
                    <a:pt x="28647" y="25572"/>
                    <a:pt x="28650" y="25569"/>
                    <a:pt x="28653" y="25566"/>
                  </a:cubicBezTo>
                  <a:cubicBezTo>
                    <a:pt x="28733" y="25459"/>
                    <a:pt x="28647" y="25323"/>
                    <a:pt x="28591" y="25251"/>
                  </a:cubicBezTo>
                  <a:cubicBezTo>
                    <a:pt x="28368" y="24975"/>
                    <a:pt x="28178" y="24969"/>
                    <a:pt x="28145" y="24969"/>
                  </a:cubicBezTo>
                  <a:close/>
                  <a:moveTo>
                    <a:pt x="43132" y="29770"/>
                  </a:moveTo>
                  <a:cubicBezTo>
                    <a:pt x="43137" y="29772"/>
                    <a:pt x="43142" y="29773"/>
                    <a:pt x="43147" y="29775"/>
                  </a:cubicBezTo>
                  <a:lnTo>
                    <a:pt x="43147" y="29775"/>
                  </a:lnTo>
                  <a:cubicBezTo>
                    <a:pt x="43144" y="29772"/>
                    <a:pt x="43139" y="29770"/>
                    <a:pt x="43132" y="29770"/>
                  </a:cubicBezTo>
                  <a:close/>
                  <a:moveTo>
                    <a:pt x="43147" y="29775"/>
                  </a:moveTo>
                  <a:cubicBezTo>
                    <a:pt x="43148" y="29776"/>
                    <a:pt x="43149" y="29777"/>
                    <a:pt x="43150" y="29779"/>
                  </a:cubicBezTo>
                  <a:lnTo>
                    <a:pt x="43150" y="29776"/>
                  </a:lnTo>
                  <a:cubicBezTo>
                    <a:pt x="43149" y="29775"/>
                    <a:pt x="43148" y="29775"/>
                    <a:pt x="43147" y="29775"/>
                  </a:cubicBezTo>
                  <a:close/>
                  <a:moveTo>
                    <a:pt x="44632" y="28473"/>
                  </a:moveTo>
                  <a:lnTo>
                    <a:pt x="44605" y="28487"/>
                  </a:lnTo>
                  <a:cubicBezTo>
                    <a:pt x="44522" y="28556"/>
                    <a:pt x="44430" y="28677"/>
                    <a:pt x="44388" y="29081"/>
                  </a:cubicBezTo>
                  <a:cubicBezTo>
                    <a:pt x="44382" y="29063"/>
                    <a:pt x="44382" y="29063"/>
                    <a:pt x="44376" y="29057"/>
                  </a:cubicBezTo>
                  <a:lnTo>
                    <a:pt x="44376" y="29057"/>
                  </a:lnTo>
                  <a:cubicBezTo>
                    <a:pt x="44359" y="29108"/>
                    <a:pt x="44382" y="29538"/>
                    <a:pt x="44400" y="29636"/>
                  </a:cubicBezTo>
                  <a:cubicBezTo>
                    <a:pt x="44430" y="29802"/>
                    <a:pt x="44468" y="29836"/>
                    <a:pt x="44498" y="29836"/>
                  </a:cubicBezTo>
                  <a:cubicBezTo>
                    <a:pt x="44504" y="29836"/>
                    <a:pt x="44510" y="29834"/>
                    <a:pt x="44516" y="29832"/>
                  </a:cubicBezTo>
                  <a:cubicBezTo>
                    <a:pt x="44403" y="29356"/>
                    <a:pt x="44692" y="29345"/>
                    <a:pt x="44721" y="29345"/>
                  </a:cubicBezTo>
                  <a:cubicBezTo>
                    <a:pt x="44723" y="29345"/>
                    <a:pt x="44724" y="29345"/>
                    <a:pt x="44724" y="29345"/>
                  </a:cubicBezTo>
                  <a:cubicBezTo>
                    <a:pt x="44682" y="29158"/>
                    <a:pt x="44685" y="29072"/>
                    <a:pt x="44792" y="28746"/>
                  </a:cubicBezTo>
                  <a:cubicBezTo>
                    <a:pt x="44788" y="28745"/>
                    <a:pt x="44784" y="28744"/>
                    <a:pt x="44780" y="28744"/>
                  </a:cubicBezTo>
                  <a:cubicBezTo>
                    <a:pt x="44713" y="28744"/>
                    <a:pt x="44605" y="28876"/>
                    <a:pt x="44611" y="28918"/>
                  </a:cubicBezTo>
                  <a:cubicBezTo>
                    <a:pt x="44593" y="28948"/>
                    <a:pt x="44572" y="28974"/>
                    <a:pt x="44552" y="29004"/>
                  </a:cubicBezTo>
                  <a:cubicBezTo>
                    <a:pt x="44569" y="28876"/>
                    <a:pt x="44555" y="28749"/>
                    <a:pt x="44572" y="28621"/>
                  </a:cubicBezTo>
                  <a:cubicBezTo>
                    <a:pt x="44590" y="28517"/>
                    <a:pt x="44590" y="28517"/>
                    <a:pt x="44632" y="28473"/>
                  </a:cubicBezTo>
                  <a:close/>
                  <a:moveTo>
                    <a:pt x="45270" y="30646"/>
                  </a:moveTo>
                  <a:lnTo>
                    <a:pt x="45270" y="30646"/>
                  </a:lnTo>
                  <a:cubicBezTo>
                    <a:pt x="45267" y="30646"/>
                    <a:pt x="45264" y="30649"/>
                    <a:pt x="45261" y="30652"/>
                  </a:cubicBezTo>
                  <a:lnTo>
                    <a:pt x="45270" y="30646"/>
                  </a:lnTo>
                  <a:close/>
                  <a:moveTo>
                    <a:pt x="44391" y="30723"/>
                  </a:moveTo>
                  <a:lnTo>
                    <a:pt x="44391" y="30726"/>
                  </a:lnTo>
                  <a:cubicBezTo>
                    <a:pt x="44252" y="30732"/>
                    <a:pt x="44053" y="30812"/>
                    <a:pt x="44216" y="30958"/>
                  </a:cubicBezTo>
                  <a:cubicBezTo>
                    <a:pt x="44240" y="30975"/>
                    <a:pt x="44261" y="30990"/>
                    <a:pt x="44284" y="31005"/>
                  </a:cubicBezTo>
                  <a:cubicBezTo>
                    <a:pt x="44275" y="31011"/>
                    <a:pt x="44275" y="31014"/>
                    <a:pt x="44273" y="31017"/>
                  </a:cubicBezTo>
                  <a:lnTo>
                    <a:pt x="44275" y="31020"/>
                  </a:lnTo>
                  <a:cubicBezTo>
                    <a:pt x="44278" y="31020"/>
                    <a:pt x="44284" y="31017"/>
                    <a:pt x="44290" y="31008"/>
                  </a:cubicBezTo>
                  <a:cubicBezTo>
                    <a:pt x="44420" y="31078"/>
                    <a:pt x="44551" y="31114"/>
                    <a:pt x="44657" y="31114"/>
                  </a:cubicBezTo>
                  <a:cubicBezTo>
                    <a:pt x="44746" y="31114"/>
                    <a:pt x="44817" y="31088"/>
                    <a:pt x="44851" y="31035"/>
                  </a:cubicBezTo>
                  <a:cubicBezTo>
                    <a:pt x="44902" y="30952"/>
                    <a:pt x="44831" y="30874"/>
                    <a:pt x="44819" y="30868"/>
                  </a:cubicBezTo>
                  <a:lnTo>
                    <a:pt x="44819" y="30868"/>
                  </a:lnTo>
                  <a:cubicBezTo>
                    <a:pt x="44824" y="30887"/>
                    <a:pt x="44832" y="30906"/>
                    <a:pt x="44842" y="30925"/>
                  </a:cubicBezTo>
                  <a:lnTo>
                    <a:pt x="44842" y="30925"/>
                  </a:lnTo>
                  <a:cubicBezTo>
                    <a:pt x="44702" y="30728"/>
                    <a:pt x="44445" y="30723"/>
                    <a:pt x="44391" y="30723"/>
                  </a:cubicBezTo>
                  <a:close/>
                  <a:moveTo>
                    <a:pt x="43756" y="30785"/>
                  </a:moveTo>
                  <a:cubicBezTo>
                    <a:pt x="43750" y="30785"/>
                    <a:pt x="43744" y="30785"/>
                    <a:pt x="43738" y="30785"/>
                  </a:cubicBezTo>
                  <a:cubicBezTo>
                    <a:pt x="43685" y="30794"/>
                    <a:pt x="43640" y="30839"/>
                    <a:pt x="43640" y="30895"/>
                  </a:cubicBezTo>
                  <a:cubicBezTo>
                    <a:pt x="43631" y="30940"/>
                    <a:pt x="43619" y="31050"/>
                    <a:pt x="43705" y="31097"/>
                  </a:cubicBezTo>
                  <a:cubicBezTo>
                    <a:pt x="43727" y="31110"/>
                    <a:pt x="43753" y="31116"/>
                    <a:pt x="43780" y="31116"/>
                  </a:cubicBezTo>
                  <a:cubicBezTo>
                    <a:pt x="43855" y="31116"/>
                    <a:pt x="43938" y="31069"/>
                    <a:pt x="43964" y="30999"/>
                  </a:cubicBezTo>
                  <a:cubicBezTo>
                    <a:pt x="43970" y="30984"/>
                    <a:pt x="43973" y="30966"/>
                    <a:pt x="43973" y="30949"/>
                  </a:cubicBezTo>
                  <a:cubicBezTo>
                    <a:pt x="43961" y="30859"/>
                    <a:pt x="43862" y="30785"/>
                    <a:pt x="43756" y="30785"/>
                  </a:cubicBezTo>
                  <a:close/>
                  <a:moveTo>
                    <a:pt x="41547" y="26341"/>
                  </a:moveTo>
                  <a:cubicBezTo>
                    <a:pt x="41546" y="26341"/>
                    <a:pt x="41545" y="26341"/>
                    <a:pt x="41544" y="26341"/>
                  </a:cubicBezTo>
                  <a:cubicBezTo>
                    <a:pt x="41511" y="26350"/>
                    <a:pt x="41482" y="26371"/>
                    <a:pt x="41464" y="26397"/>
                  </a:cubicBezTo>
                  <a:lnTo>
                    <a:pt x="41464" y="26374"/>
                  </a:lnTo>
                  <a:cubicBezTo>
                    <a:pt x="41461" y="26374"/>
                    <a:pt x="41060" y="26394"/>
                    <a:pt x="40903" y="27392"/>
                  </a:cubicBezTo>
                  <a:cubicBezTo>
                    <a:pt x="40894" y="27300"/>
                    <a:pt x="40885" y="27282"/>
                    <a:pt x="40829" y="27226"/>
                  </a:cubicBezTo>
                  <a:cubicBezTo>
                    <a:pt x="40763" y="27350"/>
                    <a:pt x="40713" y="27484"/>
                    <a:pt x="40686" y="27623"/>
                  </a:cubicBezTo>
                  <a:cubicBezTo>
                    <a:pt x="40552" y="27591"/>
                    <a:pt x="40600" y="27404"/>
                    <a:pt x="40469" y="27371"/>
                  </a:cubicBezTo>
                  <a:cubicBezTo>
                    <a:pt x="40335" y="27746"/>
                    <a:pt x="39776" y="28244"/>
                    <a:pt x="39588" y="28244"/>
                  </a:cubicBezTo>
                  <a:cubicBezTo>
                    <a:pt x="39565" y="28244"/>
                    <a:pt x="39548" y="28237"/>
                    <a:pt x="39537" y="28220"/>
                  </a:cubicBezTo>
                  <a:cubicBezTo>
                    <a:pt x="39534" y="28214"/>
                    <a:pt x="39531" y="28205"/>
                    <a:pt x="39528" y="28196"/>
                  </a:cubicBezTo>
                  <a:cubicBezTo>
                    <a:pt x="39442" y="28383"/>
                    <a:pt x="39395" y="28585"/>
                    <a:pt x="39392" y="28790"/>
                  </a:cubicBezTo>
                  <a:cubicBezTo>
                    <a:pt x="39255" y="28683"/>
                    <a:pt x="38952" y="28737"/>
                    <a:pt x="38970" y="28493"/>
                  </a:cubicBezTo>
                  <a:lnTo>
                    <a:pt x="38970" y="28493"/>
                  </a:lnTo>
                  <a:cubicBezTo>
                    <a:pt x="38733" y="28728"/>
                    <a:pt x="38638" y="28823"/>
                    <a:pt x="38673" y="29307"/>
                  </a:cubicBezTo>
                  <a:cubicBezTo>
                    <a:pt x="38673" y="29322"/>
                    <a:pt x="38887" y="30886"/>
                    <a:pt x="39157" y="30901"/>
                  </a:cubicBezTo>
                  <a:cubicBezTo>
                    <a:pt x="39159" y="30901"/>
                    <a:pt x="39161" y="30901"/>
                    <a:pt x="39162" y="30901"/>
                  </a:cubicBezTo>
                  <a:cubicBezTo>
                    <a:pt x="39241" y="30901"/>
                    <a:pt x="39312" y="30775"/>
                    <a:pt x="39350" y="30714"/>
                  </a:cubicBezTo>
                  <a:cubicBezTo>
                    <a:pt x="39380" y="30893"/>
                    <a:pt x="39652" y="30964"/>
                    <a:pt x="39877" y="30964"/>
                  </a:cubicBezTo>
                  <a:cubicBezTo>
                    <a:pt x="39985" y="30964"/>
                    <a:pt x="40082" y="30948"/>
                    <a:pt x="40137" y="30919"/>
                  </a:cubicBezTo>
                  <a:lnTo>
                    <a:pt x="40137" y="30919"/>
                  </a:lnTo>
                  <a:cubicBezTo>
                    <a:pt x="40089" y="31104"/>
                    <a:pt x="40164" y="31160"/>
                    <a:pt x="40272" y="31160"/>
                  </a:cubicBezTo>
                  <a:cubicBezTo>
                    <a:pt x="40380" y="31160"/>
                    <a:pt x="40520" y="31104"/>
                    <a:pt x="40606" y="31064"/>
                  </a:cubicBezTo>
                  <a:lnTo>
                    <a:pt x="40606" y="31067"/>
                  </a:lnTo>
                  <a:cubicBezTo>
                    <a:pt x="40607" y="31067"/>
                    <a:pt x="40646" y="31055"/>
                    <a:pt x="40681" y="31055"/>
                  </a:cubicBezTo>
                  <a:cubicBezTo>
                    <a:pt x="40734" y="31055"/>
                    <a:pt x="40778" y="31085"/>
                    <a:pt x="40653" y="31237"/>
                  </a:cubicBezTo>
                  <a:cubicBezTo>
                    <a:pt x="40722" y="31162"/>
                    <a:pt x="40781" y="31079"/>
                    <a:pt x="40829" y="30987"/>
                  </a:cubicBezTo>
                  <a:cubicBezTo>
                    <a:pt x="40947" y="30756"/>
                    <a:pt x="40918" y="30480"/>
                    <a:pt x="41030" y="30245"/>
                  </a:cubicBezTo>
                  <a:cubicBezTo>
                    <a:pt x="41167" y="29957"/>
                    <a:pt x="41425" y="29755"/>
                    <a:pt x="41556" y="29461"/>
                  </a:cubicBezTo>
                  <a:cubicBezTo>
                    <a:pt x="41645" y="29256"/>
                    <a:pt x="41639" y="29164"/>
                    <a:pt x="41624" y="29016"/>
                  </a:cubicBezTo>
                  <a:lnTo>
                    <a:pt x="41624" y="29016"/>
                  </a:lnTo>
                  <a:cubicBezTo>
                    <a:pt x="41695" y="29104"/>
                    <a:pt x="41748" y="29133"/>
                    <a:pt x="41788" y="29133"/>
                  </a:cubicBezTo>
                  <a:cubicBezTo>
                    <a:pt x="41842" y="29133"/>
                    <a:pt x="41871" y="29079"/>
                    <a:pt x="41883" y="29043"/>
                  </a:cubicBezTo>
                  <a:cubicBezTo>
                    <a:pt x="41939" y="28891"/>
                    <a:pt x="41921" y="28591"/>
                    <a:pt x="41520" y="28009"/>
                  </a:cubicBezTo>
                  <a:lnTo>
                    <a:pt x="41520" y="28009"/>
                  </a:lnTo>
                  <a:cubicBezTo>
                    <a:pt x="41547" y="28030"/>
                    <a:pt x="41580" y="28045"/>
                    <a:pt x="41609" y="28060"/>
                  </a:cubicBezTo>
                  <a:cubicBezTo>
                    <a:pt x="41612" y="28045"/>
                    <a:pt x="41612" y="28045"/>
                    <a:pt x="41485" y="27834"/>
                  </a:cubicBezTo>
                  <a:lnTo>
                    <a:pt x="41485" y="27834"/>
                  </a:lnTo>
                  <a:cubicBezTo>
                    <a:pt x="41493" y="27835"/>
                    <a:pt x="41504" y="27836"/>
                    <a:pt x="41516" y="27836"/>
                  </a:cubicBezTo>
                  <a:cubicBezTo>
                    <a:pt x="41586" y="27836"/>
                    <a:pt x="41706" y="27812"/>
                    <a:pt x="41666" y="27653"/>
                  </a:cubicBezTo>
                  <a:lnTo>
                    <a:pt x="41666" y="27653"/>
                  </a:lnTo>
                  <a:lnTo>
                    <a:pt x="41681" y="27674"/>
                  </a:lnTo>
                  <a:lnTo>
                    <a:pt x="41704" y="27665"/>
                  </a:lnTo>
                  <a:cubicBezTo>
                    <a:pt x="41698" y="27606"/>
                    <a:pt x="41687" y="27546"/>
                    <a:pt x="41666" y="27487"/>
                  </a:cubicBezTo>
                  <a:lnTo>
                    <a:pt x="41666" y="27487"/>
                  </a:lnTo>
                  <a:cubicBezTo>
                    <a:pt x="41702" y="27520"/>
                    <a:pt x="41734" y="27533"/>
                    <a:pt x="41762" y="27533"/>
                  </a:cubicBezTo>
                  <a:cubicBezTo>
                    <a:pt x="41842" y="27533"/>
                    <a:pt x="41889" y="27427"/>
                    <a:pt x="41883" y="27350"/>
                  </a:cubicBezTo>
                  <a:cubicBezTo>
                    <a:pt x="41877" y="27318"/>
                    <a:pt x="41868" y="27285"/>
                    <a:pt x="41850" y="27255"/>
                  </a:cubicBezTo>
                  <a:lnTo>
                    <a:pt x="41856" y="27249"/>
                  </a:lnTo>
                  <a:cubicBezTo>
                    <a:pt x="41900" y="27199"/>
                    <a:pt x="42280" y="26768"/>
                    <a:pt x="42070" y="26762"/>
                  </a:cubicBezTo>
                  <a:cubicBezTo>
                    <a:pt x="42068" y="26762"/>
                    <a:pt x="42066" y="26762"/>
                    <a:pt x="42064" y="26762"/>
                  </a:cubicBezTo>
                  <a:cubicBezTo>
                    <a:pt x="41989" y="26762"/>
                    <a:pt x="41854" y="26823"/>
                    <a:pt x="41788" y="26852"/>
                  </a:cubicBezTo>
                  <a:cubicBezTo>
                    <a:pt x="41844" y="26816"/>
                    <a:pt x="41844" y="26816"/>
                    <a:pt x="41862" y="26786"/>
                  </a:cubicBezTo>
                  <a:cubicBezTo>
                    <a:pt x="41836" y="26774"/>
                    <a:pt x="41825" y="26769"/>
                    <a:pt x="41798" y="26769"/>
                  </a:cubicBezTo>
                  <a:cubicBezTo>
                    <a:pt x="41777" y="26769"/>
                    <a:pt x="41746" y="26772"/>
                    <a:pt x="41693" y="26777"/>
                  </a:cubicBezTo>
                  <a:cubicBezTo>
                    <a:pt x="41824" y="26486"/>
                    <a:pt x="41606" y="26341"/>
                    <a:pt x="41547" y="26341"/>
                  </a:cubicBezTo>
                  <a:close/>
                  <a:moveTo>
                    <a:pt x="43836" y="28686"/>
                  </a:moveTo>
                  <a:lnTo>
                    <a:pt x="43694" y="28716"/>
                  </a:lnTo>
                  <a:cubicBezTo>
                    <a:pt x="43317" y="28793"/>
                    <a:pt x="42934" y="28814"/>
                    <a:pt x="42559" y="28906"/>
                  </a:cubicBezTo>
                  <a:cubicBezTo>
                    <a:pt x="42467" y="28921"/>
                    <a:pt x="42387" y="28971"/>
                    <a:pt x="42331" y="29046"/>
                  </a:cubicBezTo>
                  <a:cubicBezTo>
                    <a:pt x="42307" y="29081"/>
                    <a:pt x="42286" y="29123"/>
                    <a:pt x="42269" y="29161"/>
                  </a:cubicBezTo>
                  <a:cubicBezTo>
                    <a:pt x="42185" y="29348"/>
                    <a:pt x="42153" y="29550"/>
                    <a:pt x="42087" y="29740"/>
                  </a:cubicBezTo>
                  <a:cubicBezTo>
                    <a:pt x="41966" y="30105"/>
                    <a:pt x="41681" y="30390"/>
                    <a:pt x="41571" y="30762"/>
                  </a:cubicBezTo>
                  <a:cubicBezTo>
                    <a:pt x="41461" y="31133"/>
                    <a:pt x="41550" y="31522"/>
                    <a:pt x="41491" y="31899"/>
                  </a:cubicBezTo>
                  <a:cubicBezTo>
                    <a:pt x="41545" y="31879"/>
                    <a:pt x="41602" y="31868"/>
                    <a:pt x="41659" y="31868"/>
                  </a:cubicBezTo>
                  <a:cubicBezTo>
                    <a:pt x="41712" y="31868"/>
                    <a:pt x="41764" y="31877"/>
                    <a:pt x="41814" y="31896"/>
                  </a:cubicBezTo>
                  <a:cubicBezTo>
                    <a:pt x="41817" y="31884"/>
                    <a:pt x="42022" y="30860"/>
                    <a:pt x="42194" y="30693"/>
                  </a:cubicBezTo>
                  <a:cubicBezTo>
                    <a:pt x="42271" y="30803"/>
                    <a:pt x="42280" y="30818"/>
                    <a:pt x="42239" y="31159"/>
                  </a:cubicBezTo>
                  <a:cubicBezTo>
                    <a:pt x="42199" y="31481"/>
                    <a:pt x="42304" y="31544"/>
                    <a:pt x="42392" y="31544"/>
                  </a:cubicBezTo>
                  <a:cubicBezTo>
                    <a:pt x="42434" y="31544"/>
                    <a:pt x="42472" y="31529"/>
                    <a:pt x="42488" y="31522"/>
                  </a:cubicBezTo>
                  <a:lnTo>
                    <a:pt x="42488" y="31522"/>
                  </a:lnTo>
                  <a:cubicBezTo>
                    <a:pt x="42435" y="31640"/>
                    <a:pt x="42414" y="31771"/>
                    <a:pt x="42423" y="31902"/>
                  </a:cubicBezTo>
                  <a:lnTo>
                    <a:pt x="42453" y="31919"/>
                  </a:lnTo>
                  <a:cubicBezTo>
                    <a:pt x="42601" y="31848"/>
                    <a:pt x="42732" y="31462"/>
                    <a:pt x="42726" y="31317"/>
                  </a:cubicBezTo>
                  <a:lnTo>
                    <a:pt x="42726" y="31317"/>
                  </a:lnTo>
                  <a:cubicBezTo>
                    <a:pt x="42672" y="31335"/>
                    <a:pt x="42622" y="31361"/>
                    <a:pt x="42580" y="31403"/>
                  </a:cubicBezTo>
                  <a:cubicBezTo>
                    <a:pt x="42643" y="31011"/>
                    <a:pt x="42473" y="30646"/>
                    <a:pt x="42464" y="30263"/>
                  </a:cubicBezTo>
                  <a:lnTo>
                    <a:pt x="42464" y="30263"/>
                  </a:lnTo>
                  <a:cubicBezTo>
                    <a:pt x="42506" y="30316"/>
                    <a:pt x="42544" y="30338"/>
                    <a:pt x="42581" y="30338"/>
                  </a:cubicBezTo>
                  <a:cubicBezTo>
                    <a:pt x="42757" y="30338"/>
                    <a:pt x="42892" y="29831"/>
                    <a:pt x="43132" y="29770"/>
                  </a:cubicBezTo>
                  <a:cubicBezTo>
                    <a:pt x="43088" y="29762"/>
                    <a:pt x="43044" y="29759"/>
                    <a:pt x="42999" y="29759"/>
                  </a:cubicBezTo>
                  <a:cubicBezTo>
                    <a:pt x="42823" y="29759"/>
                    <a:pt x="42645" y="29809"/>
                    <a:pt x="42469" y="29809"/>
                  </a:cubicBezTo>
                  <a:cubicBezTo>
                    <a:pt x="42374" y="29809"/>
                    <a:pt x="42279" y="29794"/>
                    <a:pt x="42185" y="29749"/>
                  </a:cubicBezTo>
                  <a:cubicBezTo>
                    <a:pt x="42061" y="29690"/>
                    <a:pt x="42114" y="29592"/>
                    <a:pt x="42366" y="29408"/>
                  </a:cubicBezTo>
                  <a:cubicBezTo>
                    <a:pt x="42541" y="29284"/>
                    <a:pt x="42675" y="29246"/>
                    <a:pt x="42836" y="29246"/>
                  </a:cubicBezTo>
                  <a:cubicBezTo>
                    <a:pt x="42930" y="29246"/>
                    <a:pt x="43033" y="29259"/>
                    <a:pt x="43159" y="29274"/>
                  </a:cubicBezTo>
                  <a:cubicBezTo>
                    <a:pt x="43248" y="29286"/>
                    <a:pt x="43312" y="29292"/>
                    <a:pt x="43361" y="29292"/>
                  </a:cubicBezTo>
                  <a:cubicBezTo>
                    <a:pt x="43481" y="29292"/>
                    <a:pt x="43517" y="29256"/>
                    <a:pt x="43607" y="29170"/>
                  </a:cubicBezTo>
                  <a:lnTo>
                    <a:pt x="43607" y="29170"/>
                  </a:lnTo>
                  <a:cubicBezTo>
                    <a:pt x="43593" y="29188"/>
                    <a:pt x="43572" y="29215"/>
                    <a:pt x="43557" y="29233"/>
                  </a:cubicBezTo>
                  <a:cubicBezTo>
                    <a:pt x="43809" y="28933"/>
                    <a:pt x="43809" y="28933"/>
                    <a:pt x="43833" y="28847"/>
                  </a:cubicBezTo>
                  <a:lnTo>
                    <a:pt x="43833" y="28850"/>
                  </a:lnTo>
                  <a:cubicBezTo>
                    <a:pt x="43845" y="28796"/>
                    <a:pt x="43845" y="28740"/>
                    <a:pt x="43836" y="28686"/>
                  </a:cubicBezTo>
                  <a:close/>
                  <a:moveTo>
                    <a:pt x="34041" y="26935"/>
                  </a:moveTo>
                  <a:cubicBezTo>
                    <a:pt x="34038" y="26935"/>
                    <a:pt x="34036" y="26935"/>
                    <a:pt x="34033" y="26935"/>
                  </a:cubicBezTo>
                  <a:cubicBezTo>
                    <a:pt x="34009" y="26935"/>
                    <a:pt x="33985" y="26938"/>
                    <a:pt x="33964" y="26941"/>
                  </a:cubicBezTo>
                  <a:cubicBezTo>
                    <a:pt x="34362" y="27021"/>
                    <a:pt x="34983" y="28303"/>
                    <a:pt x="35790" y="30206"/>
                  </a:cubicBezTo>
                  <a:cubicBezTo>
                    <a:pt x="36296" y="31394"/>
                    <a:pt x="36550" y="31975"/>
                    <a:pt x="36742" y="31975"/>
                  </a:cubicBezTo>
                  <a:cubicBezTo>
                    <a:pt x="36761" y="31975"/>
                    <a:pt x="36779" y="31969"/>
                    <a:pt x="36797" y="31958"/>
                  </a:cubicBezTo>
                  <a:cubicBezTo>
                    <a:pt x="36782" y="31925"/>
                    <a:pt x="36770" y="31893"/>
                    <a:pt x="36761" y="31857"/>
                  </a:cubicBezTo>
                  <a:lnTo>
                    <a:pt x="36761" y="31854"/>
                  </a:lnTo>
                  <a:lnTo>
                    <a:pt x="36767" y="31854"/>
                  </a:lnTo>
                  <a:cubicBezTo>
                    <a:pt x="36859" y="31810"/>
                    <a:pt x="36969" y="31845"/>
                    <a:pt x="37058" y="31789"/>
                  </a:cubicBezTo>
                  <a:cubicBezTo>
                    <a:pt x="37153" y="31727"/>
                    <a:pt x="37272" y="31611"/>
                    <a:pt x="37310" y="31504"/>
                  </a:cubicBezTo>
                  <a:cubicBezTo>
                    <a:pt x="37453" y="31088"/>
                    <a:pt x="37322" y="30681"/>
                    <a:pt x="37251" y="30462"/>
                  </a:cubicBezTo>
                  <a:lnTo>
                    <a:pt x="37251" y="30462"/>
                  </a:lnTo>
                  <a:cubicBezTo>
                    <a:pt x="37441" y="30788"/>
                    <a:pt x="37528" y="30934"/>
                    <a:pt x="37659" y="30934"/>
                  </a:cubicBezTo>
                  <a:cubicBezTo>
                    <a:pt x="37708" y="30934"/>
                    <a:pt x="37763" y="30913"/>
                    <a:pt x="37833" y="30874"/>
                  </a:cubicBezTo>
                  <a:cubicBezTo>
                    <a:pt x="37741" y="30785"/>
                    <a:pt x="37803" y="30693"/>
                    <a:pt x="37842" y="30681"/>
                  </a:cubicBezTo>
                  <a:cubicBezTo>
                    <a:pt x="37853" y="30688"/>
                    <a:pt x="37872" y="30699"/>
                    <a:pt x="37886" y="30699"/>
                  </a:cubicBezTo>
                  <a:cubicBezTo>
                    <a:pt x="37889" y="30699"/>
                    <a:pt x="37893" y="30698"/>
                    <a:pt x="37895" y="30696"/>
                  </a:cubicBezTo>
                  <a:lnTo>
                    <a:pt x="37851" y="30652"/>
                  </a:lnTo>
                  <a:lnTo>
                    <a:pt x="37866" y="30649"/>
                  </a:lnTo>
                  <a:lnTo>
                    <a:pt x="37845" y="30628"/>
                  </a:lnTo>
                  <a:lnTo>
                    <a:pt x="37842" y="30628"/>
                  </a:lnTo>
                  <a:lnTo>
                    <a:pt x="37839" y="30625"/>
                  </a:lnTo>
                  <a:cubicBezTo>
                    <a:pt x="37514" y="30312"/>
                    <a:pt x="37403" y="30205"/>
                    <a:pt x="37313" y="30205"/>
                  </a:cubicBezTo>
                  <a:cubicBezTo>
                    <a:pt x="37266" y="30205"/>
                    <a:pt x="37225" y="30234"/>
                    <a:pt x="37162" y="30278"/>
                  </a:cubicBezTo>
                  <a:cubicBezTo>
                    <a:pt x="37005" y="29996"/>
                    <a:pt x="36800" y="29743"/>
                    <a:pt x="36684" y="29437"/>
                  </a:cubicBezTo>
                  <a:cubicBezTo>
                    <a:pt x="36616" y="29262"/>
                    <a:pt x="36654" y="29066"/>
                    <a:pt x="36571" y="28894"/>
                  </a:cubicBezTo>
                  <a:cubicBezTo>
                    <a:pt x="36509" y="28772"/>
                    <a:pt x="36443" y="28752"/>
                    <a:pt x="36316" y="28707"/>
                  </a:cubicBezTo>
                  <a:cubicBezTo>
                    <a:pt x="36280" y="28772"/>
                    <a:pt x="36277" y="28787"/>
                    <a:pt x="36283" y="28847"/>
                  </a:cubicBezTo>
                  <a:cubicBezTo>
                    <a:pt x="36233" y="28778"/>
                    <a:pt x="36170" y="28719"/>
                    <a:pt x="36099" y="28674"/>
                  </a:cubicBezTo>
                  <a:lnTo>
                    <a:pt x="36099" y="28674"/>
                  </a:lnTo>
                  <a:cubicBezTo>
                    <a:pt x="36131" y="28687"/>
                    <a:pt x="36144" y="28692"/>
                    <a:pt x="36158" y="28692"/>
                  </a:cubicBezTo>
                  <a:cubicBezTo>
                    <a:pt x="36167" y="28692"/>
                    <a:pt x="36176" y="28690"/>
                    <a:pt x="36191" y="28686"/>
                  </a:cubicBezTo>
                  <a:cubicBezTo>
                    <a:pt x="36242" y="28502"/>
                    <a:pt x="35983" y="28291"/>
                    <a:pt x="35980" y="28288"/>
                  </a:cubicBezTo>
                  <a:cubicBezTo>
                    <a:pt x="35773" y="28119"/>
                    <a:pt x="35514" y="28030"/>
                    <a:pt x="35309" y="27861"/>
                  </a:cubicBezTo>
                  <a:cubicBezTo>
                    <a:pt x="35048" y="27644"/>
                    <a:pt x="34876" y="27335"/>
                    <a:pt x="34594" y="27140"/>
                  </a:cubicBezTo>
                  <a:cubicBezTo>
                    <a:pt x="34497" y="27072"/>
                    <a:pt x="34301" y="26935"/>
                    <a:pt x="34041" y="26935"/>
                  </a:cubicBezTo>
                  <a:close/>
                  <a:moveTo>
                    <a:pt x="48915" y="30568"/>
                  </a:moveTo>
                  <a:cubicBezTo>
                    <a:pt x="48913" y="30568"/>
                    <a:pt x="48912" y="30568"/>
                    <a:pt x="48910" y="30569"/>
                  </a:cubicBezTo>
                  <a:cubicBezTo>
                    <a:pt x="48883" y="30578"/>
                    <a:pt x="48865" y="30595"/>
                    <a:pt x="48833" y="30640"/>
                  </a:cubicBezTo>
                  <a:cubicBezTo>
                    <a:pt x="48839" y="30673"/>
                    <a:pt x="48842" y="30705"/>
                    <a:pt x="48842" y="30738"/>
                  </a:cubicBezTo>
                  <a:cubicBezTo>
                    <a:pt x="48839" y="30732"/>
                    <a:pt x="48833" y="30729"/>
                    <a:pt x="48830" y="30729"/>
                  </a:cubicBezTo>
                  <a:cubicBezTo>
                    <a:pt x="48812" y="30741"/>
                    <a:pt x="48800" y="30759"/>
                    <a:pt x="48797" y="30779"/>
                  </a:cubicBezTo>
                  <a:cubicBezTo>
                    <a:pt x="48812" y="30779"/>
                    <a:pt x="48812" y="30779"/>
                    <a:pt x="48839" y="30756"/>
                  </a:cubicBezTo>
                  <a:lnTo>
                    <a:pt x="48839" y="30756"/>
                  </a:lnTo>
                  <a:cubicBezTo>
                    <a:pt x="48854" y="30883"/>
                    <a:pt x="48821" y="31284"/>
                    <a:pt x="48821" y="31284"/>
                  </a:cubicBezTo>
                  <a:cubicBezTo>
                    <a:pt x="48812" y="31308"/>
                    <a:pt x="48779" y="31329"/>
                    <a:pt x="48764" y="31349"/>
                  </a:cubicBezTo>
                  <a:cubicBezTo>
                    <a:pt x="48696" y="31462"/>
                    <a:pt x="48649" y="31587"/>
                    <a:pt x="48566" y="31691"/>
                  </a:cubicBezTo>
                  <a:cubicBezTo>
                    <a:pt x="48536" y="31728"/>
                    <a:pt x="48514" y="31740"/>
                    <a:pt x="48498" y="31740"/>
                  </a:cubicBezTo>
                  <a:cubicBezTo>
                    <a:pt x="48487" y="31740"/>
                    <a:pt x="48478" y="31734"/>
                    <a:pt x="48471" y="31727"/>
                  </a:cubicBezTo>
                  <a:cubicBezTo>
                    <a:pt x="48429" y="31695"/>
                    <a:pt x="48397" y="31671"/>
                    <a:pt x="48360" y="31671"/>
                  </a:cubicBezTo>
                  <a:cubicBezTo>
                    <a:pt x="48324" y="31671"/>
                    <a:pt x="48282" y="31694"/>
                    <a:pt x="48218" y="31756"/>
                  </a:cubicBezTo>
                  <a:cubicBezTo>
                    <a:pt x="48197" y="31777"/>
                    <a:pt x="48197" y="31777"/>
                    <a:pt x="48150" y="32041"/>
                  </a:cubicBezTo>
                  <a:cubicBezTo>
                    <a:pt x="48155" y="32044"/>
                    <a:pt x="48194" y="32064"/>
                    <a:pt x="48254" y="32064"/>
                  </a:cubicBezTo>
                  <a:cubicBezTo>
                    <a:pt x="48385" y="32064"/>
                    <a:pt x="48618" y="31968"/>
                    <a:pt x="48818" y="31388"/>
                  </a:cubicBezTo>
                  <a:lnTo>
                    <a:pt x="48818" y="31388"/>
                  </a:lnTo>
                  <a:cubicBezTo>
                    <a:pt x="48812" y="31516"/>
                    <a:pt x="48818" y="31557"/>
                    <a:pt x="48830" y="31581"/>
                  </a:cubicBezTo>
                  <a:lnTo>
                    <a:pt x="48842" y="31578"/>
                  </a:lnTo>
                  <a:lnTo>
                    <a:pt x="48842" y="31584"/>
                  </a:lnTo>
                  <a:cubicBezTo>
                    <a:pt x="48877" y="31548"/>
                    <a:pt x="48907" y="31501"/>
                    <a:pt x="48922" y="31450"/>
                  </a:cubicBezTo>
                  <a:lnTo>
                    <a:pt x="48940" y="31403"/>
                  </a:lnTo>
                  <a:lnTo>
                    <a:pt x="48943" y="31385"/>
                  </a:lnTo>
                  <a:lnTo>
                    <a:pt x="48934" y="31391"/>
                  </a:lnTo>
                  <a:lnTo>
                    <a:pt x="48937" y="31376"/>
                  </a:lnTo>
                  <a:lnTo>
                    <a:pt x="48931" y="31379"/>
                  </a:lnTo>
                  <a:cubicBezTo>
                    <a:pt x="49051" y="30967"/>
                    <a:pt x="49021" y="30568"/>
                    <a:pt x="48915" y="30568"/>
                  </a:cubicBezTo>
                  <a:close/>
                  <a:moveTo>
                    <a:pt x="36871" y="32300"/>
                  </a:moveTo>
                  <a:cubicBezTo>
                    <a:pt x="36865" y="32300"/>
                    <a:pt x="36868" y="32300"/>
                    <a:pt x="36868" y="32305"/>
                  </a:cubicBezTo>
                  <a:cubicBezTo>
                    <a:pt x="36868" y="32308"/>
                    <a:pt x="36880" y="32334"/>
                    <a:pt x="36894" y="32334"/>
                  </a:cubicBezTo>
                  <a:cubicBezTo>
                    <a:pt x="36897" y="32334"/>
                    <a:pt x="36900" y="32333"/>
                    <a:pt x="36904" y="32329"/>
                  </a:cubicBezTo>
                  <a:cubicBezTo>
                    <a:pt x="36889" y="32311"/>
                    <a:pt x="36877" y="32300"/>
                    <a:pt x="36871" y="32300"/>
                  </a:cubicBezTo>
                  <a:close/>
                  <a:moveTo>
                    <a:pt x="38070" y="32776"/>
                  </a:moveTo>
                  <a:cubicBezTo>
                    <a:pt x="38091" y="32776"/>
                    <a:pt x="38110" y="32779"/>
                    <a:pt x="38130" y="32783"/>
                  </a:cubicBezTo>
                  <a:cubicBezTo>
                    <a:pt x="38112" y="32786"/>
                    <a:pt x="38094" y="32786"/>
                    <a:pt x="38076" y="32786"/>
                  </a:cubicBezTo>
                  <a:lnTo>
                    <a:pt x="38073" y="32786"/>
                  </a:lnTo>
                  <a:cubicBezTo>
                    <a:pt x="38062" y="32781"/>
                    <a:pt x="38056" y="32778"/>
                    <a:pt x="38052" y="32777"/>
                  </a:cubicBezTo>
                  <a:lnTo>
                    <a:pt x="38052" y="32777"/>
                  </a:lnTo>
                  <a:cubicBezTo>
                    <a:pt x="38058" y="32777"/>
                    <a:pt x="38064" y="32776"/>
                    <a:pt x="38070" y="32776"/>
                  </a:cubicBezTo>
                  <a:close/>
                  <a:moveTo>
                    <a:pt x="37555" y="32036"/>
                  </a:moveTo>
                  <a:cubicBezTo>
                    <a:pt x="37530" y="32036"/>
                    <a:pt x="37505" y="32037"/>
                    <a:pt x="37480" y="32041"/>
                  </a:cubicBezTo>
                  <a:cubicBezTo>
                    <a:pt x="37257" y="32130"/>
                    <a:pt x="37085" y="32317"/>
                    <a:pt x="36850" y="32389"/>
                  </a:cubicBezTo>
                  <a:cubicBezTo>
                    <a:pt x="37233" y="32573"/>
                    <a:pt x="37637" y="32706"/>
                    <a:pt x="38053" y="32786"/>
                  </a:cubicBezTo>
                  <a:lnTo>
                    <a:pt x="38041" y="32786"/>
                  </a:lnTo>
                  <a:cubicBezTo>
                    <a:pt x="38812" y="32981"/>
                    <a:pt x="39252" y="33092"/>
                    <a:pt x="39479" y="33092"/>
                  </a:cubicBezTo>
                  <a:cubicBezTo>
                    <a:pt x="39601" y="33092"/>
                    <a:pt x="39662" y="33060"/>
                    <a:pt x="39680" y="32991"/>
                  </a:cubicBezTo>
                  <a:cubicBezTo>
                    <a:pt x="39680" y="33131"/>
                    <a:pt x="39750" y="33174"/>
                    <a:pt x="39827" y="33174"/>
                  </a:cubicBezTo>
                  <a:cubicBezTo>
                    <a:pt x="39905" y="33174"/>
                    <a:pt x="39991" y="33130"/>
                    <a:pt x="40018" y="33098"/>
                  </a:cubicBezTo>
                  <a:cubicBezTo>
                    <a:pt x="40024" y="33089"/>
                    <a:pt x="40033" y="33080"/>
                    <a:pt x="40039" y="33068"/>
                  </a:cubicBezTo>
                  <a:cubicBezTo>
                    <a:pt x="40063" y="33021"/>
                    <a:pt x="40110" y="32852"/>
                    <a:pt x="39677" y="32783"/>
                  </a:cubicBezTo>
                  <a:cubicBezTo>
                    <a:pt x="39392" y="32742"/>
                    <a:pt x="39377" y="32715"/>
                    <a:pt x="39285" y="32567"/>
                  </a:cubicBezTo>
                  <a:lnTo>
                    <a:pt x="39285" y="32567"/>
                  </a:lnTo>
                  <a:cubicBezTo>
                    <a:pt x="39337" y="32588"/>
                    <a:pt x="39386" y="32597"/>
                    <a:pt x="39432" y="32597"/>
                  </a:cubicBezTo>
                  <a:cubicBezTo>
                    <a:pt x="39542" y="32597"/>
                    <a:pt x="39635" y="32546"/>
                    <a:pt x="39718" y="32490"/>
                  </a:cubicBezTo>
                  <a:cubicBezTo>
                    <a:pt x="39694" y="32397"/>
                    <a:pt x="39668" y="32291"/>
                    <a:pt x="39454" y="32249"/>
                  </a:cubicBezTo>
                  <a:cubicBezTo>
                    <a:pt x="39433" y="32246"/>
                    <a:pt x="39403" y="32243"/>
                    <a:pt x="39380" y="32240"/>
                  </a:cubicBezTo>
                  <a:cubicBezTo>
                    <a:pt x="39347" y="32237"/>
                    <a:pt x="39315" y="32235"/>
                    <a:pt x="39283" y="32235"/>
                  </a:cubicBezTo>
                  <a:cubicBezTo>
                    <a:pt x="39001" y="32235"/>
                    <a:pt x="38733" y="32351"/>
                    <a:pt x="38453" y="32362"/>
                  </a:cubicBezTo>
                  <a:cubicBezTo>
                    <a:pt x="38448" y="32362"/>
                    <a:pt x="38442" y="32362"/>
                    <a:pt x="38437" y="32362"/>
                  </a:cubicBezTo>
                  <a:cubicBezTo>
                    <a:pt x="38106" y="32362"/>
                    <a:pt x="37886" y="32036"/>
                    <a:pt x="37555" y="32036"/>
                  </a:cubicBezTo>
                  <a:close/>
                  <a:moveTo>
                    <a:pt x="40206" y="32944"/>
                  </a:moveTo>
                  <a:cubicBezTo>
                    <a:pt x="40205" y="32944"/>
                    <a:pt x="40203" y="32944"/>
                    <a:pt x="40202" y="32944"/>
                  </a:cubicBezTo>
                  <a:cubicBezTo>
                    <a:pt x="40066" y="32988"/>
                    <a:pt x="40158" y="33104"/>
                    <a:pt x="40294" y="33282"/>
                  </a:cubicBezTo>
                  <a:lnTo>
                    <a:pt x="40303" y="33276"/>
                  </a:lnTo>
                  <a:cubicBezTo>
                    <a:pt x="40357" y="33291"/>
                    <a:pt x="40411" y="33297"/>
                    <a:pt x="40465" y="33297"/>
                  </a:cubicBezTo>
                  <a:cubicBezTo>
                    <a:pt x="40597" y="33297"/>
                    <a:pt x="40729" y="33264"/>
                    <a:pt x="40861" y="33264"/>
                  </a:cubicBezTo>
                  <a:cubicBezTo>
                    <a:pt x="40898" y="33264"/>
                    <a:pt x="40934" y="33267"/>
                    <a:pt x="40971" y="33273"/>
                  </a:cubicBezTo>
                  <a:cubicBezTo>
                    <a:pt x="40940" y="33195"/>
                    <a:pt x="41111" y="33174"/>
                    <a:pt x="41301" y="33174"/>
                  </a:cubicBezTo>
                  <a:cubicBezTo>
                    <a:pt x="41515" y="33174"/>
                    <a:pt x="41753" y="33201"/>
                    <a:pt x="41758" y="33202"/>
                  </a:cubicBezTo>
                  <a:cubicBezTo>
                    <a:pt x="41752" y="33208"/>
                    <a:pt x="41749" y="33217"/>
                    <a:pt x="41743" y="33223"/>
                  </a:cubicBezTo>
                  <a:cubicBezTo>
                    <a:pt x="41903" y="33161"/>
                    <a:pt x="42052" y="33066"/>
                    <a:pt x="42218" y="33021"/>
                  </a:cubicBezTo>
                  <a:lnTo>
                    <a:pt x="42343" y="33057"/>
                  </a:lnTo>
                  <a:cubicBezTo>
                    <a:pt x="42340" y="33063"/>
                    <a:pt x="42337" y="33071"/>
                    <a:pt x="42334" y="33077"/>
                  </a:cubicBezTo>
                  <a:cubicBezTo>
                    <a:pt x="42292" y="33089"/>
                    <a:pt x="42239" y="33101"/>
                    <a:pt x="42197" y="33107"/>
                  </a:cubicBezTo>
                  <a:cubicBezTo>
                    <a:pt x="42221" y="33134"/>
                    <a:pt x="42221" y="33134"/>
                    <a:pt x="42310" y="33166"/>
                  </a:cubicBezTo>
                  <a:lnTo>
                    <a:pt x="42322" y="33158"/>
                  </a:lnTo>
                  <a:cubicBezTo>
                    <a:pt x="42408" y="33134"/>
                    <a:pt x="42488" y="33092"/>
                    <a:pt x="42574" y="33066"/>
                  </a:cubicBezTo>
                  <a:lnTo>
                    <a:pt x="42574" y="33066"/>
                  </a:lnTo>
                  <a:lnTo>
                    <a:pt x="42556" y="33107"/>
                  </a:lnTo>
                  <a:cubicBezTo>
                    <a:pt x="42592" y="33104"/>
                    <a:pt x="42628" y="33092"/>
                    <a:pt x="42660" y="33077"/>
                  </a:cubicBezTo>
                  <a:cubicBezTo>
                    <a:pt x="42693" y="33054"/>
                    <a:pt x="42699" y="33009"/>
                    <a:pt x="42726" y="32985"/>
                  </a:cubicBezTo>
                  <a:cubicBezTo>
                    <a:pt x="42732" y="32979"/>
                    <a:pt x="42741" y="32976"/>
                    <a:pt x="42746" y="32973"/>
                  </a:cubicBezTo>
                  <a:lnTo>
                    <a:pt x="42729" y="32968"/>
                  </a:lnTo>
                  <a:lnTo>
                    <a:pt x="42726" y="32968"/>
                  </a:lnTo>
                  <a:cubicBezTo>
                    <a:pt x="42721" y="32967"/>
                    <a:pt x="42716" y="32966"/>
                    <a:pt x="42711" y="32966"/>
                  </a:cubicBezTo>
                  <a:cubicBezTo>
                    <a:pt x="42687" y="32966"/>
                    <a:pt x="42663" y="32974"/>
                    <a:pt x="42639" y="32974"/>
                  </a:cubicBezTo>
                  <a:cubicBezTo>
                    <a:pt x="42630" y="32974"/>
                    <a:pt x="42622" y="32973"/>
                    <a:pt x="42613" y="32970"/>
                  </a:cubicBezTo>
                  <a:cubicBezTo>
                    <a:pt x="42554" y="32973"/>
                    <a:pt x="42494" y="32985"/>
                    <a:pt x="42441" y="33003"/>
                  </a:cubicBezTo>
                  <a:cubicBezTo>
                    <a:pt x="42407" y="32965"/>
                    <a:pt x="42369" y="32953"/>
                    <a:pt x="42333" y="32953"/>
                  </a:cubicBezTo>
                  <a:cubicBezTo>
                    <a:pt x="42265" y="32953"/>
                    <a:pt x="42205" y="32998"/>
                    <a:pt x="42203" y="33000"/>
                  </a:cubicBezTo>
                  <a:cubicBezTo>
                    <a:pt x="42093" y="32968"/>
                    <a:pt x="41952" y="32956"/>
                    <a:pt x="41813" y="32956"/>
                  </a:cubicBezTo>
                  <a:cubicBezTo>
                    <a:pt x="41646" y="32956"/>
                    <a:pt x="41480" y="32973"/>
                    <a:pt x="41372" y="32994"/>
                  </a:cubicBezTo>
                  <a:cubicBezTo>
                    <a:pt x="41238" y="33018"/>
                    <a:pt x="41128" y="33101"/>
                    <a:pt x="40995" y="33122"/>
                  </a:cubicBezTo>
                  <a:cubicBezTo>
                    <a:pt x="40979" y="33124"/>
                    <a:pt x="40964" y="33125"/>
                    <a:pt x="40949" y="33125"/>
                  </a:cubicBezTo>
                  <a:cubicBezTo>
                    <a:pt x="40868" y="33125"/>
                    <a:pt x="40790" y="33097"/>
                    <a:pt x="40710" y="33089"/>
                  </a:cubicBezTo>
                  <a:lnTo>
                    <a:pt x="40710" y="33089"/>
                  </a:lnTo>
                  <a:cubicBezTo>
                    <a:pt x="40728" y="33119"/>
                    <a:pt x="40757" y="33143"/>
                    <a:pt x="40790" y="33155"/>
                  </a:cubicBezTo>
                  <a:cubicBezTo>
                    <a:pt x="40764" y="33173"/>
                    <a:pt x="40743" y="33182"/>
                    <a:pt x="40724" y="33182"/>
                  </a:cubicBezTo>
                  <a:cubicBezTo>
                    <a:pt x="40683" y="33182"/>
                    <a:pt x="40654" y="33142"/>
                    <a:pt x="40609" y="33083"/>
                  </a:cubicBezTo>
                  <a:cubicBezTo>
                    <a:pt x="40457" y="33083"/>
                    <a:pt x="40398" y="33107"/>
                    <a:pt x="40357" y="33125"/>
                  </a:cubicBezTo>
                  <a:cubicBezTo>
                    <a:pt x="40311" y="32982"/>
                    <a:pt x="40240" y="32944"/>
                    <a:pt x="40206" y="32944"/>
                  </a:cubicBezTo>
                  <a:close/>
                  <a:moveTo>
                    <a:pt x="43285" y="32961"/>
                  </a:moveTo>
                  <a:cubicBezTo>
                    <a:pt x="43271" y="32961"/>
                    <a:pt x="43254" y="32963"/>
                    <a:pt x="43236" y="32965"/>
                  </a:cubicBezTo>
                  <a:cubicBezTo>
                    <a:pt x="42565" y="33119"/>
                    <a:pt x="42144" y="33692"/>
                    <a:pt x="42037" y="33900"/>
                  </a:cubicBezTo>
                  <a:cubicBezTo>
                    <a:pt x="42078" y="33885"/>
                    <a:pt x="42171" y="33855"/>
                    <a:pt x="42470" y="33695"/>
                  </a:cubicBezTo>
                  <a:cubicBezTo>
                    <a:pt x="42744" y="33541"/>
                    <a:pt x="43251" y="33137"/>
                    <a:pt x="43314" y="33000"/>
                  </a:cubicBezTo>
                  <a:cubicBezTo>
                    <a:pt x="43329" y="32969"/>
                    <a:pt x="43314" y="32961"/>
                    <a:pt x="43285" y="32961"/>
                  </a:cubicBezTo>
                  <a:close/>
                  <a:moveTo>
                    <a:pt x="45678" y="29660"/>
                  </a:moveTo>
                  <a:cubicBezTo>
                    <a:pt x="45658" y="29660"/>
                    <a:pt x="45637" y="29661"/>
                    <a:pt x="45614" y="29663"/>
                  </a:cubicBezTo>
                  <a:cubicBezTo>
                    <a:pt x="45466" y="29705"/>
                    <a:pt x="45335" y="29773"/>
                    <a:pt x="45169" y="29975"/>
                  </a:cubicBezTo>
                  <a:cubicBezTo>
                    <a:pt x="45196" y="29817"/>
                    <a:pt x="45142" y="29782"/>
                    <a:pt x="45122" y="29764"/>
                  </a:cubicBezTo>
                  <a:cubicBezTo>
                    <a:pt x="45092" y="29776"/>
                    <a:pt x="45080" y="29782"/>
                    <a:pt x="45041" y="29841"/>
                  </a:cubicBezTo>
                  <a:cubicBezTo>
                    <a:pt x="45221" y="30145"/>
                    <a:pt x="45378" y="30413"/>
                    <a:pt x="45633" y="30413"/>
                  </a:cubicBezTo>
                  <a:cubicBezTo>
                    <a:pt x="45669" y="30413"/>
                    <a:pt x="45708" y="30408"/>
                    <a:pt x="45748" y="30396"/>
                  </a:cubicBezTo>
                  <a:lnTo>
                    <a:pt x="45748" y="30396"/>
                  </a:lnTo>
                  <a:cubicBezTo>
                    <a:pt x="45626" y="30554"/>
                    <a:pt x="45419" y="30542"/>
                    <a:pt x="45270" y="30646"/>
                  </a:cubicBezTo>
                  <a:lnTo>
                    <a:pt x="45273" y="30646"/>
                  </a:lnTo>
                  <a:cubicBezTo>
                    <a:pt x="45487" y="30827"/>
                    <a:pt x="45217" y="31056"/>
                    <a:pt x="45329" y="31249"/>
                  </a:cubicBezTo>
                  <a:cubicBezTo>
                    <a:pt x="45333" y="31249"/>
                    <a:pt x="45337" y="31249"/>
                    <a:pt x="45341" y="31249"/>
                  </a:cubicBezTo>
                  <a:cubicBezTo>
                    <a:pt x="45378" y="31249"/>
                    <a:pt x="45419" y="31224"/>
                    <a:pt x="45564" y="30937"/>
                  </a:cubicBezTo>
                  <a:lnTo>
                    <a:pt x="45564" y="30937"/>
                  </a:lnTo>
                  <a:cubicBezTo>
                    <a:pt x="45546" y="31079"/>
                    <a:pt x="45540" y="31159"/>
                    <a:pt x="45614" y="31266"/>
                  </a:cubicBezTo>
                  <a:cubicBezTo>
                    <a:pt x="45698" y="31388"/>
                    <a:pt x="45855" y="31400"/>
                    <a:pt x="45956" y="31498"/>
                  </a:cubicBezTo>
                  <a:cubicBezTo>
                    <a:pt x="46113" y="31646"/>
                    <a:pt x="46116" y="31664"/>
                    <a:pt x="46152" y="32677"/>
                  </a:cubicBezTo>
                  <a:cubicBezTo>
                    <a:pt x="46144" y="32656"/>
                    <a:pt x="46129" y="32620"/>
                    <a:pt x="46094" y="32620"/>
                  </a:cubicBezTo>
                  <a:cubicBezTo>
                    <a:pt x="46039" y="32620"/>
                    <a:pt x="45935" y="32711"/>
                    <a:pt x="45733" y="33098"/>
                  </a:cubicBezTo>
                  <a:cubicBezTo>
                    <a:pt x="45902" y="33024"/>
                    <a:pt x="46092" y="33030"/>
                    <a:pt x="46262" y="32956"/>
                  </a:cubicBezTo>
                  <a:lnTo>
                    <a:pt x="46262" y="32956"/>
                  </a:lnTo>
                  <a:cubicBezTo>
                    <a:pt x="46123" y="33351"/>
                    <a:pt x="46330" y="33414"/>
                    <a:pt x="46431" y="33414"/>
                  </a:cubicBezTo>
                  <a:cubicBezTo>
                    <a:pt x="46455" y="33414"/>
                    <a:pt x="46473" y="33410"/>
                    <a:pt x="46478" y="33407"/>
                  </a:cubicBezTo>
                  <a:cubicBezTo>
                    <a:pt x="46508" y="33392"/>
                    <a:pt x="46817" y="33152"/>
                    <a:pt x="46766" y="33036"/>
                  </a:cubicBezTo>
                  <a:lnTo>
                    <a:pt x="46743" y="33033"/>
                  </a:lnTo>
                  <a:cubicBezTo>
                    <a:pt x="46903" y="32953"/>
                    <a:pt x="46903" y="32953"/>
                    <a:pt x="46939" y="32920"/>
                  </a:cubicBezTo>
                  <a:cubicBezTo>
                    <a:pt x="46939" y="32911"/>
                    <a:pt x="46939" y="32896"/>
                    <a:pt x="46936" y="32887"/>
                  </a:cubicBezTo>
                  <a:lnTo>
                    <a:pt x="46936" y="32887"/>
                  </a:lnTo>
                  <a:lnTo>
                    <a:pt x="46945" y="32911"/>
                  </a:lnTo>
                  <a:cubicBezTo>
                    <a:pt x="46995" y="32855"/>
                    <a:pt x="47031" y="32786"/>
                    <a:pt x="47051" y="32715"/>
                  </a:cubicBezTo>
                  <a:cubicBezTo>
                    <a:pt x="47090" y="32867"/>
                    <a:pt x="47253" y="32941"/>
                    <a:pt x="47289" y="33095"/>
                  </a:cubicBezTo>
                  <a:cubicBezTo>
                    <a:pt x="47351" y="33339"/>
                    <a:pt x="47218" y="33591"/>
                    <a:pt x="47325" y="33834"/>
                  </a:cubicBezTo>
                  <a:cubicBezTo>
                    <a:pt x="47390" y="33984"/>
                    <a:pt x="47460" y="34021"/>
                    <a:pt x="47514" y="34021"/>
                  </a:cubicBezTo>
                  <a:cubicBezTo>
                    <a:pt x="47568" y="34021"/>
                    <a:pt x="47605" y="33984"/>
                    <a:pt x="47607" y="33983"/>
                  </a:cubicBezTo>
                  <a:cubicBezTo>
                    <a:pt x="47660" y="33924"/>
                    <a:pt x="47669" y="33808"/>
                    <a:pt x="47681" y="33731"/>
                  </a:cubicBezTo>
                  <a:cubicBezTo>
                    <a:pt x="47725" y="33440"/>
                    <a:pt x="47592" y="33161"/>
                    <a:pt x="47633" y="32873"/>
                  </a:cubicBezTo>
                  <a:cubicBezTo>
                    <a:pt x="47672" y="32576"/>
                    <a:pt x="47874" y="32329"/>
                    <a:pt x="47912" y="32032"/>
                  </a:cubicBezTo>
                  <a:cubicBezTo>
                    <a:pt x="47921" y="31937"/>
                    <a:pt x="47915" y="31839"/>
                    <a:pt x="47898" y="31747"/>
                  </a:cubicBezTo>
                  <a:cubicBezTo>
                    <a:pt x="47898" y="31730"/>
                    <a:pt x="47478" y="30186"/>
                    <a:pt x="46926" y="30186"/>
                  </a:cubicBezTo>
                  <a:cubicBezTo>
                    <a:pt x="46924" y="30186"/>
                    <a:pt x="46922" y="30186"/>
                    <a:pt x="46921" y="30186"/>
                  </a:cubicBezTo>
                  <a:cubicBezTo>
                    <a:pt x="46440" y="30195"/>
                    <a:pt x="46395" y="30806"/>
                    <a:pt x="45959" y="30874"/>
                  </a:cubicBezTo>
                  <a:cubicBezTo>
                    <a:pt x="45955" y="30875"/>
                    <a:pt x="45951" y="30875"/>
                    <a:pt x="45947" y="30875"/>
                  </a:cubicBezTo>
                  <a:cubicBezTo>
                    <a:pt x="45788" y="30875"/>
                    <a:pt x="45885" y="30352"/>
                    <a:pt x="45885" y="30346"/>
                  </a:cubicBezTo>
                  <a:lnTo>
                    <a:pt x="45885" y="30346"/>
                  </a:lnTo>
                  <a:lnTo>
                    <a:pt x="45876" y="30370"/>
                  </a:lnTo>
                  <a:cubicBezTo>
                    <a:pt x="45928" y="29895"/>
                    <a:pt x="45955" y="29660"/>
                    <a:pt x="45678" y="29660"/>
                  </a:cubicBezTo>
                  <a:close/>
                  <a:moveTo>
                    <a:pt x="17760" y="35580"/>
                  </a:moveTo>
                  <a:lnTo>
                    <a:pt x="17760" y="35580"/>
                  </a:lnTo>
                  <a:cubicBezTo>
                    <a:pt x="17769" y="35595"/>
                    <a:pt x="17778" y="35613"/>
                    <a:pt x="17781" y="35631"/>
                  </a:cubicBezTo>
                  <a:cubicBezTo>
                    <a:pt x="17778" y="35622"/>
                    <a:pt x="17772" y="35610"/>
                    <a:pt x="17769" y="35604"/>
                  </a:cubicBezTo>
                  <a:cubicBezTo>
                    <a:pt x="17766" y="35595"/>
                    <a:pt x="17763" y="35586"/>
                    <a:pt x="17760" y="35580"/>
                  </a:cubicBezTo>
                  <a:close/>
                  <a:moveTo>
                    <a:pt x="17813" y="35703"/>
                  </a:moveTo>
                  <a:cubicBezTo>
                    <a:pt x="17817" y="35712"/>
                    <a:pt x="17821" y="35722"/>
                    <a:pt x="17825" y="35732"/>
                  </a:cubicBezTo>
                  <a:lnTo>
                    <a:pt x="17828" y="35735"/>
                  </a:lnTo>
                  <a:lnTo>
                    <a:pt x="17813" y="35703"/>
                  </a:lnTo>
                  <a:close/>
                  <a:moveTo>
                    <a:pt x="44368" y="39612"/>
                  </a:moveTo>
                  <a:cubicBezTo>
                    <a:pt x="44357" y="39623"/>
                    <a:pt x="44345" y="39637"/>
                    <a:pt x="44333" y="39651"/>
                  </a:cubicBezTo>
                  <a:lnTo>
                    <a:pt x="44333" y="39651"/>
                  </a:lnTo>
                  <a:cubicBezTo>
                    <a:pt x="44332" y="39653"/>
                    <a:pt x="44330" y="39655"/>
                    <a:pt x="44329" y="39657"/>
                  </a:cubicBezTo>
                  <a:lnTo>
                    <a:pt x="44368" y="39612"/>
                  </a:lnTo>
                  <a:close/>
                  <a:moveTo>
                    <a:pt x="17364" y="34647"/>
                  </a:moveTo>
                  <a:cubicBezTo>
                    <a:pt x="17356" y="34647"/>
                    <a:pt x="17347" y="34648"/>
                    <a:pt x="17339" y="34651"/>
                  </a:cubicBezTo>
                  <a:cubicBezTo>
                    <a:pt x="17214" y="34770"/>
                    <a:pt x="17178" y="34942"/>
                    <a:pt x="17092" y="35084"/>
                  </a:cubicBezTo>
                  <a:cubicBezTo>
                    <a:pt x="16947" y="35322"/>
                    <a:pt x="16920" y="35622"/>
                    <a:pt x="16718" y="35830"/>
                  </a:cubicBezTo>
                  <a:cubicBezTo>
                    <a:pt x="16688" y="35856"/>
                    <a:pt x="16662" y="35883"/>
                    <a:pt x="16638" y="35913"/>
                  </a:cubicBezTo>
                  <a:cubicBezTo>
                    <a:pt x="16596" y="35969"/>
                    <a:pt x="16584" y="36040"/>
                    <a:pt x="16543" y="36097"/>
                  </a:cubicBezTo>
                  <a:cubicBezTo>
                    <a:pt x="16412" y="36281"/>
                    <a:pt x="16139" y="36358"/>
                    <a:pt x="16124" y="36634"/>
                  </a:cubicBezTo>
                  <a:cubicBezTo>
                    <a:pt x="16121" y="36649"/>
                    <a:pt x="16273" y="38689"/>
                    <a:pt x="16391" y="39084"/>
                  </a:cubicBezTo>
                  <a:cubicBezTo>
                    <a:pt x="16510" y="39490"/>
                    <a:pt x="16851" y="39746"/>
                    <a:pt x="17035" y="39746"/>
                  </a:cubicBezTo>
                  <a:cubicBezTo>
                    <a:pt x="17039" y="39746"/>
                    <a:pt x="17044" y="39746"/>
                    <a:pt x="17048" y="39746"/>
                  </a:cubicBezTo>
                  <a:cubicBezTo>
                    <a:pt x="17558" y="39707"/>
                    <a:pt x="17727" y="37961"/>
                    <a:pt x="17618" y="37068"/>
                  </a:cubicBezTo>
                  <a:cubicBezTo>
                    <a:pt x="17531" y="36346"/>
                    <a:pt x="17537" y="36210"/>
                    <a:pt x="17650" y="35925"/>
                  </a:cubicBezTo>
                  <a:cubicBezTo>
                    <a:pt x="17665" y="35987"/>
                    <a:pt x="17692" y="36046"/>
                    <a:pt x="17727" y="36100"/>
                  </a:cubicBezTo>
                  <a:cubicBezTo>
                    <a:pt x="17736" y="35663"/>
                    <a:pt x="17736" y="35663"/>
                    <a:pt x="17748" y="35628"/>
                  </a:cubicBezTo>
                  <a:cubicBezTo>
                    <a:pt x="17784" y="35646"/>
                    <a:pt x="17787" y="35646"/>
                    <a:pt x="17814" y="35714"/>
                  </a:cubicBezTo>
                  <a:lnTo>
                    <a:pt x="17808" y="35693"/>
                  </a:lnTo>
                  <a:lnTo>
                    <a:pt x="17813" y="35703"/>
                  </a:lnTo>
                  <a:lnTo>
                    <a:pt x="17813" y="35703"/>
                  </a:lnTo>
                  <a:cubicBezTo>
                    <a:pt x="17768" y="35601"/>
                    <a:pt x="17746" y="35512"/>
                    <a:pt x="17695" y="35289"/>
                  </a:cubicBezTo>
                  <a:cubicBezTo>
                    <a:pt x="17625" y="34992"/>
                    <a:pt x="17510" y="34647"/>
                    <a:pt x="17364" y="34647"/>
                  </a:cubicBezTo>
                  <a:close/>
                  <a:moveTo>
                    <a:pt x="25176" y="855"/>
                  </a:moveTo>
                  <a:cubicBezTo>
                    <a:pt x="25158" y="855"/>
                    <a:pt x="25141" y="855"/>
                    <a:pt x="25123" y="856"/>
                  </a:cubicBezTo>
                  <a:cubicBezTo>
                    <a:pt x="24972" y="888"/>
                    <a:pt x="24972" y="888"/>
                    <a:pt x="24862" y="1034"/>
                  </a:cubicBezTo>
                  <a:lnTo>
                    <a:pt x="24770" y="1034"/>
                  </a:lnTo>
                  <a:cubicBezTo>
                    <a:pt x="24796" y="1055"/>
                    <a:pt x="24835" y="1081"/>
                    <a:pt x="24862" y="1102"/>
                  </a:cubicBezTo>
                  <a:cubicBezTo>
                    <a:pt x="24781" y="1106"/>
                    <a:pt x="24709" y="1108"/>
                    <a:pt x="24645" y="1108"/>
                  </a:cubicBezTo>
                  <a:cubicBezTo>
                    <a:pt x="24358" y="1108"/>
                    <a:pt x="24238" y="1072"/>
                    <a:pt x="24238" y="1072"/>
                  </a:cubicBezTo>
                  <a:cubicBezTo>
                    <a:pt x="24167" y="1090"/>
                    <a:pt x="24099" y="1126"/>
                    <a:pt x="24045" y="1176"/>
                  </a:cubicBezTo>
                  <a:cubicBezTo>
                    <a:pt x="23945" y="1175"/>
                    <a:pt x="23858" y="1174"/>
                    <a:pt x="23781" y="1174"/>
                  </a:cubicBezTo>
                  <a:cubicBezTo>
                    <a:pt x="23366" y="1174"/>
                    <a:pt x="23268" y="1210"/>
                    <a:pt x="23318" y="1455"/>
                  </a:cubicBezTo>
                  <a:lnTo>
                    <a:pt x="23422" y="1500"/>
                  </a:lnTo>
                  <a:cubicBezTo>
                    <a:pt x="23143" y="1616"/>
                    <a:pt x="22843" y="1533"/>
                    <a:pt x="22561" y="1604"/>
                  </a:cubicBezTo>
                  <a:lnTo>
                    <a:pt x="22513" y="1625"/>
                  </a:lnTo>
                  <a:cubicBezTo>
                    <a:pt x="22772" y="1669"/>
                    <a:pt x="22852" y="1717"/>
                    <a:pt x="23000" y="1921"/>
                  </a:cubicBezTo>
                  <a:cubicBezTo>
                    <a:pt x="22686" y="1910"/>
                    <a:pt x="22184" y="1797"/>
                    <a:pt x="22181" y="1797"/>
                  </a:cubicBezTo>
                  <a:lnTo>
                    <a:pt x="22181" y="1797"/>
                  </a:lnTo>
                  <a:lnTo>
                    <a:pt x="22273" y="1856"/>
                  </a:lnTo>
                  <a:lnTo>
                    <a:pt x="22190" y="1921"/>
                  </a:lnTo>
                  <a:lnTo>
                    <a:pt x="22083" y="1898"/>
                  </a:lnTo>
                  <a:lnTo>
                    <a:pt x="22083" y="1898"/>
                  </a:lnTo>
                  <a:cubicBezTo>
                    <a:pt x="22377" y="2043"/>
                    <a:pt x="22377" y="2043"/>
                    <a:pt x="22415" y="2100"/>
                  </a:cubicBezTo>
                  <a:cubicBezTo>
                    <a:pt x="22012" y="2076"/>
                    <a:pt x="22012" y="2076"/>
                    <a:pt x="21943" y="2040"/>
                  </a:cubicBezTo>
                  <a:cubicBezTo>
                    <a:pt x="21923" y="1948"/>
                    <a:pt x="21911" y="1856"/>
                    <a:pt x="21908" y="1764"/>
                  </a:cubicBezTo>
                  <a:lnTo>
                    <a:pt x="21816" y="1699"/>
                  </a:lnTo>
                  <a:cubicBezTo>
                    <a:pt x="21771" y="1871"/>
                    <a:pt x="21771" y="1871"/>
                    <a:pt x="21608" y="1978"/>
                  </a:cubicBezTo>
                  <a:cubicBezTo>
                    <a:pt x="21848" y="2402"/>
                    <a:pt x="22323" y="2536"/>
                    <a:pt x="22665" y="2833"/>
                  </a:cubicBezTo>
                  <a:cubicBezTo>
                    <a:pt x="22464" y="2783"/>
                    <a:pt x="22317" y="2559"/>
                    <a:pt x="22102" y="2559"/>
                  </a:cubicBezTo>
                  <a:cubicBezTo>
                    <a:pt x="22050" y="2559"/>
                    <a:pt x="21993" y="2572"/>
                    <a:pt x="21931" y="2604"/>
                  </a:cubicBezTo>
                  <a:cubicBezTo>
                    <a:pt x="21976" y="2762"/>
                    <a:pt x="22059" y="3053"/>
                    <a:pt x="21311" y="3103"/>
                  </a:cubicBezTo>
                  <a:cubicBezTo>
                    <a:pt x="21629" y="2969"/>
                    <a:pt x="21637" y="2943"/>
                    <a:pt x="21730" y="2705"/>
                  </a:cubicBezTo>
                  <a:cubicBezTo>
                    <a:pt x="21560" y="2385"/>
                    <a:pt x="21620" y="2005"/>
                    <a:pt x="21471" y="1681"/>
                  </a:cubicBezTo>
                  <a:lnTo>
                    <a:pt x="21364" y="1642"/>
                  </a:lnTo>
                  <a:lnTo>
                    <a:pt x="21344" y="1642"/>
                  </a:lnTo>
                  <a:cubicBezTo>
                    <a:pt x="21272" y="1619"/>
                    <a:pt x="21198" y="1601"/>
                    <a:pt x="21121" y="1595"/>
                  </a:cubicBezTo>
                  <a:cubicBezTo>
                    <a:pt x="21064" y="1841"/>
                    <a:pt x="20735" y="1862"/>
                    <a:pt x="20684" y="2114"/>
                  </a:cubicBezTo>
                  <a:cubicBezTo>
                    <a:pt x="20652" y="2272"/>
                    <a:pt x="20726" y="2450"/>
                    <a:pt x="20907" y="2640"/>
                  </a:cubicBezTo>
                  <a:cubicBezTo>
                    <a:pt x="20898" y="2643"/>
                    <a:pt x="20890" y="2645"/>
                    <a:pt x="20876" y="2645"/>
                  </a:cubicBezTo>
                  <a:cubicBezTo>
                    <a:pt x="20809" y="2645"/>
                    <a:pt x="20606" y="2585"/>
                    <a:pt x="19396" y="2224"/>
                  </a:cubicBezTo>
                  <a:lnTo>
                    <a:pt x="19396" y="2224"/>
                  </a:lnTo>
                  <a:cubicBezTo>
                    <a:pt x="19720" y="2468"/>
                    <a:pt x="19720" y="2468"/>
                    <a:pt x="19731" y="2483"/>
                  </a:cubicBezTo>
                  <a:cubicBezTo>
                    <a:pt x="19565" y="2569"/>
                    <a:pt x="19438" y="2637"/>
                    <a:pt x="18556" y="2681"/>
                  </a:cubicBezTo>
                  <a:cubicBezTo>
                    <a:pt x="18609" y="2634"/>
                    <a:pt x="18686" y="2575"/>
                    <a:pt x="18743" y="2533"/>
                  </a:cubicBezTo>
                  <a:cubicBezTo>
                    <a:pt x="18721" y="2532"/>
                    <a:pt x="18700" y="2531"/>
                    <a:pt x="18679" y="2531"/>
                  </a:cubicBezTo>
                  <a:cubicBezTo>
                    <a:pt x="18148" y="2531"/>
                    <a:pt x="17753" y="2999"/>
                    <a:pt x="17223" y="2999"/>
                  </a:cubicBezTo>
                  <a:cubicBezTo>
                    <a:pt x="17200" y="2999"/>
                    <a:pt x="17176" y="2998"/>
                    <a:pt x="17151" y="2996"/>
                  </a:cubicBezTo>
                  <a:cubicBezTo>
                    <a:pt x="17187" y="2800"/>
                    <a:pt x="17235" y="2794"/>
                    <a:pt x="17487" y="2782"/>
                  </a:cubicBezTo>
                  <a:cubicBezTo>
                    <a:pt x="17481" y="2612"/>
                    <a:pt x="17418" y="2527"/>
                    <a:pt x="17299" y="2527"/>
                  </a:cubicBezTo>
                  <a:cubicBezTo>
                    <a:pt x="17231" y="2527"/>
                    <a:pt x="17145" y="2554"/>
                    <a:pt x="17042" y="2607"/>
                  </a:cubicBezTo>
                  <a:lnTo>
                    <a:pt x="17098" y="2699"/>
                  </a:lnTo>
                  <a:cubicBezTo>
                    <a:pt x="17065" y="2824"/>
                    <a:pt x="17065" y="2824"/>
                    <a:pt x="16899" y="3195"/>
                  </a:cubicBezTo>
                  <a:lnTo>
                    <a:pt x="16831" y="3109"/>
                  </a:lnTo>
                  <a:cubicBezTo>
                    <a:pt x="16822" y="3109"/>
                    <a:pt x="16814" y="3109"/>
                    <a:pt x="16805" y="3109"/>
                  </a:cubicBezTo>
                  <a:cubicBezTo>
                    <a:pt x="16376" y="3109"/>
                    <a:pt x="16059" y="3466"/>
                    <a:pt x="15634" y="3477"/>
                  </a:cubicBezTo>
                  <a:cubicBezTo>
                    <a:pt x="15670" y="3545"/>
                    <a:pt x="15700" y="3617"/>
                    <a:pt x="15720" y="3691"/>
                  </a:cubicBezTo>
                  <a:cubicBezTo>
                    <a:pt x="15677" y="3701"/>
                    <a:pt x="15643" y="3710"/>
                    <a:pt x="15614" y="3710"/>
                  </a:cubicBezTo>
                  <a:cubicBezTo>
                    <a:pt x="15502" y="3710"/>
                    <a:pt x="15471" y="3586"/>
                    <a:pt x="15323" y="2987"/>
                  </a:cubicBezTo>
                  <a:lnTo>
                    <a:pt x="15323" y="2987"/>
                  </a:lnTo>
                  <a:cubicBezTo>
                    <a:pt x="15583" y="3021"/>
                    <a:pt x="15799" y="3221"/>
                    <a:pt x="16067" y="3221"/>
                  </a:cubicBezTo>
                  <a:cubicBezTo>
                    <a:pt x="16102" y="3221"/>
                    <a:pt x="16138" y="3217"/>
                    <a:pt x="16175" y="3210"/>
                  </a:cubicBezTo>
                  <a:cubicBezTo>
                    <a:pt x="16341" y="3174"/>
                    <a:pt x="16703" y="2931"/>
                    <a:pt x="16617" y="2729"/>
                  </a:cubicBezTo>
                  <a:cubicBezTo>
                    <a:pt x="16552" y="2581"/>
                    <a:pt x="16329" y="2533"/>
                    <a:pt x="15735" y="2405"/>
                  </a:cubicBezTo>
                  <a:cubicBezTo>
                    <a:pt x="15729" y="2373"/>
                    <a:pt x="15720" y="2331"/>
                    <a:pt x="15715" y="2298"/>
                  </a:cubicBezTo>
                  <a:cubicBezTo>
                    <a:pt x="15673" y="2293"/>
                    <a:pt x="15673" y="2293"/>
                    <a:pt x="15317" y="2272"/>
                  </a:cubicBezTo>
                  <a:cubicBezTo>
                    <a:pt x="15394" y="2245"/>
                    <a:pt x="15495" y="2209"/>
                    <a:pt x="15569" y="2186"/>
                  </a:cubicBezTo>
                  <a:lnTo>
                    <a:pt x="15459" y="2120"/>
                  </a:lnTo>
                  <a:lnTo>
                    <a:pt x="15332" y="2159"/>
                  </a:lnTo>
                  <a:lnTo>
                    <a:pt x="15421" y="2097"/>
                  </a:lnTo>
                  <a:lnTo>
                    <a:pt x="15421" y="2097"/>
                  </a:lnTo>
                  <a:cubicBezTo>
                    <a:pt x="15234" y="2120"/>
                    <a:pt x="15049" y="2174"/>
                    <a:pt x="14880" y="2251"/>
                  </a:cubicBezTo>
                  <a:cubicBezTo>
                    <a:pt x="14940" y="2206"/>
                    <a:pt x="15023" y="2150"/>
                    <a:pt x="15085" y="2111"/>
                  </a:cubicBezTo>
                  <a:lnTo>
                    <a:pt x="14987" y="2055"/>
                  </a:lnTo>
                  <a:cubicBezTo>
                    <a:pt x="14750" y="2138"/>
                    <a:pt x="14732" y="2162"/>
                    <a:pt x="14634" y="2293"/>
                  </a:cubicBezTo>
                  <a:lnTo>
                    <a:pt x="14515" y="2272"/>
                  </a:lnTo>
                  <a:cubicBezTo>
                    <a:pt x="14471" y="2313"/>
                    <a:pt x="14471" y="2313"/>
                    <a:pt x="14203" y="2385"/>
                  </a:cubicBezTo>
                  <a:cubicBezTo>
                    <a:pt x="14206" y="2352"/>
                    <a:pt x="14209" y="2310"/>
                    <a:pt x="14209" y="2278"/>
                  </a:cubicBezTo>
                  <a:lnTo>
                    <a:pt x="14209" y="2278"/>
                  </a:lnTo>
                  <a:cubicBezTo>
                    <a:pt x="13969" y="2349"/>
                    <a:pt x="13773" y="2536"/>
                    <a:pt x="13512" y="2557"/>
                  </a:cubicBezTo>
                  <a:lnTo>
                    <a:pt x="13583" y="2474"/>
                  </a:lnTo>
                  <a:lnTo>
                    <a:pt x="13583" y="2474"/>
                  </a:lnTo>
                  <a:cubicBezTo>
                    <a:pt x="13378" y="2581"/>
                    <a:pt x="13155" y="2643"/>
                    <a:pt x="12956" y="2765"/>
                  </a:cubicBezTo>
                  <a:cubicBezTo>
                    <a:pt x="13040" y="2759"/>
                    <a:pt x="13126" y="2744"/>
                    <a:pt x="13209" y="2723"/>
                  </a:cubicBezTo>
                  <a:lnTo>
                    <a:pt x="13209" y="2723"/>
                  </a:lnTo>
                  <a:cubicBezTo>
                    <a:pt x="13191" y="2744"/>
                    <a:pt x="13173" y="2759"/>
                    <a:pt x="13158" y="2774"/>
                  </a:cubicBezTo>
                  <a:cubicBezTo>
                    <a:pt x="13108" y="2821"/>
                    <a:pt x="13048" y="2860"/>
                    <a:pt x="12805" y="3014"/>
                  </a:cubicBezTo>
                  <a:lnTo>
                    <a:pt x="12793" y="3017"/>
                  </a:lnTo>
                  <a:cubicBezTo>
                    <a:pt x="12256" y="3326"/>
                    <a:pt x="11757" y="3700"/>
                    <a:pt x="11199" y="3973"/>
                  </a:cubicBezTo>
                  <a:cubicBezTo>
                    <a:pt x="11006" y="4068"/>
                    <a:pt x="10976" y="4083"/>
                    <a:pt x="10748" y="4190"/>
                  </a:cubicBezTo>
                  <a:cubicBezTo>
                    <a:pt x="10406" y="4344"/>
                    <a:pt x="10258" y="4694"/>
                    <a:pt x="9999" y="4935"/>
                  </a:cubicBezTo>
                  <a:cubicBezTo>
                    <a:pt x="9996" y="5057"/>
                    <a:pt x="9919" y="5155"/>
                    <a:pt x="9898" y="5267"/>
                  </a:cubicBezTo>
                  <a:lnTo>
                    <a:pt x="9987" y="5330"/>
                  </a:lnTo>
                  <a:cubicBezTo>
                    <a:pt x="10234" y="5238"/>
                    <a:pt x="10370" y="5164"/>
                    <a:pt x="10685" y="4908"/>
                  </a:cubicBezTo>
                  <a:lnTo>
                    <a:pt x="10685" y="4908"/>
                  </a:lnTo>
                  <a:cubicBezTo>
                    <a:pt x="10575" y="5254"/>
                    <a:pt x="10326" y="6036"/>
                    <a:pt x="9937" y="6036"/>
                  </a:cubicBezTo>
                  <a:cubicBezTo>
                    <a:pt x="9918" y="6036"/>
                    <a:pt x="9900" y="6034"/>
                    <a:pt x="9881" y="6030"/>
                  </a:cubicBezTo>
                  <a:cubicBezTo>
                    <a:pt x="9848" y="6259"/>
                    <a:pt x="9848" y="6259"/>
                    <a:pt x="9658" y="6330"/>
                  </a:cubicBezTo>
                  <a:cubicBezTo>
                    <a:pt x="9688" y="6342"/>
                    <a:pt x="9726" y="6360"/>
                    <a:pt x="9756" y="6375"/>
                  </a:cubicBezTo>
                  <a:cubicBezTo>
                    <a:pt x="9848" y="6307"/>
                    <a:pt x="9848" y="6307"/>
                    <a:pt x="10151" y="5992"/>
                  </a:cubicBezTo>
                  <a:lnTo>
                    <a:pt x="10151" y="5992"/>
                  </a:lnTo>
                  <a:lnTo>
                    <a:pt x="10106" y="6122"/>
                  </a:lnTo>
                  <a:cubicBezTo>
                    <a:pt x="10477" y="6099"/>
                    <a:pt x="10477" y="6099"/>
                    <a:pt x="11989" y="4781"/>
                  </a:cubicBezTo>
                  <a:cubicBezTo>
                    <a:pt x="11953" y="4576"/>
                    <a:pt x="11885" y="4148"/>
                    <a:pt x="13295" y="3602"/>
                  </a:cubicBezTo>
                  <a:cubicBezTo>
                    <a:pt x="13323" y="3517"/>
                    <a:pt x="13392" y="3307"/>
                    <a:pt x="13585" y="3307"/>
                  </a:cubicBezTo>
                  <a:cubicBezTo>
                    <a:pt x="13660" y="3307"/>
                    <a:pt x="13755" y="3339"/>
                    <a:pt x="13874" y="3424"/>
                  </a:cubicBezTo>
                  <a:cubicBezTo>
                    <a:pt x="12832" y="4228"/>
                    <a:pt x="12832" y="4228"/>
                    <a:pt x="12559" y="4644"/>
                  </a:cubicBezTo>
                  <a:cubicBezTo>
                    <a:pt x="12620" y="4665"/>
                    <a:pt x="12659" y="4678"/>
                    <a:pt x="12730" y="4678"/>
                  </a:cubicBezTo>
                  <a:cubicBezTo>
                    <a:pt x="12850" y="4678"/>
                    <a:pt x="13062" y="4641"/>
                    <a:pt x="13630" y="4540"/>
                  </a:cubicBezTo>
                  <a:lnTo>
                    <a:pt x="13645" y="4614"/>
                  </a:lnTo>
                  <a:cubicBezTo>
                    <a:pt x="13681" y="4632"/>
                    <a:pt x="13728" y="4656"/>
                    <a:pt x="13761" y="4674"/>
                  </a:cubicBezTo>
                  <a:lnTo>
                    <a:pt x="13800" y="4810"/>
                  </a:lnTo>
                  <a:cubicBezTo>
                    <a:pt x="12787" y="4873"/>
                    <a:pt x="12787" y="4873"/>
                    <a:pt x="12659" y="4982"/>
                  </a:cubicBezTo>
                  <a:cubicBezTo>
                    <a:pt x="12464" y="5158"/>
                    <a:pt x="12547" y="5555"/>
                    <a:pt x="12184" y="5597"/>
                  </a:cubicBezTo>
                  <a:cubicBezTo>
                    <a:pt x="12143" y="5535"/>
                    <a:pt x="12089" y="5484"/>
                    <a:pt x="12027" y="5446"/>
                  </a:cubicBezTo>
                  <a:cubicBezTo>
                    <a:pt x="11807" y="5582"/>
                    <a:pt x="11531" y="5897"/>
                    <a:pt x="11211" y="6375"/>
                  </a:cubicBezTo>
                  <a:cubicBezTo>
                    <a:pt x="10994" y="6517"/>
                    <a:pt x="9976" y="6609"/>
                    <a:pt x="9967" y="6609"/>
                  </a:cubicBezTo>
                  <a:cubicBezTo>
                    <a:pt x="9949" y="6580"/>
                    <a:pt x="9925" y="6538"/>
                    <a:pt x="9910" y="6508"/>
                  </a:cubicBezTo>
                  <a:lnTo>
                    <a:pt x="9999" y="6446"/>
                  </a:lnTo>
                  <a:lnTo>
                    <a:pt x="9999" y="6446"/>
                  </a:lnTo>
                  <a:cubicBezTo>
                    <a:pt x="9729" y="6467"/>
                    <a:pt x="9533" y="6491"/>
                    <a:pt x="9533" y="6491"/>
                  </a:cubicBezTo>
                  <a:cubicBezTo>
                    <a:pt x="9468" y="6369"/>
                    <a:pt x="9459" y="6354"/>
                    <a:pt x="9581" y="6155"/>
                  </a:cubicBezTo>
                  <a:lnTo>
                    <a:pt x="9581" y="6155"/>
                  </a:lnTo>
                  <a:cubicBezTo>
                    <a:pt x="9566" y="6191"/>
                    <a:pt x="9548" y="6235"/>
                    <a:pt x="9533" y="6274"/>
                  </a:cubicBezTo>
                  <a:cubicBezTo>
                    <a:pt x="9682" y="6262"/>
                    <a:pt x="9682" y="6262"/>
                    <a:pt x="9800" y="6075"/>
                  </a:cubicBezTo>
                  <a:lnTo>
                    <a:pt x="9800" y="6075"/>
                  </a:lnTo>
                  <a:lnTo>
                    <a:pt x="9679" y="6084"/>
                  </a:lnTo>
                  <a:cubicBezTo>
                    <a:pt x="9916" y="5929"/>
                    <a:pt x="10050" y="5677"/>
                    <a:pt x="10237" y="5478"/>
                  </a:cubicBezTo>
                  <a:lnTo>
                    <a:pt x="10237" y="5478"/>
                  </a:lnTo>
                  <a:cubicBezTo>
                    <a:pt x="10127" y="5493"/>
                    <a:pt x="10050" y="5505"/>
                    <a:pt x="9860" y="5662"/>
                  </a:cubicBezTo>
                  <a:lnTo>
                    <a:pt x="9848" y="5668"/>
                  </a:lnTo>
                  <a:cubicBezTo>
                    <a:pt x="9803" y="5704"/>
                    <a:pt x="9747" y="5757"/>
                    <a:pt x="9708" y="5796"/>
                  </a:cubicBezTo>
                  <a:cubicBezTo>
                    <a:pt x="9462" y="6063"/>
                    <a:pt x="9319" y="6405"/>
                    <a:pt x="9073" y="6669"/>
                  </a:cubicBezTo>
                  <a:lnTo>
                    <a:pt x="8996" y="6595"/>
                  </a:lnTo>
                  <a:cubicBezTo>
                    <a:pt x="8975" y="6600"/>
                    <a:pt x="6737" y="7841"/>
                    <a:pt x="6526" y="8370"/>
                  </a:cubicBezTo>
                  <a:cubicBezTo>
                    <a:pt x="6202" y="8456"/>
                    <a:pt x="6193" y="8459"/>
                    <a:pt x="5979" y="8590"/>
                  </a:cubicBezTo>
                  <a:cubicBezTo>
                    <a:pt x="6333" y="9212"/>
                    <a:pt x="5424" y="10330"/>
                    <a:pt x="5051" y="10330"/>
                  </a:cubicBezTo>
                  <a:cubicBezTo>
                    <a:pt x="5049" y="10330"/>
                    <a:pt x="5047" y="10330"/>
                    <a:pt x="5044" y="10329"/>
                  </a:cubicBezTo>
                  <a:cubicBezTo>
                    <a:pt x="4963" y="10326"/>
                    <a:pt x="4892" y="10323"/>
                    <a:pt x="4827" y="10323"/>
                  </a:cubicBezTo>
                  <a:cubicBezTo>
                    <a:pt x="4330" y="10323"/>
                    <a:pt x="4245" y="10502"/>
                    <a:pt x="3509" y="12060"/>
                  </a:cubicBezTo>
                  <a:lnTo>
                    <a:pt x="3530" y="12034"/>
                  </a:lnTo>
                  <a:lnTo>
                    <a:pt x="3530" y="12034"/>
                  </a:lnTo>
                  <a:cubicBezTo>
                    <a:pt x="3423" y="12238"/>
                    <a:pt x="3423" y="12238"/>
                    <a:pt x="3212" y="12719"/>
                  </a:cubicBezTo>
                  <a:lnTo>
                    <a:pt x="3319" y="12690"/>
                  </a:lnTo>
                  <a:cubicBezTo>
                    <a:pt x="3411" y="12829"/>
                    <a:pt x="3394" y="13022"/>
                    <a:pt x="3542" y="13132"/>
                  </a:cubicBezTo>
                  <a:cubicBezTo>
                    <a:pt x="3958" y="13013"/>
                    <a:pt x="4332" y="12651"/>
                    <a:pt x="4694" y="12025"/>
                  </a:cubicBezTo>
                  <a:cubicBezTo>
                    <a:pt x="5231" y="11092"/>
                    <a:pt x="6261" y="10264"/>
                    <a:pt x="6267" y="10261"/>
                  </a:cubicBezTo>
                  <a:lnTo>
                    <a:pt x="6351" y="10258"/>
                  </a:lnTo>
                  <a:cubicBezTo>
                    <a:pt x="6354" y="10258"/>
                    <a:pt x="6358" y="10258"/>
                    <a:pt x="6362" y="10258"/>
                  </a:cubicBezTo>
                  <a:cubicBezTo>
                    <a:pt x="6571" y="10258"/>
                    <a:pt x="6812" y="10096"/>
                    <a:pt x="7021" y="10096"/>
                  </a:cubicBezTo>
                  <a:cubicBezTo>
                    <a:pt x="7126" y="10096"/>
                    <a:pt x="7224" y="10138"/>
                    <a:pt x="7304" y="10264"/>
                  </a:cubicBezTo>
                  <a:cubicBezTo>
                    <a:pt x="7312" y="10276"/>
                    <a:pt x="8013" y="11475"/>
                    <a:pt x="7538" y="12140"/>
                  </a:cubicBezTo>
                  <a:cubicBezTo>
                    <a:pt x="7384" y="12354"/>
                    <a:pt x="6793" y="12354"/>
                    <a:pt x="6974" y="12669"/>
                  </a:cubicBezTo>
                  <a:cubicBezTo>
                    <a:pt x="6980" y="12669"/>
                    <a:pt x="6985" y="12669"/>
                    <a:pt x="6991" y="12669"/>
                  </a:cubicBezTo>
                  <a:cubicBezTo>
                    <a:pt x="7191" y="12669"/>
                    <a:pt x="7332" y="12482"/>
                    <a:pt x="7530" y="12482"/>
                  </a:cubicBezTo>
                  <a:cubicBezTo>
                    <a:pt x="7543" y="12482"/>
                    <a:pt x="7557" y="12483"/>
                    <a:pt x="7571" y="12485"/>
                  </a:cubicBezTo>
                  <a:cubicBezTo>
                    <a:pt x="7844" y="12164"/>
                    <a:pt x="7888" y="11573"/>
                    <a:pt x="7888" y="11567"/>
                  </a:cubicBezTo>
                  <a:lnTo>
                    <a:pt x="7894" y="11562"/>
                  </a:lnTo>
                  <a:cubicBezTo>
                    <a:pt x="7901" y="11561"/>
                    <a:pt x="7907" y="11561"/>
                    <a:pt x="7913" y="11561"/>
                  </a:cubicBezTo>
                  <a:cubicBezTo>
                    <a:pt x="8021" y="11561"/>
                    <a:pt x="8124" y="11613"/>
                    <a:pt x="8231" y="11613"/>
                  </a:cubicBezTo>
                  <a:cubicBezTo>
                    <a:pt x="8265" y="11613"/>
                    <a:pt x="8299" y="11608"/>
                    <a:pt x="8334" y="11594"/>
                  </a:cubicBezTo>
                  <a:cubicBezTo>
                    <a:pt x="8257" y="11134"/>
                    <a:pt x="7787" y="10870"/>
                    <a:pt x="7737" y="10395"/>
                  </a:cubicBezTo>
                  <a:cubicBezTo>
                    <a:pt x="7692" y="9935"/>
                    <a:pt x="7811" y="9848"/>
                    <a:pt x="8132" y="9617"/>
                  </a:cubicBezTo>
                  <a:lnTo>
                    <a:pt x="8233" y="9667"/>
                  </a:lnTo>
                  <a:lnTo>
                    <a:pt x="8334" y="9632"/>
                  </a:lnTo>
                  <a:cubicBezTo>
                    <a:pt x="8349" y="9661"/>
                    <a:pt x="8369" y="9703"/>
                    <a:pt x="8384" y="9736"/>
                  </a:cubicBezTo>
                  <a:cubicBezTo>
                    <a:pt x="8331" y="9819"/>
                    <a:pt x="8307" y="9917"/>
                    <a:pt x="8310" y="10018"/>
                  </a:cubicBezTo>
                  <a:cubicBezTo>
                    <a:pt x="8322" y="10113"/>
                    <a:pt x="8387" y="10231"/>
                    <a:pt x="8402" y="10329"/>
                  </a:cubicBezTo>
                  <a:cubicBezTo>
                    <a:pt x="8458" y="10698"/>
                    <a:pt x="8741" y="11012"/>
                    <a:pt x="8651" y="11416"/>
                  </a:cubicBezTo>
                  <a:cubicBezTo>
                    <a:pt x="8651" y="11419"/>
                    <a:pt x="8571" y="11805"/>
                    <a:pt x="8619" y="12051"/>
                  </a:cubicBezTo>
                  <a:cubicBezTo>
                    <a:pt x="8660" y="12259"/>
                    <a:pt x="8806" y="12268"/>
                    <a:pt x="8877" y="12274"/>
                  </a:cubicBezTo>
                  <a:cubicBezTo>
                    <a:pt x="8791" y="12384"/>
                    <a:pt x="8527" y="12719"/>
                    <a:pt x="8960" y="13007"/>
                  </a:cubicBezTo>
                  <a:lnTo>
                    <a:pt x="9058" y="12945"/>
                  </a:lnTo>
                  <a:cubicBezTo>
                    <a:pt x="9067" y="12865"/>
                    <a:pt x="9079" y="12761"/>
                    <a:pt x="9082" y="12681"/>
                  </a:cubicBezTo>
                  <a:cubicBezTo>
                    <a:pt x="9138" y="12636"/>
                    <a:pt x="9210" y="12580"/>
                    <a:pt x="9260" y="12532"/>
                  </a:cubicBezTo>
                  <a:lnTo>
                    <a:pt x="9186" y="12434"/>
                  </a:lnTo>
                  <a:cubicBezTo>
                    <a:pt x="9194" y="12434"/>
                    <a:pt x="9201" y="12433"/>
                    <a:pt x="9209" y="12433"/>
                  </a:cubicBezTo>
                  <a:cubicBezTo>
                    <a:pt x="9270" y="12433"/>
                    <a:pt x="9332" y="12454"/>
                    <a:pt x="9382" y="12491"/>
                  </a:cubicBezTo>
                  <a:cubicBezTo>
                    <a:pt x="9429" y="12437"/>
                    <a:pt x="9456" y="12372"/>
                    <a:pt x="9459" y="12301"/>
                  </a:cubicBezTo>
                  <a:lnTo>
                    <a:pt x="9524" y="12396"/>
                  </a:lnTo>
                  <a:cubicBezTo>
                    <a:pt x="9575" y="12060"/>
                    <a:pt x="9322" y="11766"/>
                    <a:pt x="9400" y="11428"/>
                  </a:cubicBezTo>
                  <a:lnTo>
                    <a:pt x="9400" y="11428"/>
                  </a:lnTo>
                  <a:cubicBezTo>
                    <a:pt x="9450" y="11502"/>
                    <a:pt x="9492" y="11579"/>
                    <a:pt x="9527" y="11662"/>
                  </a:cubicBezTo>
                  <a:cubicBezTo>
                    <a:pt x="9533" y="11630"/>
                    <a:pt x="9539" y="11585"/>
                    <a:pt x="9545" y="11553"/>
                  </a:cubicBezTo>
                  <a:cubicBezTo>
                    <a:pt x="9616" y="11535"/>
                    <a:pt x="9691" y="11526"/>
                    <a:pt x="9762" y="11523"/>
                  </a:cubicBezTo>
                  <a:cubicBezTo>
                    <a:pt x="9732" y="11446"/>
                    <a:pt x="9717" y="11366"/>
                    <a:pt x="9720" y="11282"/>
                  </a:cubicBezTo>
                  <a:cubicBezTo>
                    <a:pt x="9828" y="11213"/>
                    <a:pt x="9922" y="11184"/>
                    <a:pt x="10010" y="11184"/>
                  </a:cubicBezTo>
                  <a:cubicBezTo>
                    <a:pt x="10126" y="11184"/>
                    <a:pt x="10232" y="11235"/>
                    <a:pt x="10347" y="11312"/>
                  </a:cubicBezTo>
                  <a:cubicBezTo>
                    <a:pt x="10385" y="11621"/>
                    <a:pt x="9970" y="11903"/>
                    <a:pt x="10264" y="12215"/>
                  </a:cubicBezTo>
                  <a:cubicBezTo>
                    <a:pt x="10177" y="12384"/>
                    <a:pt x="10198" y="12577"/>
                    <a:pt x="10166" y="12755"/>
                  </a:cubicBezTo>
                  <a:cubicBezTo>
                    <a:pt x="10243" y="12758"/>
                    <a:pt x="10323" y="12767"/>
                    <a:pt x="10400" y="12788"/>
                  </a:cubicBezTo>
                  <a:cubicBezTo>
                    <a:pt x="10385" y="12817"/>
                    <a:pt x="10365" y="12856"/>
                    <a:pt x="10350" y="12883"/>
                  </a:cubicBezTo>
                  <a:cubicBezTo>
                    <a:pt x="10424" y="12908"/>
                    <a:pt x="10634" y="12978"/>
                    <a:pt x="10990" y="12978"/>
                  </a:cubicBezTo>
                  <a:cubicBezTo>
                    <a:pt x="11048" y="12978"/>
                    <a:pt x="11110" y="12976"/>
                    <a:pt x="11175" y="12972"/>
                  </a:cubicBezTo>
                  <a:cubicBezTo>
                    <a:pt x="11410" y="12957"/>
                    <a:pt x="12505" y="12927"/>
                    <a:pt x="12505" y="12927"/>
                  </a:cubicBezTo>
                  <a:lnTo>
                    <a:pt x="12505" y="12927"/>
                  </a:lnTo>
                  <a:cubicBezTo>
                    <a:pt x="12564" y="12963"/>
                    <a:pt x="12716" y="13162"/>
                    <a:pt x="12271" y="14124"/>
                  </a:cubicBezTo>
                  <a:cubicBezTo>
                    <a:pt x="12039" y="14602"/>
                    <a:pt x="11748" y="15198"/>
                    <a:pt x="11077" y="15282"/>
                  </a:cubicBezTo>
                  <a:cubicBezTo>
                    <a:pt x="11024" y="15213"/>
                    <a:pt x="10979" y="15142"/>
                    <a:pt x="10940" y="15065"/>
                  </a:cubicBezTo>
                  <a:cubicBezTo>
                    <a:pt x="10887" y="15053"/>
                    <a:pt x="10835" y="15048"/>
                    <a:pt x="10783" y="15048"/>
                  </a:cubicBezTo>
                  <a:cubicBezTo>
                    <a:pt x="10455" y="15048"/>
                    <a:pt x="10153" y="15247"/>
                    <a:pt x="9825" y="15247"/>
                  </a:cubicBezTo>
                  <a:cubicBezTo>
                    <a:pt x="9762" y="15247"/>
                    <a:pt x="9699" y="15239"/>
                    <a:pt x="9634" y="15222"/>
                  </a:cubicBezTo>
                  <a:cubicBezTo>
                    <a:pt x="9165" y="15101"/>
                    <a:pt x="8871" y="14646"/>
                    <a:pt x="8384" y="14557"/>
                  </a:cubicBezTo>
                  <a:cubicBezTo>
                    <a:pt x="8351" y="14554"/>
                    <a:pt x="8317" y="14551"/>
                    <a:pt x="8282" y="14551"/>
                  </a:cubicBezTo>
                  <a:cubicBezTo>
                    <a:pt x="8261" y="14551"/>
                    <a:pt x="8240" y="14552"/>
                    <a:pt x="8218" y="14554"/>
                  </a:cubicBezTo>
                  <a:cubicBezTo>
                    <a:pt x="8102" y="14554"/>
                    <a:pt x="7933" y="14652"/>
                    <a:pt x="7793" y="15098"/>
                  </a:cubicBezTo>
                  <a:cubicBezTo>
                    <a:pt x="7716" y="15348"/>
                    <a:pt x="7551" y="15449"/>
                    <a:pt x="7347" y="15449"/>
                  </a:cubicBezTo>
                  <a:cubicBezTo>
                    <a:pt x="6763" y="15449"/>
                    <a:pt x="5862" y="14623"/>
                    <a:pt x="5789" y="14124"/>
                  </a:cubicBezTo>
                  <a:cubicBezTo>
                    <a:pt x="5831" y="13753"/>
                    <a:pt x="6083" y="13479"/>
                    <a:pt x="6226" y="13159"/>
                  </a:cubicBezTo>
                  <a:cubicBezTo>
                    <a:pt x="6407" y="12754"/>
                    <a:pt x="6319" y="12705"/>
                    <a:pt x="6148" y="12705"/>
                  </a:cubicBezTo>
                  <a:cubicBezTo>
                    <a:pt x="6123" y="12705"/>
                    <a:pt x="6096" y="12706"/>
                    <a:pt x="6068" y="12708"/>
                  </a:cubicBezTo>
                  <a:cubicBezTo>
                    <a:pt x="5083" y="12779"/>
                    <a:pt x="5083" y="12779"/>
                    <a:pt x="4988" y="12803"/>
                  </a:cubicBezTo>
                  <a:cubicBezTo>
                    <a:pt x="4759" y="12859"/>
                    <a:pt x="4611" y="12936"/>
                    <a:pt x="4231" y="13200"/>
                  </a:cubicBezTo>
                  <a:cubicBezTo>
                    <a:pt x="3889" y="13435"/>
                    <a:pt x="3798" y="13489"/>
                    <a:pt x="3719" y="13489"/>
                  </a:cubicBezTo>
                  <a:cubicBezTo>
                    <a:pt x="3702" y="13489"/>
                    <a:pt x="3685" y="13486"/>
                    <a:pt x="3667" y="13482"/>
                  </a:cubicBezTo>
                  <a:cubicBezTo>
                    <a:pt x="3573" y="13463"/>
                    <a:pt x="3494" y="13381"/>
                    <a:pt x="3395" y="13381"/>
                  </a:cubicBezTo>
                  <a:cubicBezTo>
                    <a:pt x="3372" y="13381"/>
                    <a:pt x="3348" y="13386"/>
                    <a:pt x="3322" y="13396"/>
                  </a:cubicBezTo>
                  <a:cubicBezTo>
                    <a:pt x="3227" y="13438"/>
                    <a:pt x="3073" y="13628"/>
                    <a:pt x="2731" y="14121"/>
                  </a:cubicBezTo>
                  <a:cubicBezTo>
                    <a:pt x="2711" y="14153"/>
                    <a:pt x="493" y="17778"/>
                    <a:pt x="347" y="19842"/>
                  </a:cubicBezTo>
                  <a:cubicBezTo>
                    <a:pt x="353" y="19806"/>
                    <a:pt x="362" y="19759"/>
                    <a:pt x="365" y="19720"/>
                  </a:cubicBezTo>
                  <a:lnTo>
                    <a:pt x="365" y="19720"/>
                  </a:lnTo>
                  <a:cubicBezTo>
                    <a:pt x="395" y="20700"/>
                    <a:pt x="0" y="21632"/>
                    <a:pt x="65" y="22612"/>
                  </a:cubicBezTo>
                  <a:cubicBezTo>
                    <a:pt x="223" y="25014"/>
                    <a:pt x="822" y="26739"/>
                    <a:pt x="828" y="26751"/>
                  </a:cubicBezTo>
                  <a:cubicBezTo>
                    <a:pt x="973" y="27086"/>
                    <a:pt x="1084" y="27347"/>
                    <a:pt x="1375" y="27347"/>
                  </a:cubicBezTo>
                  <a:cubicBezTo>
                    <a:pt x="1604" y="27347"/>
                    <a:pt x="1945" y="27186"/>
                    <a:pt x="2500" y="26774"/>
                  </a:cubicBezTo>
                  <a:cubicBezTo>
                    <a:pt x="2584" y="26713"/>
                    <a:pt x="2641" y="26671"/>
                    <a:pt x="2709" y="26671"/>
                  </a:cubicBezTo>
                  <a:cubicBezTo>
                    <a:pt x="2859" y="26671"/>
                    <a:pt x="3062" y="26873"/>
                    <a:pt x="3708" y="27520"/>
                  </a:cubicBezTo>
                  <a:cubicBezTo>
                    <a:pt x="3782" y="27505"/>
                    <a:pt x="3848" y="27466"/>
                    <a:pt x="3898" y="27413"/>
                  </a:cubicBezTo>
                  <a:lnTo>
                    <a:pt x="4014" y="27451"/>
                  </a:lnTo>
                  <a:lnTo>
                    <a:pt x="4100" y="27368"/>
                  </a:lnTo>
                  <a:cubicBezTo>
                    <a:pt x="4777" y="27888"/>
                    <a:pt x="4225" y="28808"/>
                    <a:pt x="4750" y="29378"/>
                  </a:cubicBezTo>
                  <a:cubicBezTo>
                    <a:pt x="4281" y="30212"/>
                    <a:pt x="5501" y="31703"/>
                    <a:pt x="6113" y="32003"/>
                  </a:cubicBezTo>
                  <a:cubicBezTo>
                    <a:pt x="5920" y="32386"/>
                    <a:pt x="6852" y="33947"/>
                    <a:pt x="6864" y="33965"/>
                  </a:cubicBezTo>
                  <a:lnTo>
                    <a:pt x="6900" y="34039"/>
                  </a:lnTo>
                  <a:cubicBezTo>
                    <a:pt x="7268" y="34871"/>
                    <a:pt x="7155" y="35824"/>
                    <a:pt x="7580" y="36640"/>
                  </a:cubicBezTo>
                  <a:cubicBezTo>
                    <a:pt x="7586" y="36658"/>
                    <a:pt x="9153" y="39030"/>
                    <a:pt x="9904" y="39826"/>
                  </a:cubicBezTo>
                  <a:cubicBezTo>
                    <a:pt x="10008" y="39933"/>
                    <a:pt x="12404" y="42483"/>
                    <a:pt x="12606" y="42572"/>
                  </a:cubicBezTo>
                  <a:cubicBezTo>
                    <a:pt x="12609" y="42574"/>
                    <a:pt x="12730" y="42609"/>
                    <a:pt x="12905" y="42609"/>
                  </a:cubicBezTo>
                  <a:cubicBezTo>
                    <a:pt x="13248" y="42609"/>
                    <a:pt x="13799" y="42475"/>
                    <a:pt x="14093" y="41693"/>
                  </a:cubicBezTo>
                  <a:cubicBezTo>
                    <a:pt x="14554" y="40473"/>
                    <a:pt x="14206" y="40143"/>
                    <a:pt x="13841" y="39796"/>
                  </a:cubicBezTo>
                  <a:cubicBezTo>
                    <a:pt x="13963" y="39704"/>
                    <a:pt x="14194" y="39532"/>
                    <a:pt x="14260" y="39256"/>
                  </a:cubicBezTo>
                  <a:cubicBezTo>
                    <a:pt x="14438" y="38508"/>
                    <a:pt x="13488" y="38050"/>
                    <a:pt x="13755" y="37281"/>
                  </a:cubicBezTo>
                  <a:cubicBezTo>
                    <a:pt x="13963" y="36685"/>
                    <a:pt x="14836" y="36545"/>
                    <a:pt x="14794" y="35776"/>
                  </a:cubicBezTo>
                  <a:cubicBezTo>
                    <a:pt x="14761" y="35162"/>
                    <a:pt x="14364" y="34648"/>
                    <a:pt x="14322" y="34036"/>
                  </a:cubicBezTo>
                  <a:lnTo>
                    <a:pt x="14328" y="33912"/>
                  </a:lnTo>
                  <a:cubicBezTo>
                    <a:pt x="14307" y="33897"/>
                    <a:pt x="12458" y="32154"/>
                    <a:pt x="14951" y="29025"/>
                  </a:cubicBezTo>
                  <a:cubicBezTo>
                    <a:pt x="17472" y="25863"/>
                    <a:pt x="17205" y="24203"/>
                    <a:pt x="17193" y="24135"/>
                  </a:cubicBezTo>
                  <a:cubicBezTo>
                    <a:pt x="17189" y="24110"/>
                    <a:pt x="17186" y="24093"/>
                    <a:pt x="17142" y="24093"/>
                  </a:cubicBezTo>
                  <a:cubicBezTo>
                    <a:pt x="17040" y="24093"/>
                    <a:pt x="16710" y="24191"/>
                    <a:pt x="15593" y="24524"/>
                  </a:cubicBezTo>
                  <a:cubicBezTo>
                    <a:pt x="15498" y="24552"/>
                    <a:pt x="15433" y="24572"/>
                    <a:pt x="15352" y="24572"/>
                  </a:cubicBezTo>
                  <a:cubicBezTo>
                    <a:pt x="15171" y="24572"/>
                    <a:pt x="14911" y="24474"/>
                    <a:pt x="14070" y="24156"/>
                  </a:cubicBezTo>
                  <a:cubicBezTo>
                    <a:pt x="14307" y="23969"/>
                    <a:pt x="14438" y="23862"/>
                    <a:pt x="14316" y="23571"/>
                  </a:cubicBezTo>
                  <a:cubicBezTo>
                    <a:pt x="14221" y="23345"/>
                    <a:pt x="13791" y="23013"/>
                    <a:pt x="13559" y="22832"/>
                  </a:cubicBezTo>
                  <a:cubicBezTo>
                    <a:pt x="13069" y="22452"/>
                    <a:pt x="12766" y="21905"/>
                    <a:pt x="12481" y="20884"/>
                  </a:cubicBezTo>
                  <a:cubicBezTo>
                    <a:pt x="11813" y="18482"/>
                    <a:pt x="11813" y="18482"/>
                    <a:pt x="11368" y="17692"/>
                  </a:cubicBezTo>
                  <a:cubicBezTo>
                    <a:pt x="10777" y="16644"/>
                    <a:pt x="10804" y="16261"/>
                    <a:pt x="11101" y="15748"/>
                  </a:cubicBezTo>
                  <a:lnTo>
                    <a:pt x="11101" y="15748"/>
                  </a:lnTo>
                  <a:cubicBezTo>
                    <a:pt x="11136" y="16131"/>
                    <a:pt x="11228" y="16353"/>
                    <a:pt x="11516" y="16751"/>
                  </a:cubicBezTo>
                  <a:cubicBezTo>
                    <a:pt x="11508" y="16478"/>
                    <a:pt x="11502" y="16342"/>
                    <a:pt x="11796" y="15950"/>
                  </a:cubicBezTo>
                  <a:lnTo>
                    <a:pt x="11796" y="15950"/>
                  </a:lnTo>
                  <a:cubicBezTo>
                    <a:pt x="11754" y="16261"/>
                    <a:pt x="11718" y="16529"/>
                    <a:pt x="11873" y="16989"/>
                  </a:cubicBezTo>
                  <a:cubicBezTo>
                    <a:pt x="11896" y="17060"/>
                    <a:pt x="11932" y="17155"/>
                    <a:pt x="11962" y="17226"/>
                  </a:cubicBezTo>
                  <a:lnTo>
                    <a:pt x="14349" y="23494"/>
                  </a:lnTo>
                  <a:cubicBezTo>
                    <a:pt x="14425" y="23567"/>
                    <a:pt x="14534" y="23599"/>
                    <a:pt x="14665" y="23599"/>
                  </a:cubicBezTo>
                  <a:cubicBezTo>
                    <a:pt x="15637" y="23599"/>
                    <a:pt x="17876" y="21837"/>
                    <a:pt x="17903" y="21816"/>
                  </a:cubicBezTo>
                  <a:cubicBezTo>
                    <a:pt x="19387" y="20644"/>
                    <a:pt x="19924" y="19610"/>
                    <a:pt x="19999" y="19230"/>
                  </a:cubicBezTo>
                  <a:cubicBezTo>
                    <a:pt x="20025" y="19112"/>
                    <a:pt x="20014" y="18936"/>
                    <a:pt x="19951" y="18835"/>
                  </a:cubicBezTo>
                  <a:cubicBezTo>
                    <a:pt x="19749" y="18506"/>
                    <a:pt x="19298" y="18577"/>
                    <a:pt x="19078" y="18280"/>
                  </a:cubicBezTo>
                  <a:cubicBezTo>
                    <a:pt x="18859" y="17983"/>
                    <a:pt x="19075" y="17571"/>
                    <a:pt x="18811" y="17286"/>
                  </a:cubicBezTo>
                  <a:cubicBezTo>
                    <a:pt x="18768" y="18014"/>
                    <a:pt x="18188" y="18295"/>
                    <a:pt x="17671" y="18295"/>
                  </a:cubicBezTo>
                  <a:cubicBezTo>
                    <a:pt x="17373" y="18295"/>
                    <a:pt x="17096" y="18201"/>
                    <a:pt x="16956" y="18046"/>
                  </a:cubicBezTo>
                  <a:lnTo>
                    <a:pt x="16258" y="16543"/>
                  </a:lnTo>
                  <a:cubicBezTo>
                    <a:pt x="16160" y="16089"/>
                    <a:pt x="16124" y="16036"/>
                    <a:pt x="15896" y="15979"/>
                  </a:cubicBezTo>
                  <a:cubicBezTo>
                    <a:pt x="16032" y="15887"/>
                    <a:pt x="16157" y="15780"/>
                    <a:pt x="16270" y="15656"/>
                  </a:cubicBezTo>
                  <a:cubicBezTo>
                    <a:pt x="16314" y="15656"/>
                    <a:pt x="16359" y="15662"/>
                    <a:pt x="16403" y="15671"/>
                  </a:cubicBezTo>
                  <a:cubicBezTo>
                    <a:pt x="17062" y="15890"/>
                    <a:pt x="17003" y="16736"/>
                    <a:pt x="17591" y="17018"/>
                  </a:cubicBezTo>
                  <a:cubicBezTo>
                    <a:pt x="17744" y="17093"/>
                    <a:pt x="17904" y="17110"/>
                    <a:pt x="18067" y="17110"/>
                  </a:cubicBezTo>
                  <a:cubicBezTo>
                    <a:pt x="18217" y="17110"/>
                    <a:pt x="18369" y="17095"/>
                    <a:pt x="18519" y="17095"/>
                  </a:cubicBezTo>
                  <a:cubicBezTo>
                    <a:pt x="18702" y="17095"/>
                    <a:pt x="18882" y="17118"/>
                    <a:pt x="19052" y="17217"/>
                  </a:cubicBezTo>
                  <a:cubicBezTo>
                    <a:pt x="19150" y="17277"/>
                    <a:pt x="19274" y="17366"/>
                    <a:pt x="19372" y="17428"/>
                  </a:cubicBezTo>
                  <a:cubicBezTo>
                    <a:pt x="19663" y="17620"/>
                    <a:pt x="19966" y="17678"/>
                    <a:pt x="20275" y="17678"/>
                  </a:cubicBezTo>
                  <a:cubicBezTo>
                    <a:pt x="20736" y="17678"/>
                    <a:pt x="21210" y="17550"/>
                    <a:pt x="21671" y="17550"/>
                  </a:cubicBezTo>
                  <a:cubicBezTo>
                    <a:pt x="21938" y="17550"/>
                    <a:pt x="22200" y="17593"/>
                    <a:pt x="22454" y="17728"/>
                  </a:cubicBezTo>
                  <a:cubicBezTo>
                    <a:pt x="22481" y="17823"/>
                    <a:pt x="22555" y="18105"/>
                    <a:pt x="23101" y="18565"/>
                  </a:cubicBezTo>
                  <a:cubicBezTo>
                    <a:pt x="23427" y="18810"/>
                    <a:pt x="23641" y="18870"/>
                    <a:pt x="23875" y="18870"/>
                  </a:cubicBezTo>
                  <a:cubicBezTo>
                    <a:pt x="23899" y="18870"/>
                    <a:pt x="23923" y="18869"/>
                    <a:pt x="23947" y="18868"/>
                  </a:cubicBezTo>
                  <a:lnTo>
                    <a:pt x="23947" y="18868"/>
                  </a:lnTo>
                  <a:cubicBezTo>
                    <a:pt x="23909" y="18957"/>
                    <a:pt x="23873" y="19049"/>
                    <a:pt x="23567" y="19082"/>
                  </a:cubicBezTo>
                  <a:cubicBezTo>
                    <a:pt x="23876" y="19260"/>
                    <a:pt x="23796" y="19780"/>
                    <a:pt x="24232" y="19845"/>
                  </a:cubicBezTo>
                  <a:cubicBezTo>
                    <a:pt x="24245" y="19847"/>
                    <a:pt x="24258" y="19848"/>
                    <a:pt x="24271" y="19848"/>
                  </a:cubicBezTo>
                  <a:cubicBezTo>
                    <a:pt x="24511" y="19848"/>
                    <a:pt x="24870" y="19553"/>
                    <a:pt x="24796" y="19266"/>
                  </a:cubicBezTo>
                  <a:cubicBezTo>
                    <a:pt x="24782" y="19227"/>
                    <a:pt x="24764" y="19186"/>
                    <a:pt x="24740" y="19150"/>
                  </a:cubicBezTo>
                  <a:lnTo>
                    <a:pt x="24740" y="19150"/>
                  </a:lnTo>
                  <a:lnTo>
                    <a:pt x="24835" y="19174"/>
                  </a:lnTo>
                  <a:cubicBezTo>
                    <a:pt x="24856" y="19236"/>
                    <a:pt x="24871" y="19299"/>
                    <a:pt x="24880" y="19364"/>
                  </a:cubicBezTo>
                  <a:lnTo>
                    <a:pt x="24969" y="19426"/>
                  </a:lnTo>
                  <a:cubicBezTo>
                    <a:pt x="24146" y="21008"/>
                    <a:pt x="26661" y="25653"/>
                    <a:pt x="27377" y="25653"/>
                  </a:cubicBezTo>
                  <a:cubicBezTo>
                    <a:pt x="27403" y="25653"/>
                    <a:pt x="27427" y="25647"/>
                    <a:pt x="27448" y="25634"/>
                  </a:cubicBezTo>
                  <a:cubicBezTo>
                    <a:pt x="27596" y="25545"/>
                    <a:pt x="27697" y="25314"/>
                    <a:pt x="27774" y="25159"/>
                  </a:cubicBezTo>
                  <a:cubicBezTo>
                    <a:pt x="28297" y="24123"/>
                    <a:pt x="27988" y="22915"/>
                    <a:pt x="28451" y="21864"/>
                  </a:cubicBezTo>
                  <a:cubicBezTo>
                    <a:pt x="28932" y="20777"/>
                    <a:pt x="30188" y="20347"/>
                    <a:pt x="30663" y="19254"/>
                  </a:cubicBezTo>
                  <a:cubicBezTo>
                    <a:pt x="30672" y="19319"/>
                    <a:pt x="30699" y="19382"/>
                    <a:pt x="30740" y="19432"/>
                  </a:cubicBezTo>
                  <a:lnTo>
                    <a:pt x="30820" y="19379"/>
                  </a:lnTo>
                  <a:cubicBezTo>
                    <a:pt x="30841" y="19400"/>
                    <a:pt x="30868" y="19426"/>
                    <a:pt x="30886" y="19447"/>
                  </a:cubicBezTo>
                  <a:lnTo>
                    <a:pt x="30954" y="19361"/>
                  </a:lnTo>
                  <a:cubicBezTo>
                    <a:pt x="30963" y="19361"/>
                    <a:pt x="30971" y="19360"/>
                    <a:pt x="30980" y="19360"/>
                  </a:cubicBezTo>
                  <a:cubicBezTo>
                    <a:pt x="31040" y="19360"/>
                    <a:pt x="31099" y="19369"/>
                    <a:pt x="31156" y="19385"/>
                  </a:cubicBezTo>
                  <a:cubicBezTo>
                    <a:pt x="31206" y="19349"/>
                    <a:pt x="31251" y="19302"/>
                    <a:pt x="31284" y="19248"/>
                  </a:cubicBezTo>
                  <a:cubicBezTo>
                    <a:pt x="31316" y="19310"/>
                    <a:pt x="31352" y="19370"/>
                    <a:pt x="31390" y="19426"/>
                  </a:cubicBezTo>
                  <a:cubicBezTo>
                    <a:pt x="31512" y="19287"/>
                    <a:pt x="31512" y="19287"/>
                    <a:pt x="31551" y="18981"/>
                  </a:cubicBezTo>
                  <a:cubicBezTo>
                    <a:pt x="31613" y="18978"/>
                    <a:pt x="31699" y="18969"/>
                    <a:pt x="31762" y="18963"/>
                  </a:cubicBezTo>
                  <a:cubicBezTo>
                    <a:pt x="31806" y="19028"/>
                    <a:pt x="31871" y="19112"/>
                    <a:pt x="31913" y="19180"/>
                  </a:cubicBezTo>
                  <a:cubicBezTo>
                    <a:pt x="31954" y="19248"/>
                    <a:pt x="32005" y="19343"/>
                    <a:pt x="32047" y="19411"/>
                  </a:cubicBezTo>
                  <a:cubicBezTo>
                    <a:pt x="32400" y="20002"/>
                    <a:pt x="33005" y="20436"/>
                    <a:pt x="33109" y="21175"/>
                  </a:cubicBezTo>
                  <a:cubicBezTo>
                    <a:pt x="33133" y="21350"/>
                    <a:pt x="33181" y="21709"/>
                    <a:pt x="33362" y="21944"/>
                  </a:cubicBezTo>
                  <a:cubicBezTo>
                    <a:pt x="33417" y="22015"/>
                    <a:pt x="33448" y="22056"/>
                    <a:pt x="33502" y="22056"/>
                  </a:cubicBezTo>
                  <a:cubicBezTo>
                    <a:pt x="33573" y="22056"/>
                    <a:pt x="33682" y="21985"/>
                    <a:pt x="33938" y="21819"/>
                  </a:cubicBezTo>
                  <a:cubicBezTo>
                    <a:pt x="33956" y="21843"/>
                    <a:pt x="33976" y="21879"/>
                    <a:pt x="33991" y="21902"/>
                  </a:cubicBezTo>
                  <a:cubicBezTo>
                    <a:pt x="34119" y="21846"/>
                    <a:pt x="34205" y="21807"/>
                    <a:pt x="34193" y="21412"/>
                  </a:cubicBezTo>
                  <a:lnTo>
                    <a:pt x="34193" y="21412"/>
                  </a:lnTo>
                  <a:cubicBezTo>
                    <a:pt x="34849" y="22401"/>
                    <a:pt x="35128" y="23592"/>
                    <a:pt x="34980" y="24767"/>
                  </a:cubicBezTo>
                  <a:cubicBezTo>
                    <a:pt x="34897" y="25423"/>
                    <a:pt x="34935" y="25575"/>
                    <a:pt x="35033" y="25943"/>
                  </a:cubicBezTo>
                  <a:cubicBezTo>
                    <a:pt x="35127" y="25869"/>
                    <a:pt x="35205" y="25831"/>
                    <a:pt x="35274" y="25831"/>
                  </a:cubicBezTo>
                  <a:cubicBezTo>
                    <a:pt x="35498" y="25831"/>
                    <a:pt x="35613" y="26235"/>
                    <a:pt x="35799" y="27074"/>
                  </a:cubicBezTo>
                  <a:cubicBezTo>
                    <a:pt x="36061" y="28258"/>
                    <a:pt x="36305" y="28859"/>
                    <a:pt x="36893" y="28859"/>
                  </a:cubicBezTo>
                  <a:cubicBezTo>
                    <a:pt x="36952" y="28859"/>
                    <a:pt x="37015" y="28853"/>
                    <a:pt x="37082" y="28841"/>
                  </a:cubicBezTo>
                  <a:cubicBezTo>
                    <a:pt x="37052" y="28814"/>
                    <a:pt x="36999" y="28790"/>
                    <a:pt x="36984" y="28752"/>
                  </a:cubicBezTo>
                  <a:cubicBezTo>
                    <a:pt x="36636" y="27977"/>
                    <a:pt x="36791" y="27059"/>
                    <a:pt x="36298" y="26323"/>
                  </a:cubicBezTo>
                  <a:cubicBezTo>
                    <a:pt x="36010" y="25896"/>
                    <a:pt x="35520" y="25611"/>
                    <a:pt x="35401" y="25061"/>
                  </a:cubicBezTo>
                  <a:cubicBezTo>
                    <a:pt x="35372" y="24928"/>
                    <a:pt x="35140" y="23737"/>
                    <a:pt x="35873" y="23247"/>
                  </a:cubicBezTo>
                  <a:cubicBezTo>
                    <a:pt x="36218" y="24084"/>
                    <a:pt x="37248" y="24384"/>
                    <a:pt x="37480" y="25308"/>
                  </a:cubicBezTo>
                  <a:lnTo>
                    <a:pt x="37340" y="25530"/>
                  </a:lnTo>
                  <a:cubicBezTo>
                    <a:pt x="37389" y="25556"/>
                    <a:pt x="37436" y="25568"/>
                    <a:pt x="37482" y="25568"/>
                  </a:cubicBezTo>
                  <a:cubicBezTo>
                    <a:pt x="37822" y="25568"/>
                    <a:pt x="38049" y="24897"/>
                    <a:pt x="38067" y="24625"/>
                  </a:cubicBezTo>
                  <a:cubicBezTo>
                    <a:pt x="38152" y="24688"/>
                    <a:pt x="38229" y="24715"/>
                    <a:pt x="38298" y="24715"/>
                  </a:cubicBezTo>
                  <a:cubicBezTo>
                    <a:pt x="38736" y="24715"/>
                    <a:pt x="38858" y="23588"/>
                    <a:pt x="38807" y="23224"/>
                  </a:cubicBezTo>
                  <a:cubicBezTo>
                    <a:pt x="38640" y="22045"/>
                    <a:pt x="37358" y="21472"/>
                    <a:pt x="37212" y="20281"/>
                  </a:cubicBezTo>
                  <a:cubicBezTo>
                    <a:pt x="37148" y="19726"/>
                    <a:pt x="37995" y="19577"/>
                    <a:pt x="38283" y="19577"/>
                  </a:cubicBezTo>
                  <a:cubicBezTo>
                    <a:pt x="38327" y="19577"/>
                    <a:pt x="38357" y="19581"/>
                    <a:pt x="38370" y="19587"/>
                  </a:cubicBezTo>
                  <a:cubicBezTo>
                    <a:pt x="38554" y="19673"/>
                    <a:pt x="38554" y="19961"/>
                    <a:pt x="38554" y="20085"/>
                  </a:cubicBezTo>
                  <a:cubicBezTo>
                    <a:pt x="38418" y="20171"/>
                    <a:pt x="38418" y="20171"/>
                    <a:pt x="38379" y="21032"/>
                  </a:cubicBezTo>
                  <a:cubicBezTo>
                    <a:pt x="38347" y="21098"/>
                    <a:pt x="38302" y="21184"/>
                    <a:pt x="38263" y="21249"/>
                  </a:cubicBezTo>
                  <a:cubicBezTo>
                    <a:pt x="38442" y="21234"/>
                    <a:pt x="38753" y="21166"/>
                    <a:pt x="38854" y="20848"/>
                  </a:cubicBezTo>
                  <a:cubicBezTo>
                    <a:pt x="38958" y="20424"/>
                    <a:pt x="38863" y="20255"/>
                    <a:pt x="38640" y="20070"/>
                  </a:cubicBezTo>
                  <a:cubicBezTo>
                    <a:pt x="38711" y="19492"/>
                    <a:pt x="38917" y="19355"/>
                    <a:pt x="39095" y="19355"/>
                  </a:cubicBezTo>
                  <a:cubicBezTo>
                    <a:pt x="39253" y="19355"/>
                    <a:pt x="39389" y="19462"/>
                    <a:pt x="39392" y="19465"/>
                  </a:cubicBezTo>
                  <a:cubicBezTo>
                    <a:pt x="39653" y="19126"/>
                    <a:pt x="39635" y="19091"/>
                    <a:pt x="39525" y="18868"/>
                  </a:cubicBezTo>
                  <a:lnTo>
                    <a:pt x="39525" y="18868"/>
                  </a:lnTo>
                  <a:cubicBezTo>
                    <a:pt x="39665" y="18957"/>
                    <a:pt x="39677" y="19002"/>
                    <a:pt x="39712" y="19112"/>
                  </a:cubicBezTo>
                  <a:cubicBezTo>
                    <a:pt x="40048" y="18818"/>
                    <a:pt x="40505" y="18711"/>
                    <a:pt x="40829" y="18393"/>
                  </a:cubicBezTo>
                  <a:cubicBezTo>
                    <a:pt x="41123" y="18102"/>
                    <a:pt x="41134" y="18043"/>
                    <a:pt x="41194" y="17654"/>
                  </a:cubicBezTo>
                  <a:lnTo>
                    <a:pt x="41194" y="17654"/>
                  </a:lnTo>
                  <a:lnTo>
                    <a:pt x="41164" y="17686"/>
                  </a:lnTo>
                  <a:cubicBezTo>
                    <a:pt x="41036" y="17395"/>
                    <a:pt x="41099" y="16701"/>
                    <a:pt x="41146" y="16552"/>
                  </a:cubicBezTo>
                  <a:lnTo>
                    <a:pt x="41247" y="16537"/>
                  </a:lnTo>
                  <a:cubicBezTo>
                    <a:pt x="41268" y="16377"/>
                    <a:pt x="41271" y="16353"/>
                    <a:pt x="41161" y="16113"/>
                  </a:cubicBezTo>
                  <a:cubicBezTo>
                    <a:pt x="41185" y="16089"/>
                    <a:pt x="41203" y="16062"/>
                    <a:pt x="41218" y="16033"/>
                  </a:cubicBezTo>
                  <a:cubicBezTo>
                    <a:pt x="41134" y="15709"/>
                    <a:pt x="41134" y="15709"/>
                    <a:pt x="40692" y="15614"/>
                  </a:cubicBezTo>
                  <a:cubicBezTo>
                    <a:pt x="40710" y="15593"/>
                    <a:pt x="40737" y="15567"/>
                    <a:pt x="40754" y="15546"/>
                  </a:cubicBezTo>
                  <a:cubicBezTo>
                    <a:pt x="40704" y="15026"/>
                    <a:pt x="40303" y="14854"/>
                    <a:pt x="40288" y="14845"/>
                  </a:cubicBezTo>
                  <a:lnTo>
                    <a:pt x="40288" y="14845"/>
                  </a:lnTo>
                  <a:cubicBezTo>
                    <a:pt x="40463" y="14887"/>
                    <a:pt x="40564" y="15053"/>
                    <a:pt x="40725" y="15124"/>
                  </a:cubicBezTo>
                  <a:lnTo>
                    <a:pt x="40802" y="15071"/>
                  </a:lnTo>
                  <a:cubicBezTo>
                    <a:pt x="40493" y="14839"/>
                    <a:pt x="40175" y="14545"/>
                    <a:pt x="39775" y="14118"/>
                  </a:cubicBezTo>
                  <a:cubicBezTo>
                    <a:pt x="39311" y="13607"/>
                    <a:pt x="39300" y="13512"/>
                    <a:pt x="39288" y="13396"/>
                  </a:cubicBezTo>
                  <a:cubicBezTo>
                    <a:pt x="39249" y="13094"/>
                    <a:pt x="39546" y="12933"/>
                    <a:pt x="39596" y="12666"/>
                  </a:cubicBezTo>
                  <a:cubicBezTo>
                    <a:pt x="39086" y="12402"/>
                    <a:pt x="38421" y="12740"/>
                    <a:pt x="37972" y="12241"/>
                  </a:cubicBezTo>
                  <a:cubicBezTo>
                    <a:pt x="37607" y="11838"/>
                    <a:pt x="38367" y="11315"/>
                    <a:pt x="38376" y="11312"/>
                  </a:cubicBezTo>
                  <a:cubicBezTo>
                    <a:pt x="38409" y="11299"/>
                    <a:pt x="38440" y="11293"/>
                    <a:pt x="38470" y="11293"/>
                  </a:cubicBezTo>
                  <a:cubicBezTo>
                    <a:pt x="38676" y="11293"/>
                    <a:pt x="38784" y="11596"/>
                    <a:pt x="38774" y="11671"/>
                  </a:cubicBezTo>
                  <a:cubicBezTo>
                    <a:pt x="38768" y="11710"/>
                    <a:pt x="38730" y="11752"/>
                    <a:pt x="38709" y="11787"/>
                  </a:cubicBezTo>
                  <a:cubicBezTo>
                    <a:pt x="38830" y="11826"/>
                    <a:pt x="38860" y="11835"/>
                    <a:pt x="38890" y="12075"/>
                  </a:cubicBezTo>
                  <a:cubicBezTo>
                    <a:pt x="38926" y="12090"/>
                    <a:pt x="38958" y="12099"/>
                    <a:pt x="38994" y="12105"/>
                  </a:cubicBezTo>
                  <a:cubicBezTo>
                    <a:pt x="38996" y="12105"/>
                    <a:pt x="38998" y="12105"/>
                    <a:pt x="39000" y="12105"/>
                  </a:cubicBezTo>
                  <a:cubicBezTo>
                    <a:pt x="39280" y="12105"/>
                    <a:pt x="39138" y="11671"/>
                    <a:pt x="39424" y="11671"/>
                  </a:cubicBezTo>
                  <a:cubicBezTo>
                    <a:pt x="39426" y="11671"/>
                    <a:pt x="39427" y="11671"/>
                    <a:pt x="39429" y="11671"/>
                  </a:cubicBezTo>
                  <a:cubicBezTo>
                    <a:pt x="39737" y="11671"/>
                    <a:pt x="39838" y="11990"/>
                    <a:pt x="40074" y="12099"/>
                  </a:cubicBezTo>
                  <a:cubicBezTo>
                    <a:pt x="40045" y="12167"/>
                    <a:pt x="40039" y="12241"/>
                    <a:pt x="40054" y="12316"/>
                  </a:cubicBezTo>
                  <a:cubicBezTo>
                    <a:pt x="40244" y="12399"/>
                    <a:pt x="40452" y="12414"/>
                    <a:pt x="40645" y="12479"/>
                  </a:cubicBezTo>
                  <a:lnTo>
                    <a:pt x="40633" y="12470"/>
                  </a:lnTo>
                  <a:lnTo>
                    <a:pt x="40659" y="12473"/>
                  </a:lnTo>
                  <a:lnTo>
                    <a:pt x="40647" y="12482"/>
                  </a:lnTo>
                  <a:cubicBezTo>
                    <a:pt x="40915" y="12618"/>
                    <a:pt x="40932" y="12669"/>
                    <a:pt x="40959" y="12841"/>
                  </a:cubicBezTo>
                  <a:lnTo>
                    <a:pt x="40879" y="12776"/>
                  </a:lnTo>
                  <a:lnTo>
                    <a:pt x="40879" y="12776"/>
                  </a:lnTo>
                  <a:cubicBezTo>
                    <a:pt x="40863" y="12873"/>
                    <a:pt x="41055" y="13801"/>
                    <a:pt x="41529" y="13801"/>
                  </a:cubicBezTo>
                  <a:cubicBezTo>
                    <a:pt x="41576" y="13801"/>
                    <a:pt x="41627" y="13791"/>
                    <a:pt x="41681" y="13770"/>
                  </a:cubicBezTo>
                  <a:lnTo>
                    <a:pt x="41681" y="13672"/>
                  </a:lnTo>
                  <a:cubicBezTo>
                    <a:pt x="41743" y="13649"/>
                    <a:pt x="41808" y="13631"/>
                    <a:pt x="41874" y="13619"/>
                  </a:cubicBezTo>
                  <a:cubicBezTo>
                    <a:pt x="41749" y="13031"/>
                    <a:pt x="41749" y="13031"/>
                    <a:pt x="41663" y="12862"/>
                  </a:cubicBezTo>
                  <a:cubicBezTo>
                    <a:pt x="41446" y="12434"/>
                    <a:pt x="40930" y="12348"/>
                    <a:pt x="40668" y="11974"/>
                  </a:cubicBezTo>
                  <a:cubicBezTo>
                    <a:pt x="40368" y="11550"/>
                    <a:pt x="40790" y="10956"/>
                    <a:pt x="40336" y="10567"/>
                  </a:cubicBezTo>
                  <a:lnTo>
                    <a:pt x="40336" y="10567"/>
                  </a:lnTo>
                  <a:lnTo>
                    <a:pt x="40446" y="10585"/>
                  </a:lnTo>
                  <a:cubicBezTo>
                    <a:pt x="40449" y="10496"/>
                    <a:pt x="40431" y="10407"/>
                    <a:pt x="40398" y="10324"/>
                  </a:cubicBezTo>
                  <a:lnTo>
                    <a:pt x="40398" y="10324"/>
                  </a:lnTo>
                  <a:lnTo>
                    <a:pt x="40452" y="10410"/>
                  </a:lnTo>
                  <a:cubicBezTo>
                    <a:pt x="40469" y="10389"/>
                    <a:pt x="40499" y="10359"/>
                    <a:pt x="40517" y="10335"/>
                  </a:cubicBezTo>
                  <a:cubicBezTo>
                    <a:pt x="40662" y="10493"/>
                    <a:pt x="40662" y="10493"/>
                    <a:pt x="40793" y="10558"/>
                  </a:cubicBezTo>
                  <a:lnTo>
                    <a:pt x="40912" y="10516"/>
                  </a:lnTo>
                  <a:cubicBezTo>
                    <a:pt x="41191" y="9920"/>
                    <a:pt x="40740" y="7922"/>
                    <a:pt x="38967" y="6868"/>
                  </a:cubicBezTo>
                  <a:lnTo>
                    <a:pt x="38967" y="6868"/>
                  </a:lnTo>
                  <a:lnTo>
                    <a:pt x="39068" y="6883"/>
                  </a:lnTo>
                  <a:cubicBezTo>
                    <a:pt x="38833" y="6615"/>
                    <a:pt x="38490" y="6461"/>
                    <a:pt x="38131" y="6461"/>
                  </a:cubicBezTo>
                  <a:cubicBezTo>
                    <a:pt x="38128" y="6461"/>
                    <a:pt x="38124" y="6461"/>
                    <a:pt x="38121" y="6461"/>
                  </a:cubicBezTo>
                  <a:cubicBezTo>
                    <a:pt x="38151" y="6529"/>
                    <a:pt x="38192" y="6592"/>
                    <a:pt x="38246" y="6642"/>
                  </a:cubicBezTo>
                  <a:cubicBezTo>
                    <a:pt x="38183" y="6663"/>
                    <a:pt x="38124" y="6690"/>
                    <a:pt x="38067" y="6722"/>
                  </a:cubicBezTo>
                  <a:cubicBezTo>
                    <a:pt x="37987" y="6491"/>
                    <a:pt x="37542" y="6212"/>
                    <a:pt x="37536" y="6209"/>
                  </a:cubicBezTo>
                  <a:lnTo>
                    <a:pt x="37536" y="6209"/>
                  </a:lnTo>
                  <a:cubicBezTo>
                    <a:pt x="37575" y="6315"/>
                    <a:pt x="37575" y="6315"/>
                    <a:pt x="37913" y="6618"/>
                  </a:cubicBezTo>
                  <a:cubicBezTo>
                    <a:pt x="36752" y="6597"/>
                    <a:pt x="36773" y="5294"/>
                    <a:pt x="37022" y="5027"/>
                  </a:cubicBezTo>
                  <a:cubicBezTo>
                    <a:pt x="37125" y="4915"/>
                    <a:pt x="37232" y="4879"/>
                    <a:pt x="37342" y="4879"/>
                  </a:cubicBezTo>
                  <a:cubicBezTo>
                    <a:pt x="37526" y="4879"/>
                    <a:pt x="37716" y="4978"/>
                    <a:pt x="37900" y="4978"/>
                  </a:cubicBezTo>
                  <a:cubicBezTo>
                    <a:pt x="37937" y="4978"/>
                    <a:pt x="37974" y="4974"/>
                    <a:pt x="38011" y="4965"/>
                  </a:cubicBezTo>
                  <a:lnTo>
                    <a:pt x="37999" y="4956"/>
                  </a:lnTo>
                  <a:lnTo>
                    <a:pt x="37999" y="4956"/>
                  </a:lnTo>
                  <a:cubicBezTo>
                    <a:pt x="38079" y="4968"/>
                    <a:pt x="38162" y="4973"/>
                    <a:pt x="38243" y="4976"/>
                  </a:cubicBezTo>
                  <a:lnTo>
                    <a:pt x="38350" y="4976"/>
                  </a:lnTo>
                  <a:cubicBezTo>
                    <a:pt x="38418" y="4979"/>
                    <a:pt x="38486" y="4985"/>
                    <a:pt x="38554" y="4994"/>
                  </a:cubicBezTo>
                  <a:lnTo>
                    <a:pt x="38569" y="5003"/>
                  </a:lnTo>
                  <a:lnTo>
                    <a:pt x="38486" y="5066"/>
                  </a:lnTo>
                  <a:cubicBezTo>
                    <a:pt x="38517" y="5098"/>
                    <a:pt x="38629" y="5199"/>
                    <a:pt x="38766" y="5199"/>
                  </a:cubicBezTo>
                  <a:cubicBezTo>
                    <a:pt x="38856" y="5199"/>
                    <a:pt x="38955" y="5156"/>
                    <a:pt x="39050" y="5024"/>
                  </a:cubicBezTo>
                  <a:cubicBezTo>
                    <a:pt x="38350" y="4448"/>
                    <a:pt x="38350" y="4448"/>
                    <a:pt x="38326" y="4261"/>
                  </a:cubicBezTo>
                  <a:lnTo>
                    <a:pt x="38394" y="4187"/>
                  </a:lnTo>
                  <a:cubicBezTo>
                    <a:pt x="38638" y="4246"/>
                    <a:pt x="38697" y="4261"/>
                    <a:pt x="39237" y="4626"/>
                  </a:cubicBezTo>
                  <a:cubicBezTo>
                    <a:pt x="39199" y="4543"/>
                    <a:pt x="39166" y="4460"/>
                    <a:pt x="39139" y="4371"/>
                  </a:cubicBezTo>
                  <a:lnTo>
                    <a:pt x="39246" y="4365"/>
                  </a:lnTo>
                  <a:cubicBezTo>
                    <a:pt x="39104" y="4282"/>
                    <a:pt x="38967" y="4193"/>
                    <a:pt x="38836" y="4092"/>
                  </a:cubicBezTo>
                  <a:cubicBezTo>
                    <a:pt x="38837" y="4092"/>
                    <a:pt x="38838" y="4092"/>
                    <a:pt x="38839" y="4092"/>
                  </a:cubicBezTo>
                  <a:cubicBezTo>
                    <a:pt x="39024" y="4092"/>
                    <a:pt x="39649" y="4381"/>
                    <a:pt x="39982" y="5294"/>
                  </a:cubicBezTo>
                  <a:lnTo>
                    <a:pt x="39908" y="5404"/>
                  </a:lnTo>
                  <a:lnTo>
                    <a:pt x="39902" y="5404"/>
                  </a:lnTo>
                  <a:cubicBezTo>
                    <a:pt x="40775" y="6176"/>
                    <a:pt x="41838" y="6710"/>
                    <a:pt x="42637" y="7574"/>
                  </a:cubicBezTo>
                  <a:cubicBezTo>
                    <a:pt x="42628" y="7613"/>
                    <a:pt x="42604" y="7666"/>
                    <a:pt x="42622" y="7702"/>
                  </a:cubicBezTo>
                  <a:lnTo>
                    <a:pt x="42625" y="7705"/>
                  </a:lnTo>
                  <a:lnTo>
                    <a:pt x="42708" y="7794"/>
                  </a:lnTo>
                  <a:cubicBezTo>
                    <a:pt x="42687" y="7684"/>
                    <a:pt x="42663" y="7559"/>
                    <a:pt x="42640" y="7536"/>
                  </a:cubicBezTo>
                  <a:cubicBezTo>
                    <a:pt x="42521" y="7322"/>
                    <a:pt x="42340" y="7144"/>
                    <a:pt x="42274" y="6897"/>
                  </a:cubicBezTo>
                  <a:lnTo>
                    <a:pt x="42322" y="6880"/>
                  </a:lnTo>
                  <a:cubicBezTo>
                    <a:pt x="42037" y="6597"/>
                    <a:pt x="42037" y="6597"/>
                    <a:pt x="41939" y="6476"/>
                  </a:cubicBezTo>
                  <a:cubicBezTo>
                    <a:pt x="41942" y="6437"/>
                    <a:pt x="41948" y="6387"/>
                    <a:pt x="41951" y="6345"/>
                  </a:cubicBezTo>
                  <a:cubicBezTo>
                    <a:pt x="41547" y="5873"/>
                    <a:pt x="40754" y="5401"/>
                    <a:pt x="40748" y="5395"/>
                  </a:cubicBezTo>
                  <a:cubicBezTo>
                    <a:pt x="40740" y="5392"/>
                    <a:pt x="40048" y="4997"/>
                    <a:pt x="40006" y="4733"/>
                  </a:cubicBezTo>
                  <a:cubicBezTo>
                    <a:pt x="40056" y="4721"/>
                    <a:pt x="40109" y="4707"/>
                    <a:pt x="40202" y="4707"/>
                  </a:cubicBezTo>
                  <a:cubicBezTo>
                    <a:pt x="40309" y="4707"/>
                    <a:pt x="40469" y="4725"/>
                    <a:pt x="40737" y="4783"/>
                  </a:cubicBezTo>
                  <a:cubicBezTo>
                    <a:pt x="40751" y="4757"/>
                    <a:pt x="40769" y="4721"/>
                    <a:pt x="40784" y="4694"/>
                  </a:cubicBezTo>
                  <a:cubicBezTo>
                    <a:pt x="40645" y="4454"/>
                    <a:pt x="40618" y="4430"/>
                    <a:pt x="40490" y="4314"/>
                  </a:cubicBezTo>
                  <a:cubicBezTo>
                    <a:pt x="40514" y="4288"/>
                    <a:pt x="40541" y="4252"/>
                    <a:pt x="40564" y="4225"/>
                  </a:cubicBezTo>
                  <a:lnTo>
                    <a:pt x="40484" y="4083"/>
                  </a:lnTo>
                  <a:lnTo>
                    <a:pt x="40484" y="4083"/>
                  </a:lnTo>
                  <a:cubicBezTo>
                    <a:pt x="40677" y="4101"/>
                    <a:pt x="40701" y="4110"/>
                    <a:pt x="40837" y="4160"/>
                  </a:cubicBezTo>
                  <a:cubicBezTo>
                    <a:pt x="40460" y="3893"/>
                    <a:pt x="40021" y="3741"/>
                    <a:pt x="39617" y="3525"/>
                  </a:cubicBezTo>
                  <a:lnTo>
                    <a:pt x="39674" y="3439"/>
                  </a:lnTo>
                  <a:cubicBezTo>
                    <a:pt x="39591" y="3379"/>
                    <a:pt x="39591" y="3379"/>
                    <a:pt x="39353" y="3222"/>
                  </a:cubicBezTo>
                  <a:lnTo>
                    <a:pt x="39353" y="3222"/>
                  </a:lnTo>
                  <a:cubicBezTo>
                    <a:pt x="39729" y="3298"/>
                    <a:pt x="40011" y="3700"/>
                    <a:pt x="40407" y="3700"/>
                  </a:cubicBezTo>
                  <a:cubicBezTo>
                    <a:pt x="40506" y="3700"/>
                    <a:pt x="40612" y="3675"/>
                    <a:pt x="40728" y="3614"/>
                  </a:cubicBezTo>
                  <a:cubicBezTo>
                    <a:pt x="40567" y="3495"/>
                    <a:pt x="40398" y="3394"/>
                    <a:pt x="40217" y="3308"/>
                  </a:cubicBezTo>
                  <a:lnTo>
                    <a:pt x="40330" y="3308"/>
                  </a:lnTo>
                  <a:cubicBezTo>
                    <a:pt x="39947" y="2885"/>
                    <a:pt x="37674" y="2251"/>
                    <a:pt x="36611" y="2251"/>
                  </a:cubicBezTo>
                  <a:cubicBezTo>
                    <a:pt x="36569" y="2251"/>
                    <a:pt x="36529" y="2252"/>
                    <a:pt x="36491" y="2254"/>
                  </a:cubicBezTo>
                  <a:cubicBezTo>
                    <a:pt x="36547" y="2364"/>
                    <a:pt x="36547" y="2364"/>
                    <a:pt x="37002" y="2554"/>
                  </a:cubicBezTo>
                  <a:cubicBezTo>
                    <a:pt x="36803" y="2521"/>
                    <a:pt x="36734" y="2509"/>
                    <a:pt x="36316" y="2358"/>
                  </a:cubicBezTo>
                  <a:lnTo>
                    <a:pt x="36316" y="2358"/>
                  </a:lnTo>
                  <a:lnTo>
                    <a:pt x="36414" y="2388"/>
                  </a:lnTo>
                  <a:cubicBezTo>
                    <a:pt x="36354" y="2349"/>
                    <a:pt x="36289" y="2322"/>
                    <a:pt x="36218" y="2307"/>
                  </a:cubicBezTo>
                  <a:cubicBezTo>
                    <a:pt x="35710" y="2245"/>
                    <a:pt x="35197" y="2239"/>
                    <a:pt x="34689" y="2177"/>
                  </a:cubicBezTo>
                  <a:cubicBezTo>
                    <a:pt x="34618" y="2168"/>
                    <a:pt x="34546" y="2164"/>
                    <a:pt x="34474" y="2164"/>
                  </a:cubicBezTo>
                  <a:cubicBezTo>
                    <a:pt x="34223" y="2164"/>
                    <a:pt x="33966" y="2207"/>
                    <a:pt x="33714" y="2207"/>
                  </a:cubicBezTo>
                  <a:cubicBezTo>
                    <a:pt x="33451" y="2207"/>
                    <a:pt x="33194" y="2160"/>
                    <a:pt x="32955" y="1969"/>
                  </a:cubicBezTo>
                  <a:cubicBezTo>
                    <a:pt x="32739" y="1795"/>
                    <a:pt x="32636" y="1712"/>
                    <a:pt x="32180" y="1712"/>
                  </a:cubicBezTo>
                  <a:cubicBezTo>
                    <a:pt x="31989" y="1712"/>
                    <a:pt x="31736" y="1726"/>
                    <a:pt x="31387" y="1755"/>
                  </a:cubicBezTo>
                  <a:cubicBezTo>
                    <a:pt x="31396" y="1785"/>
                    <a:pt x="31414" y="1826"/>
                    <a:pt x="31423" y="1856"/>
                  </a:cubicBezTo>
                  <a:cubicBezTo>
                    <a:pt x="31497" y="1889"/>
                    <a:pt x="31598" y="1930"/>
                    <a:pt x="31672" y="1963"/>
                  </a:cubicBezTo>
                  <a:cubicBezTo>
                    <a:pt x="31526" y="1948"/>
                    <a:pt x="31486" y="1944"/>
                    <a:pt x="31429" y="1944"/>
                  </a:cubicBezTo>
                  <a:cubicBezTo>
                    <a:pt x="31408" y="1944"/>
                    <a:pt x="31384" y="1944"/>
                    <a:pt x="31352" y="1945"/>
                  </a:cubicBezTo>
                  <a:cubicBezTo>
                    <a:pt x="31376" y="1966"/>
                    <a:pt x="31408" y="1993"/>
                    <a:pt x="31429" y="2013"/>
                  </a:cubicBezTo>
                  <a:lnTo>
                    <a:pt x="31500" y="2031"/>
                  </a:lnTo>
                  <a:cubicBezTo>
                    <a:pt x="31267" y="2011"/>
                    <a:pt x="31040" y="1911"/>
                    <a:pt x="30805" y="1911"/>
                  </a:cubicBezTo>
                  <a:cubicBezTo>
                    <a:pt x="30732" y="1911"/>
                    <a:pt x="30658" y="1921"/>
                    <a:pt x="30583" y="1945"/>
                  </a:cubicBezTo>
                  <a:cubicBezTo>
                    <a:pt x="30592" y="1981"/>
                    <a:pt x="30607" y="2028"/>
                    <a:pt x="30616" y="2067"/>
                  </a:cubicBezTo>
                  <a:cubicBezTo>
                    <a:pt x="30527" y="2085"/>
                    <a:pt x="30440" y="2093"/>
                    <a:pt x="30356" y="2093"/>
                  </a:cubicBezTo>
                  <a:cubicBezTo>
                    <a:pt x="29772" y="2093"/>
                    <a:pt x="29289" y="1706"/>
                    <a:pt x="28736" y="1568"/>
                  </a:cubicBezTo>
                  <a:lnTo>
                    <a:pt x="28736" y="1568"/>
                  </a:lnTo>
                  <a:cubicBezTo>
                    <a:pt x="28745" y="1601"/>
                    <a:pt x="28760" y="1642"/>
                    <a:pt x="28769" y="1675"/>
                  </a:cubicBezTo>
                  <a:lnTo>
                    <a:pt x="28709" y="1761"/>
                  </a:lnTo>
                  <a:cubicBezTo>
                    <a:pt x="28696" y="1761"/>
                    <a:pt x="28682" y="1761"/>
                    <a:pt x="28668" y="1761"/>
                  </a:cubicBezTo>
                  <a:cubicBezTo>
                    <a:pt x="27428" y="1761"/>
                    <a:pt x="26415" y="855"/>
                    <a:pt x="25176" y="855"/>
                  </a:cubicBezTo>
                  <a:close/>
                  <a:moveTo>
                    <a:pt x="39018" y="42845"/>
                  </a:moveTo>
                  <a:lnTo>
                    <a:pt x="39003" y="42857"/>
                  </a:lnTo>
                  <a:lnTo>
                    <a:pt x="39015" y="42848"/>
                  </a:lnTo>
                  <a:lnTo>
                    <a:pt x="39018" y="42845"/>
                  </a:lnTo>
                  <a:close/>
                  <a:moveTo>
                    <a:pt x="42500" y="43074"/>
                  </a:moveTo>
                  <a:cubicBezTo>
                    <a:pt x="42493" y="43081"/>
                    <a:pt x="42486" y="43089"/>
                    <a:pt x="42479" y="43096"/>
                  </a:cubicBezTo>
                  <a:lnTo>
                    <a:pt x="42479" y="43096"/>
                  </a:lnTo>
                  <a:cubicBezTo>
                    <a:pt x="42487" y="43089"/>
                    <a:pt x="42495" y="43081"/>
                    <a:pt x="42503" y="43074"/>
                  </a:cubicBezTo>
                  <a:close/>
                  <a:moveTo>
                    <a:pt x="43127" y="42495"/>
                  </a:moveTo>
                  <a:cubicBezTo>
                    <a:pt x="43112" y="42507"/>
                    <a:pt x="43088" y="42522"/>
                    <a:pt x="43070" y="42533"/>
                  </a:cubicBezTo>
                  <a:lnTo>
                    <a:pt x="43073" y="42533"/>
                  </a:lnTo>
                  <a:cubicBezTo>
                    <a:pt x="42856" y="42712"/>
                    <a:pt x="42663" y="42913"/>
                    <a:pt x="42453" y="43098"/>
                  </a:cubicBezTo>
                  <a:cubicBezTo>
                    <a:pt x="42482" y="43083"/>
                    <a:pt x="42503" y="43062"/>
                    <a:pt x="42530" y="43044"/>
                  </a:cubicBezTo>
                  <a:lnTo>
                    <a:pt x="42530" y="43044"/>
                  </a:lnTo>
                  <a:cubicBezTo>
                    <a:pt x="42521" y="43053"/>
                    <a:pt x="42512" y="43065"/>
                    <a:pt x="42503" y="43074"/>
                  </a:cubicBezTo>
                  <a:cubicBezTo>
                    <a:pt x="42708" y="42881"/>
                    <a:pt x="42916" y="42685"/>
                    <a:pt x="43127" y="42495"/>
                  </a:cubicBezTo>
                  <a:close/>
                  <a:moveTo>
                    <a:pt x="42479" y="43096"/>
                  </a:moveTo>
                  <a:cubicBezTo>
                    <a:pt x="42448" y="43124"/>
                    <a:pt x="42418" y="43153"/>
                    <a:pt x="42387" y="43181"/>
                  </a:cubicBezTo>
                  <a:cubicBezTo>
                    <a:pt x="42418" y="43154"/>
                    <a:pt x="42449" y="43126"/>
                    <a:pt x="42479" y="43096"/>
                  </a:cubicBezTo>
                  <a:close/>
                  <a:moveTo>
                    <a:pt x="46312" y="34036"/>
                  </a:moveTo>
                  <a:cubicBezTo>
                    <a:pt x="45701" y="34823"/>
                    <a:pt x="45457" y="35841"/>
                    <a:pt x="44739" y="36560"/>
                  </a:cubicBezTo>
                  <a:cubicBezTo>
                    <a:pt x="44656" y="36642"/>
                    <a:pt x="44586" y="36675"/>
                    <a:pt x="44527" y="36675"/>
                  </a:cubicBezTo>
                  <a:cubicBezTo>
                    <a:pt x="44286" y="36675"/>
                    <a:pt x="44219" y="36134"/>
                    <a:pt x="44219" y="36126"/>
                  </a:cubicBezTo>
                  <a:cubicBezTo>
                    <a:pt x="44204" y="35877"/>
                    <a:pt x="44204" y="35877"/>
                    <a:pt x="44949" y="34491"/>
                  </a:cubicBezTo>
                  <a:lnTo>
                    <a:pt x="44949" y="34491"/>
                  </a:lnTo>
                  <a:cubicBezTo>
                    <a:pt x="44905" y="34538"/>
                    <a:pt x="44905" y="34538"/>
                    <a:pt x="44765" y="34675"/>
                  </a:cubicBezTo>
                  <a:cubicBezTo>
                    <a:pt x="44768" y="34583"/>
                    <a:pt x="44825" y="34505"/>
                    <a:pt x="44831" y="34416"/>
                  </a:cubicBezTo>
                  <a:lnTo>
                    <a:pt x="44831" y="34416"/>
                  </a:lnTo>
                  <a:cubicBezTo>
                    <a:pt x="44795" y="34497"/>
                    <a:pt x="44773" y="34545"/>
                    <a:pt x="44715" y="34545"/>
                  </a:cubicBezTo>
                  <a:cubicBezTo>
                    <a:pt x="44629" y="34545"/>
                    <a:pt x="44465" y="34442"/>
                    <a:pt x="44059" y="34188"/>
                  </a:cubicBezTo>
                  <a:cubicBezTo>
                    <a:pt x="43795" y="34695"/>
                    <a:pt x="43795" y="34695"/>
                    <a:pt x="43661" y="34731"/>
                  </a:cubicBezTo>
                  <a:cubicBezTo>
                    <a:pt x="43373" y="34805"/>
                    <a:pt x="42975" y="35135"/>
                    <a:pt x="42803" y="35806"/>
                  </a:cubicBezTo>
                  <a:cubicBezTo>
                    <a:pt x="42735" y="35771"/>
                    <a:pt x="42697" y="35752"/>
                    <a:pt x="42652" y="35752"/>
                  </a:cubicBezTo>
                  <a:cubicBezTo>
                    <a:pt x="42608" y="35752"/>
                    <a:pt x="42556" y="35769"/>
                    <a:pt x="42461" y="35806"/>
                  </a:cubicBezTo>
                  <a:cubicBezTo>
                    <a:pt x="42485" y="35562"/>
                    <a:pt x="42212" y="35497"/>
                    <a:pt x="42159" y="35298"/>
                  </a:cubicBezTo>
                  <a:cubicBezTo>
                    <a:pt x="42123" y="35343"/>
                    <a:pt x="41416" y="36064"/>
                    <a:pt x="41069" y="36204"/>
                  </a:cubicBezTo>
                  <a:cubicBezTo>
                    <a:pt x="41051" y="36358"/>
                    <a:pt x="41039" y="36400"/>
                    <a:pt x="40968" y="36563"/>
                  </a:cubicBezTo>
                  <a:cubicBezTo>
                    <a:pt x="40962" y="36545"/>
                    <a:pt x="40953" y="36524"/>
                    <a:pt x="40947" y="36509"/>
                  </a:cubicBezTo>
                  <a:cubicBezTo>
                    <a:pt x="40894" y="36563"/>
                    <a:pt x="40894" y="36563"/>
                    <a:pt x="40840" y="36688"/>
                  </a:cubicBezTo>
                  <a:cubicBezTo>
                    <a:pt x="40840" y="36607"/>
                    <a:pt x="40837" y="36524"/>
                    <a:pt x="40897" y="36269"/>
                  </a:cubicBezTo>
                  <a:lnTo>
                    <a:pt x="40897" y="36269"/>
                  </a:lnTo>
                  <a:cubicBezTo>
                    <a:pt x="40725" y="36376"/>
                    <a:pt x="40588" y="36462"/>
                    <a:pt x="40229" y="36881"/>
                  </a:cubicBezTo>
                  <a:cubicBezTo>
                    <a:pt x="39879" y="37290"/>
                    <a:pt x="39763" y="37376"/>
                    <a:pt x="39579" y="37480"/>
                  </a:cubicBezTo>
                  <a:cubicBezTo>
                    <a:pt x="39270" y="37652"/>
                    <a:pt x="38908" y="37685"/>
                    <a:pt x="38587" y="37828"/>
                  </a:cubicBezTo>
                  <a:cubicBezTo>
                    <a:pt x="38183" y="38009"/>
                    <a:pt x="37895" y="38407"/>
                    <a:pt x="37417" y="38451"/>
                  </a:cubicBezTo>
                  <a:cubicBezTo>
                    <a:pt x="37414" y="38398"/>
                    <a:pt x="37426" y="38344"/>
                    <a:pt x="37450" y="38297"/>
                  </a:cubicBezTo>
                  <a:lnTo>
                    <a:pt x="37450" y="38297"/>
                  </a:lnTo>
                  <a:cubicBezTo>
                    <a:pt x="36761" y="38653"/>
                    <a:pt x="36556" y="39437"/>
                    <a:pt x="36467" y="39772"/>
                  </a:cubicBezTo>
                  <a:cubicBezTo>
                    <a:pt x="36423" y="39945"/>
                    <a:pt x="36423" y="39945"/>
                    <a:pt x="36366" y="40004"/>
                  </a:cubicBezTo>
                  <a:cubicBezTo>
                    <a:pt x="36369" y="39962"/>
                    <a:pt x="36366" y="39924"/>
                    <a:pt x="36354" y="39888"/>
                  </a:cubicBezTo>
                  <a:cubicBezTo>
                    <a:pt x="35915" y="40399"/>
                    <a:pt x="36072" y="41135"/>
                    <a:pt x="35689" y="41669"/>
                  </a:cubicBezTo>
                  <a:cubicBezTo>
                    <a:pt x="35455" y="41996"/>
                    <a:pt x="35069" y="42180"/>
                    <a:pt x="34873" y="42542"/>
                  </a:cubicBezTo>
                  <a:cubicBezTo>
                    <a:pt x="34864" y="42572"/>
                    <a:pt x="34861" y="42605"/>
                    <a:pt x="34864" y="42637"/>
                  </a:cubicBezTo>
                  <a:cubicBezTo>
                    <a:pt x="34914" y="42678"/>
                    <a:pt x="34986" y="42696"/>
                    <a:pt x="35073" y="42696"/>
                  </a:cubicBezTo>
                  <a:cubicBezTo>
                    <a:pt x="35338" y="42696"/>
                    <a:pt x="35739" y="42537"/>
                    <a:pt x="36052" y="42412"/>
                  </a:cubicBezTo>
                  <a:cubicBezTo>
                    <a:pt x="36074" y="42402"/>
                    <a:pt x="38021" y="41687"/>
                    <a:pt x="38932" y="41687"/>
                  </a:cubicBezTo>
                  <a:cubicBezTo>
                    <a:pt x="39102" y="41687"/>
                    <a:pt x="39236" y="41712"/>
                    <a:pt x="39314" y="41770"/>
                  </a:cubicBezTo>
                  <a:cubicBezTo>
                    <a:pt x="39323" y="41862"/>
                    <a:pt x="39323" y="41862"/>
                    <a:pt x="38830" y="42703"/>
                  </a:cubicBezTo>
                  <a:cubicBezTo>
                    <a:pt x="39202" y="42450"/>
                    <a:pt x="39602" y="42242"/>
                    <a:pt x="39950" y="41954"/>
                  </a:cubicBezTo>
                  <a:lnTo>
                    <a:pt x="39950" y="41954"/>
                  </a:lnTo>
                  <a:cubicBezTo>
                    <a:pt x="39724" y="42391"/>
                    <a:pt x="39240" y="42498"/>
                    <a:pt x="38893" y="42777"/>
                  </a:cubicBezTo>
                  <a:cubicBezTo>
                    <a:pt x="39038" y="42759"/>
                    <a:pt x="39089" y="42723"/>
                    <a:pt x="39481" y="42438"/>
                  </a:cubicBezTo>
                  <a:lnTo>
                    <a:pt x="39481" y="42438"/>
                  </a:lnTo>
                  <a:cubicBezTo>
                    <a:pt x="39466" y="42459"/>
                    <a:pt x="39466" y="42459"/>
                    <a:pt x="39027" y="42839"/>
                  </a:cubicBezTo>
                  <a:lnTo>
                    <a:pt x="39027" y="42839"/>
                  </a:lnTo>
                  <a:lnTo>
                    <a:pt x="39026" y="42839"/>
                  </a:lnTo>
                  <a:lnTo>
                    <a:pt x="39021" y="42845"/>
                  </a:lnTo>
                  <a:cubicBezTo>
                    <a:pt x="39023" y="42843"/>
                    <a:pt x="39025" y="42841"/>
                    <a:pt x="39027" y="42839"/>
                  </a:cubicBezTo>
                  <a:lnTo>
                    <a:pt x="39027" y="42839"/>
                  </a:lnTo>
                  <a:lnTo>
                    <a:pt x="39083" y="42860"/>
                  </a:lnTo>
                  <a:cubicBezTo>
                    <a:pt x="38970" y="43201"/>
                    <a:pt x="38522" y="43305"/>
                    <a:pt x="38480" y="43697"/>
                  </a:cubicBezTo>
                  <a:cubicBezTo>
                    <a:pt x="38498" y="43711"/>
                    <a:pt x="38510" y="43721"/>
                    <a:pt x="38539" y="43721"/>
                  </a:cubicBezTo>
                  <a:cubicBezTo>
                    <a:pt x="38603" y="43721"/>
                    <a:pt x="38750" y="43674"/>
                    <a:pt x="39219" y="43525"/>
                  </a:cubicBezTo>
                  <a:lnTo>
                    <a:pt x="39219" y="43525"/>
                  </a:lnTo>
                  <a:cubicBezTo>
                    <a:pt x="39133" y="43608"/>
                    <a:pt x="39133" y="43608"/>
                    <a:pt x="39047" y="43647"/>
                  </a:cubicBezTo>
                  <a:lnTo>
                    <a:pt x="39113" y="43650"/>
                  </a:lnTo>
                  <a:cubicBezTo>
                    <a:pt x="39083" y="43724"/>
                    <a:pt x="39083" y="43724"/>
                    <a:pt x="38976" y="43849"/>
                  </a:cubicBezTo>
                  <a:cubicBezTo>
                    <a:pt x="41877" y="42489"/>
                    <a:pt x="43625" y="40541"/>
                    <a:pt x="44243" y="39766"/>
                  </a:cubicBezTo>
                  <a:lnTo>
                    <a:pt x="44243" y="39766"/>
                  </a:lnTo>
                  <a:cubicBezTo>
                    <a:pt x="44223" y="39790"/>
                    <a:pt x="44199" y="39818"/>
                    <a:pt x="44177" y="39844"/>
                  </a:cubicBezTo>
                  <a:lnTo>
                    <a:pt x="44177" y="39844"/>
                  </a:lnTo>
                  <a:cubicBezTo>
                    <a:pt x="44224" y="39786"/>
                    <a:pt x="44273" y="39727"/>
                    <a:pt x="44320" y="39669"/>
                  </a:cubicBezTo>
                  <a:lnTo>
                    <a:pt x="44320" y="39669"/>
                  </a:lnTo>
                  <a:cubicBezTo>
                    <a:pt x="44308" y="39683"/>
                    <a:pt x="44293" y="39701"/>
                    <a:pt x="44281" y="39716"/>
                  </a:cubicBezTo>
                  <a:lnTo>
                    <a:pt x="44299" y="39692"/>
                  </a:lnTo>
                  <a:lnTo>
                    <a:pt x="44311" y="39677"/>
                  </a:lnTo>
                  <a:cubicBezTo>
                    <a:pt x="44318" y="39669"/>
                    <a:pt x="44325" y="39660"/>
                    <a:pt x="44333" y="39651"/>
                  </a:cubicBezTo>
                  <a:lnTo>
                    <a:pt x="44333" y="39651"/>
                  </a:lnTo>
                  <a:cubicBezTo>
                    <a:pt x="44346" y="39634"/>
                    <a:pt x="44359" y="39616"/>
                    <a:pt x="44372" y="39598"/>
                  </a:cubicBezTo>
                  <a:lnTo>
                    <a:pt x="44372" y="39598"/>
                  </a:lnTo>
                  <a:cubicBezTo>
                    <a:pt x="44371" y="39599"/>
                    <a:pt x="44371" y="39599"/>
                    <a:pt x="44370" y="39600"/>
                  </a:cubicBezTo>
                  <a:cubicBezTo>
                    <a:pt x="44385" y="39582"/>
                    <a:pt x="44397" y="39565"/>
                    <a:pt x="44412" y="39550"/>
                  </a:cubicBezTo>
                  <a:lnTo>
                    <a:pt x="44412" y="39550"/>
                  </a:lnTo>
                  <a:cubicBezTo>
                    <a:pt x="44400" y="39562"/>
                    <a:pt x="44391" y="39572"/>
                    <a:pt x="44383" y="39583"/>
                  </a:cubicBezTo>
                  <a:lnTo>
                    <a:pt x="44383" y="39583"/>
                  </a:lnTo>
                  <a:cubicBezTo>
                    <a:pt x="44546" y="39354"/>
                    <a:pt x="44681" y="39106"/>
                    <a:pt x="44783" y="38846"/>
                  </a:cubicBezTo>
                  <a:cubicBezTo>
                    <a:pt x="44914" y="38502"/>
                    <a:pt x="45074" y="38169"/>
                    <a:pt x="45193" y="37822"/>
                  </a:cubicBezTo>
                  <a:cubicBezTo>
                    <a:pt x="45294" y="37516"/>
                    <a:pt x="45220" y="37174"/>
                    <a:pt x="45368" y="36878"/>
                  </a:cubicBezTo>
                  <a:cubicBezTo>
                    <a:pt x="45965" y="35690"/>
                    <a:pt x="45965" y="35690"/>
                    <a:pt x="45983" y="35274"/>
                  </a:cubicBezTo>
                  <a:cubicBezTo>
                    <a:pt x="46012" y="34532"/>
                    <a:pt x="46152" y="34315"/>
                    <a:pt x="46327" y="34039"/>
                  </a:cubicBezTo>
                  <a:lnTo>
                    <a:pt x="46330" y="34039"/>
                  </a:lnTo>
                  <a:cubicBezTo>
                    <a:pt x="46330" y="34039"/>
                    <a:pt x="46327" y="34036"/>
                    <a:pt x="46324" y="34036"/>
                  </a:cubicBezTo>
                  <a:close/>
                  <a:moveTo>
                    <a:pt x="42500" y="43109"/>
                  </a:moveTo>
                  <a:lnTo>
                    <a:pt x="42500" y="43109"/>
                  </a:lnTo>
                  <a:cubicBezTo>
                    <a:pt x="42429" y="43163"/>
                    <a:pt x="42358" y="43216"/>
                    <a:pt x="42292" y="43270"/>
                  </a:cubicBezTo>
                  <a:cubicBezTo>
                    <a:pt x="42322" y="43243"/>
                    <a:pt x="42355" y="43210"/>
                    <a:pt x="42387" y="43181"/>
                  </a:cubicBezTo>
                  <a:lnTo>
                    <a:pt x="42387" y="43181"/>
                  </a:lnTo>
                  <a:cubicBezTo>
                    <a:pt x="41942" y="43561"/>
                    <a:pt x="40659" y="44445"/>
                    <a:pt x="40645" y="44454"/>
                  </a:cubicBezTo>
                  <a:lnTo>
                    <a:pt x="40645" y="44457"/>
                  </a:lnTo>
                  <a:cubicBezTo>
                    <a:pt x="40769" y="44448"/>
                    <a:pt x="41850" y="43721"/>
                    <a:pt x="42215" y="43418"/>
                  </a:cubicBezTo>
                  <a:lnTo>
                    <a:pt x="42233" y="43403"/>
                  </a:lnTo>
                  <a:lnTo>
                    <a:pt x="42233" y="43403"/>
                  </a:lnTo>
                  <a:cubicBezTo>
                    <a:pt x="42150" y="43430"/>
                    <a:pt x="42099" y="43504"/>
                    <a:pt x="42022" y="43540"/>
                  </a:cubicBezTo>
                  <a:cubicBezTo>
                    <a:pt x="42046" y="43501"/>
                    <a:pt x="42046" y="43501"/>
                    <a:pt x="42500" y="43109"/>
                  </a:cubicBezTo>
                  <a:close/>
                  <a:moveTo>
                    <a:pt x="38402" y="44288"/>
                  </a:moveTo>
                  <a:cubicBezTo>
                    <a:pt x="38395" y="44288"/>
                    <a:pt x="38389" y="44288"/>
                    <a:pt x="38382" y="44288"/>
                  </a:cubicBezTo>
                  <a:cubicBezTo>
                    <a:pt x="38320" y="44288"/>
                    <a:pt x="38186" y="44297"/>
                    <a:pt x="37961" y="44439"/>
                  </a:cubicBezTo>
                  <a:cubicBezTo>
                    <a:pt x="37702" y="44606"/>
                    <a:pt x="37489" y="44828"/>
                    <a:pt x="37245" y="45015"/>
                  </a:cubicBezTo>
                  <a:cubicBezTo>
                    <a:pt x="37539" y="44965"/>
                    <a:pt x="37575" y="44941"/>
                    <a:pt x="37913" y="44713"/>
                  </a:cubicBezTo>
                  <a:cubicBezTo>
                    <a:pt x="38237" y="44499"/>
                    <a:pt x="38489" y="44330"/>
                    <a:pt x="38551" y="44303"/>
                  </a:cubicBezTo>
                  <a:cubicBezTo>
                    <a:pt x="38554" y="44303"/>
                    <a:pt x="38560" y="44300"/>
                    <a:pt x="38566" y="44300"/>
                  </a:cubicBezTo>
                  <a:lnTo>
                    <a:pt x="38566" y="44297"/>
                  </a:lnTo>
                  <a:cubicBezTo>
                    <a:pt x="38511" y="44297"/>
                    <a:pt x="38455" y="44288"/>
                    <a:pt x="38402" y="44288"/>
                  </a:cubicBezTo>
                  <a:close/>
                  <a:moveTo>
                    <a:pt x="40903" y="44205"/>
                  </a:moveTo>
                  <a:lnTo>
                    <a:pt x="40903" y="44205"/>
                  </a:lnTo>
                  <a:cubicBezTo>
                    <a:pt x="40882" y="44211"/>
                    <a:pt x="40852" y="44217"/>
                    <a:pt x="40832" y="44223"/>
                  </a:cubicBezTo>
                  <a:cubicBezTo>
                    <a:pt x="40365" y="44481"/>
                    <a:pt x="39941" y="44811"/>
                    <a:pt x="39451" y="45027"/>
                  </a:cubicBezTo>
                  <a:cubicBezTo>
                    <a:pt x="38759" y="45333"/>
                    <a:pt x="38759" y="45333"/>
                    <a:pt x="38575" y="45434"/>
                  </a:cubicBezTo>
                  <a:cubicBezTo>
                    <a:pt x="38201" y="45645"/>
                    <a:pt x="38162" y="45698"/>
                    <a:pt x="38157" y="45731"/>
                  </a:cubicBezTo>
                  <a:cubicBezTo>
                    <a:pt x="38162" y="45733"/>
                    <a:pt x="38169" y="45734"/>
                    <a:pt x="38177" y="45734"/>
                  </a:cubicBezTo>
                  <a:cubicBezTo>
                    <a:pt x="38444" y="45734"/>
                    <a:pt x="40259" y="44702"/>
                    <a:pt x="40754" y="44362"/>
                  </a:cubicBezTo>
                  <a:cubicBezTo>
                    <a:pt x="40796" y="44333"/>
                    <a:pt x="40849" y="44294"/>
                    <a:pt x="40891" y="44267"/>
                  </a:cubicBezTo>
                  <a:lnTo>
                    <a:pt x="40891" y="44267"/>
                  </a:lnTo>
                  <a:cubicBezTo>
                    <a:pt x="40805" y="44315"/>
                    <a:pt x="40719" y="44368"/>
                    <a:pt x="40633" y="44413"/>
                  </a:cubicBezTo>
                  <a:cubicBezTo>
                    <a:pt x="40894" y="44235"/>
                    <a:pt x="40894" y="44235"/>
                    <a:pt x="40903" y="442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85425" lIns="85425" spcFirstLastPara="1" rIns="85425" wrap="square" tIns="85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2" name="Google Shape;2252;p33"/>
            <p:cNvSpPr/>
            <p:nvPr/>
          </p:nvSpPr>
          <p:spPr>
            <a:xfrm>
              <a:off x="6841743" y="847675"/>
              <a:ext cx="366593" cy="243817"/>
            </a:xfrm>
            <a:custGeom>
              <a:rect b="b" l="l" r="r" t="t"/>
              <a:pathLst>
                <a:path extrusionOk="0" h="6746" w="10143">
                  <a:moveTo>
                    <a:pt x="5713" y="1"/>
                  </a:moveTo>
                  <a:cubicBezTo>
                    <a:pt x="5304" y="1"/>
                    <a:pt x="4869" y="88"/>
                    <a:pt x="4415" y="284"/>
                  </a:cubicBezTo>
                  <a:lnTo>
                    <a:pt x="4347" y="317"/>
                  </a:lnTo>
                  <a:cubicBezTo>
                    <a:pt x="2037" y="1341"/>
                    <a:pt x="333" y="3618"/>
                    <a:pt x="1" y="6124"/>
                  </a:cubicBezTo>
                  <a:cubicBezTo>
                    <a:pt x="1245" y="6491"/>
                    <a:pt x="2475" y="6745"/>
                    <a:pt x="3686" y="6745"/>
                  </a:cubicBezTo>
                  <a:cubicBezTo>
                    <a:pt x="4745" y="6745"/>
                    <a:pt x="5791" y="6551"/>
                    <a:pt x="6820" y="6067"/>
                  </a:cubicBezTo>
                  <a:cubicBezTo>
                    <a:pt x="6880" y="6041"/>
                    <a:pt x="6939" y="6011"/>
                    <a:pt x="6998" y="5981"/>
                  </a:cubicBezTo>
                  <a:cubicBezTo>
                    <a:pt x="10142" y="4425"/>
                    <a:pt x="8614" y="1"/>
                    <a:pt x="57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85425" lIns="85425" spcFirstLastPara="1" rIns="85425" wrap="square" tIns="85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3" name="Google Shape;2253;p33"/>
            <p:cNvSpPr/>
            <p:nvPr/>
          </p:nvSpPr>
          <p:spPr>
            <a:xfrm>
              <a:off x="6210055" y="952596"/>
              <a:ext cx="830013" cy="1759128"/>
            </a:xfrm>
            <a:custGeom>
              <a:rect b="b" l="l" r="r" t="t"/>
              <a:pathLst>
                <a:path extrusionOk="0" h="48672" w="22965">
                  <a:moveTo>
                    <a:pt x="22593" y="1"/>
                  </a:moveTo>
                  <a:cubicBezTo>
                    <a:pt x="22556" y="1"/>
                    <a:pt x="22517" y="9"/>
                    <a:pt x="22478" y="29"/>
                  </a:cubicBezTo>
                  <a:cubicBezTo>
                    <a:pt x="18690" y="1944"/>
                    <a:pt x="15181" y="4367"/>
                    <a:pt x="12045" y="7235"/>
                  </a:cubicBezTo>
                  <a:cubicBezTo>
                    <a:pt x="8919" y="10097"/>
                    <a:pt x="6179" y="13410"/>
                    <a:pt x="4101" y="17112"/>
                  </a:cubicBezTo>
                  <a:cubicBezTo>
                    <a:pt x="2073" y="20729"/>
                    <a:pt x="677" y="24746"/>
                    <a:pt x="309" y="28890"/>
                  </a:cubicBezTo>
                  <a:cubicBezTo>
                    <a:pt x="1" y="32364"/>
                    <a:pt x="434" y="35915"/>
                    <a:pt x="1601" y="39207"/>
                  </a:cubicBezTo>
                  <a:cubicBezTo>
                    <a:pt x="2756" y="42458"/>
                    <a:pt x="4641" y="45469"/>
                    <a:pt x="7218" y="47779"/>
                  </a:cubicBezTo>
                  <a:cubicBezTo>
                    <a:pt x="7545" y="48069"/>
                    <a:pt x="7880" y="48349"/>
                    <a:pt x="8227" y="48619"/>
                  </a:cubicBezTo>
                  <a:cubicBezTo>
                    <a:pt x="8276" y="48656"/>
                    <a:pt x="8327" y="48671"/>
                    <a:pt x="8377" y="48671"/>
                  </a:cubicBezTo>
                  <a:cubicBezTo>
                    <a:pt x="8578" y="48671"/>
                    <a:pt x="8751" y="48420"/>
                    <a:pt x="8554" y="48268"/>
                  </a:cubicBezTo>
                  <a:cubicBezTo>
                    <a:pt x="5846" y="46166"/>
                    <a:pt x="3789" y="43328"/>
                    <a:pt x="2483" y="40169"/>
                  </a:cubicBezTo>
                  <a:cubicBezTo>
                    <a:pt x="1161" y="36986"/>
                    <a:pt x="571" y="33513"/>
                    <a:pt x="710" y="30072"/>
                  </a:cubicBezTo>
                  <a:cubicBezTo>
                    <a:pt x="870" y="26043"/>
                    <a:pt x="2067" y="22088"/>
                    <a:pt x="3893" y="18511"/>
                  </a:cubicBezTo>
                  <a:cubicBezTo>
                    <a:pt x="5790" y="14797"/>
                    <a:pt x="8400" y="11486"/>
                    <a:pt x="11351" y="8547"/>
                  </a:cubicBezTo>
                  <a:cubicBezTo>
                    <a:pt x="13913" y="5994"/>
                    <a:pt x="17556" y="3283"/>
                    <a:pt x="21365" y="1151"/>
                  </a:cubicBezTo>
                  <a:cubicBezTo>
                    <a:pt x="21813" y="899"/>
                    <a:pt x="22270" y="665"/>
                    <a:pt x="22731" y="433"/>
                  </a:cubicBezTo>
                  <a:cubicBezTo>
                    <a:pt x="22965" y="316"/>
                    <a:pt x="22813" y="1"/>
                    <a:pt x="225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425" lIns="85425" spcFirstLastPara="1" rIns="85425" wrap="square" tIns="85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4" name="Google Shape;2254;p33"/>
            <p:cNvSpPr/>
            <p:nvPr/>
          </p:nvSpPr>
          <p:spPr>
            <a:xfrm>
              <a:off x="6487552" y="866903"/>
              <a:ext cx="312886" cy="305440"/>
            </a:xfrm>
            <a:custGeom>
              <a:rect b="b" l="l" r="r" t="t"/>
              <a:pathLst>
                <a:path extrusionOk="0" h="8451" w="8657">
                  <a:moveTo>
                    <a:pt x="4320" y="0"/>
                  </a:moveTo>
                  <a:cubicBezTo>
                    <a:pt x="3494" y="0"/>
                    <a:pt x="2654" y="356"/>
                    <a:pt x="1986" y="1210"/>
                  </a:cubicBezTo>
                  <a:cubicBezTo>
                    <a:pt x="1969" y="1230"/>
                    <a:pt x="1954" y="1248"/>
                    <a:pt x="1939" y="1269"/>
                  </a:cubicBezTo>
                  <a:cubicBezTo>
                    <a:pt x="404" y="3276"/>
                    <a:pt x="0" y="6094"/>
                    <a:pt x="906" y="8451"/>
                  </a:cubicBezTo>
                  <a:cubicBezTo>
                    <a:pt x="3287" y="7937"/>
                    <a:pt x="5427" y="7097"/>
                    <a:pt x="6867" y="5135"/>
                  </a:cubicBezTo>
                  <a:cubicBezTo>
                    <a:pt x="6906" y="5078"/>
                    <a:pt x="6944" y="5025"/>
                    <a:pt x="6983" y="4971"/>
                  </a:cubicBezTo>
                  <a:cubicBezTo>
                    <a:pt x="8657" y="2581"/>
                    <a:pt x="6543" y="0"/>
                    <a:pt x="4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85425" lIns="85425" spcFirstLastPara="1" rIns="85425" wrap="square" tIns="85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5" name="Google Shape;2255;p33"/>
            <p:cNvSpPr/>
            <p:nvPr/>
          </p:nvSpPr>
          <p:spPr>
            <a:xfrm>
              <a:off x="6594641" y="1208086"/>
              <a:ext cx="379894" cy="231926"/>
            </a:xfrm>
            <a:custGeom>
              <a:rect b="b" l="l" r="r" t="t"/>
              <a:pathLst>
                <a:path extrusionOk="0" h="6417" w="10511">
                  <a:moveTo>
                    <a:pt x="6230" y="0"/>
                  </a:moveTo>
                  <a:cubicBezTo>
                    <a:pt x="6005" y="0"/>
                    <a:pt x="5769" y="24"/>
                    <a:pt x="5522" y="74"/>
                  </a:cubicBezTo>
                  <a:lnTo>
                    <a:pt x="5448" y="89"/>
                  </a:lnTo>
                  <a:cubicBezTo>
                    <a:pt x="2978" y="620"/>
                    <a:pt x="843" y="2496"/>
                    <a:pt x="0" y="4880"/>
                  </a:cubicBezTo>
                  <a:cubicBezTo>
                    <a:pt x="1647" y="5768"/>
                    <a:pt x="3313" y="6417"/>
                    <a:pt x="5070" y="6417"/>
                  </a:cubicBezTo>
                  <a:cubicBezTo>
                    <a:pt x="5600" y="6417"/>
                    <a:pt x="6138" y="6358"/>
                    <a:pt x="6686" y="6228"/>
                  </a:cubicBezTo>
                  <a:cubicBezTo>
                    <a:pt x="6751" y="6214"/>
                    <a:pt x="6817" y="6196"/>
                    <a:pt x="6879" y="6181"/>
                  </a:cubicBezTo>
                  <a:cubicBezTo>
                    <a:pt x="10510" y="5240"/>
                    <a:pt x="9588" y="0"/>
                    <a:pt x="62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85425" lIns="85425" spcFirstLastPara="1" rIns="85425" wrap="square" tIns="85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6" name="Google Shape;2256;p33"/>
            <p:cNvSpPr/>
            <p:nvPr/>
          </p:nvSpPr>
          <p:spPr>
            <a:xfrm>
              <a:off x="6388415" y="945078"/>
              <a:ext cx="441408" cy="582581"/>
            </a:xfrm>
            <a:custGeom>
              <a:rect b="b" l="l" r="r" t="t"/>
              <a:pathLst>
                <a:path extrusionOk="0" h="16119" w="12213">
                  <a:moveTo>
                    <a:pt x="7126" y="1"/>
                  </a:moveTo>
                  <a:cubicBezTo>
                    <a:pt x="7049" y="1"/>
                    <a:pt x="6971" y="34"/>
                    <a:pt x="6917" y="113"/>
                  </a:cubicBezTo>
                  <a:cubicBezTo>
                    <a:pt x="4394" y="3827"/>
                    <a:pt x="2417" y="7885"/>
                    <a:pt x="1051" y="12163"/>
                  </a:cubicBezTo>
                  <a:cubicBezTo>
                    <a:pt x="662" y="13375"/>
                    <a:pt x="326" y="14601"/>
                    <a:pt x="41" y="15842"/>
                  </a:cubicBezTo>
                  <a:cubicBezTo>
                    <a:pt x="0" y="16015"/>
                    <a:pt x="129" y="16118"/>
                    <a:pt x="269" y="16118"/>
                  </a:cubicBezTo>
                  <a:cubicBezTo>
                    <a:pt x="330" y="16118"/>
                    <a:pt x="394" y="16098"/>
                    <a:pt x="445" y="16056"/>
                  </a:cubicBezTo>
                  <a:cubicBezTo>
                    <a:pt x="3865" y="13262"/>
                    <a:pt x="7764" y="11109"/>
                    <a:pt x="11947" y="9702"/>
                  </a:cubicBezTo>
                  <a:cubicBezTo>
                    <a:pt x="12213" y="9614"/>
                    <a:pt x="12124" y="9231"/>
                    <a:pt x="11887" y="9231"/>
                  </a:cubicBezTo>
                  <a:cubicBezTo>
                    <a:pt x="11862" y="9231"/>
                    <a:pt x="11835" y="9236"/>
                    <a:pt x="11807" y="9245"/>
                  </a:cubicBezTo>
                  <a:cubicBezTo>
                    <a:pt x="8485" y="10361"/>
                    <a:pt x="5335" y="11944"/>
                    <a:pt x="2455" y="13942"/>
                  </a:cubicBezTo>
                  <a:cubicBezTo>
                    <a:pt x="1847" y="14366"/>
                    <a:pt x="1256" y="14815"/>
                    <a:pt x="674" y="15275"/>
                  </a:cubicBezTo>
                  <a:cubicBezTo>
                    <a:pt x="1689" y="11163"/>
                    <a:pt x="3263" y="7208"/>
                    <a:pt x="5350" y="3524"/>
                  </a:cubicBezTo>
                  <a:cubicBezTo>
                    <a:pt x="5970" y="2434"/>
                    <a:pt x="6632" y="1371"/>
                    <a:pt x="7339" y="335"/>
                  </a:cubicBezTo>
                  <a:cubicBezTo>
                    <a:pt x="7457" y="160"/>
                    <a:pt x="7295" y="1"/>
                    <a:pt x="7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425" lIns="85425" spcFirstLastPara="1" rIns="85425" wrap="square" tIns="85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7" name="Google Shape;2257;p33"/>
            <p:cNvSpPr/>
            <p:nvPr/>
          </p:nvSpPr>
          <p:spPr>
            <a:xfrm>
              <a:off x="6155661" y="1224639"/>
              <a:ext cx="267671" cy="335619"/>
            </a:xfrm>
            <a:custGeom>
              <a:rect b="b" l="l" r="r" t="t"/>
              <a:pathLst>
                <a:path extrusionOk="0" h="9286" w="7406">
                  <a:moveTo>
                    <a:pt x="3617" y="1"/>
                  </a:moveTo>
                  <a:cubicBezTo>
                    <a:pt x="2434" y="1"/>
                    <a:pt x="1271" y="635"/>
                    <a:pt x="787" y="2107"/>
                  </a:cubicBezTo>
                  <a:lnTo>
                    <a:pt x="763" y="2181"/>
                  </a:lnTo>
                  <a:cubicBezTo>
                    <a:pt x="0" y="4589"/>
                    <a:pt x="573" y="7374"/>
                    <a:pt x="2227" y="9286"/>
                  </a:cubicBezTo>
                  <a:cubicBezTo>
                    <a:pt x="4293" y="7997"/>
                    <a:pt x="6021" y="6480"/>
                    <a:pt x="6710" y="4143"/>
                  </a:cubicBezTo>
                  <a:cubicBezTo>
                    <a:pt x="6728" y="4081"/>
                    <a:pt x="6746" y="4016"/>
                    <a:pt x="6764" y="3953"/>
                  </a:cubicBezTo>
                  <a:cubicBezTo>
                    <a:pt x="7406" y="1587"/>
                    <a:pt x="5487" y="1"/>
                    <a:pt x="36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85425" lIns="85425" spcFirstLastPara="1" rIns="85425" wrap="square" tIns="85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8" name="Google Shape;2258;p33"/>
            <p:cNvSpPr/>
            <p:nvPr/>
          </p:nvSpPr>
          <p:spPr>
            <a:xfrm>
              <a:off x="6377356" y="1485947"/>
              <a:ext cx="350402" cy="255780"/>
            </a:xfrm>
            <a:custGeom>
              <a:rect b="b" l="l" r="r" t="t"/>
              <a:pathLst>
                <a:path extrusionOk="0" h="7077" w="9695">
                  <a:moveTo>
                    <a:pt x="5215" y="1"/>
                  </a:moveTo>
                  <a:cubicBezTo>
                    <a:pt x="4694" y="1"/>
                    <a:pt x="4141" y="149"/>
                    <a:pt x="3584" y="488"/>
                  </a:cubicBezTo>
                  <a:lnTo>
                    <a:pt x="3518" y="527"/>
                  </a:lnTo>
                  <a:cubicBezTo>
                    <a:pt x="1375" y="1863"/>
                    <a:pt x="0" y="4354"/>
                    <a:pt x="18" y="6880"/>
                  </a:cubicBezTo>
                  <a:cubicBezTo>
                    <a:pt x="819" y="7000"/>
                    <a:pt x="1608" y="7076"/>
                    <a:pt x="2379" y="7076"/>
                  </a:cubicBezTo>
                  <a:cubicBezTo>
                    <a:pt x="3926" y="7076"/>
                    <a:pt x="5402" y="6768"/>
                    <a:pt x="6763" y="5883"/>
                  </a:cubicBezTo>
                  <a:cubicBezTo>
                    <a:pt x="6820" y="5847"/>
                    <a:pt x="6876" y="5808"/>
                    <a:pt x="6930" y="5773"/>
                  </a:cubicBezTo>
                  <a:cubicBezTo>
                    <a:pt x="9695" y="3885"/>
                    <a:pt x="7882" y="1"/>
                    <a:pt x="52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85425" lIns="85425" spcFirstLastPara="1" rIns="85425" wrap="square" tIns="85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9" name="Google Shape;2259;p33"/>
            <p:cNvSpPr/>
            <p:nvPr/>
          </p:nvSpPr>
          <p:spPr>
            <a:xfrm>
              <a:off x="6213814" y="1303212"/>
              <a:ext cx="353365" cy="633289"/>
            </a:xfrm>
            <a:custGeom>
              <a:rect b="b" l="l" r="r" t="t"/>
              <a:pathLst>
                <a:path extrusionOk="0" h="17522" w="9777">
                  <a:moveTo>
                    <a:pt x="1853" y="1"/>
                  </a:moveTo>
                  <a:cubicBezTo>
                    <a:pt x="1746" y="1"/>
                    <a:pt x="1634" y="60"/>
                    <a:pt x="1601" y="191"/>
                  </a:cubicBezTo>
                  <a:cubicBezTo>
                    <a:pt x="484" y="4541"/>
                    <a:pt x="0" y="9030"/>
                    <a:pt x="164" y="13519"/>
                  </a:cubicBezTo>
                  <a:cubicBezTo>
                    <a:pt x="208" y="14789"/>
                    <a:pt x="309" y="16057"/>
                    <a:pt x="461" y="17322"/>
                  </a:cubicBezTo>
                  <a:cubicBezTo>
                    <a:pt x="477" y="17458"/>
                    <a:pt x="573" y="17521"/>
                    <a:pt x="677" y="17521"/>
                  </a:cubicBezTo>
                  <a:cubicBezTo>
                    <a:pt x="767" y="17521"/>
                    <a:pt x="863" y="17474"/>
                    <a:pt x="915" y="17387"/>
                  </a:cubicBezTo>
                  <a:cubicBezTo>
                    <a:pt x="3183" y="13599"/>
                    <a:pt x="6122" y="10253"/>
                    <a:pt x="9584" y="7509"/>
                  </a:cubicBezTo>
                  <a:cubicBezTo>
                    <a:pt x="9776" y="7356"/>
                    <a:pt x="9626" y="7078"/>
                    <a:pt x="9435" y="7078"/>
                  </a:cubicBezTo>
                  <a:cubicBezTo>
                    <a:pt x="9390" y="7078"/>
                    <a:pt x="9342" y="7093"/>
                    <a:pt x="9296" y="7129"/>
                  </a:cubicBezTo>
                  <a:cubicBezTo>
                    <a:pt x="6547" y="9306"/>
                    <a:pt x="4121" y="11862"/>
                    <a:pt x="2091" y="14718"/>
                  </a:cubicBezTo>
                  <a:cubicBezTo>
                    <a:pt x="1660" y="15324"/>
                    <a:pt x="1256" y="15947"/>
                    <a:pt x="864" y="16574"/>
                  </a:cubicBezTo>
                  <a:cubicBezTo>
                    <a:pt x="425" y="12361"/>
                    <a:pt x="565" y="8109"/>
                    <a:pt x="1280" y="3932"/>
                  </a:cubicBezTo>
                  <a:cubicBezTo>
                    <a:pt x="1494" y="2697"/>
                    <a:pt x="1758" y="1474"/>
                    <a:pt x="2073" y="259"/>
                  </a:cubicBezTo>
                  <a:cubicBezTo>
                    <a:pt x="2116" y="94"/>
                    <a:pt x="1988" y="1"/>
                    <a:pt x="18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425" lIns="85425" spcFirstLastPara="1" rIns="85425" wrap="square" tIns="85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0" name="Google Shape;2260;p33"/>
            <p:cNvSpPr/>
            <p:nvPr/>
          </p:nvSpPr>
          <p:spPr>
            <a:xfrm>
              <a:off x="7236413" y="2136111"/>
              <a:ext cx="820905" cy="1771850"/>
            </a:xfrm>
            <a:custGeom>
              <a:rect b="b" l="l" r="r" t="t"/>
              <a:pathLst>
                <a:path extrusionOk="0" h="49024" w="22713">
                  <a:moveTo>
                    <a:pt x="0" y="1"/>
                  </a:moveTo>
                  <a:lnTo>
                    <a:pt x="9008" y="8715"/>
                  </a:lnTo>
                  <a:lnTo>
                    <a:pt x="8019" y="21597"/>
                  </a:lnTo>
                  <a:lnTo>
                    <a:pt x="9620" y="15237"/>
                  </a:lnTo>
                  <a:lnTo>
                    <a:pt x="8791" y="49024"/>
                  </a:lnTo>
                  <a:lnTo>
                    <a:pt x="11707" y="49024"/>
                  </a:lnTo>
                  <a:lnTo>
                    <a:pt x="10766" y="10698"/>
                  </a:lnTo>
                  <a:lnTo>
                    <a:pt x="11113" y="9311"/>
                  </a:lnTo>
                  <a:cubicBezTo>
                    <a:pt x="11134" y="9294"/>
                    <a:pt x="11154" y="9279"/>
                    <a:pt x="11169" y="9258"/>
                  </a:cubicBezTo>
                  <a:lnTo>
                    <a:pt x="22712" y="3855"/>
                  </a:lnTo>
                  <a:lnTo>
                    <a:pt x="10362" y="72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85425" lIns="85425" spcFirstLastPara="1" rIns="85425" wrap="square" tIns="85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1" name="Google Shape;2261;p33"/>
            <p:cNvSpPr/>
            <p:nvPr/>
          </p:nvSpPr>
          <p:spPr>
            <a:xfrm>
              <a:off x="6515020" y="2387227"/>
              <a:ext cx="652011" cy="1498540"/>
            </a:xfrm>
            <a:custGeom>
              <a:rect b="b" l="l" r="r" t="t"/>
              <a:pathLst>
                <a:path extrusionOk="0" h="41462" w="18040">
                  <a:moveTo>
                    <a:pt x="18039" y="0"/>
                  </a:moveTo>
                  <a:lnTo>
                    <a:pt x="10246" y="6710"/>
                  </a:lnTo>
                  <a:cubicBezTo>
                    <a:pt x="10225" y="6716"/>
                    <a:pt x="10204" y="6716"/>
                    <a:pt x="10184" y="6722"/>
                  </a:cubicBezTo>
                  <a:lnTo>
                    <a:pt x="0" y="4920"/>
                  </a:lnTo>
                  <a:lnTo>
                    <a:pt x="0" y="4920"/>
                  </a:lnTo>
                  <a:lnTo>
                    <a:pt x="9798" y="8411"/>
                  </a:lnTo>
                  <a:lnTo>
                    <a:pt x="9827" y="8494"/>
                  </a:lnTo>
                  <a:lnTo>
                    <a:pt x="9017" y="41461"/>
                  </a:lnTo>
                  <a:lnTo>
                    <a:pt x="11383" y="41461"/>
                  </a:lnTo>
                  <a:lnTo>
                    <a:pt x="10629" y="10724"/>
                  </a:lnTo>
                  <a:lnTo>
                    <a:pt x="13277" y="18084"/>
                  </a:lnTo>
                  <a:lnTo>
                    <a:pt x="11368" y="8090"/>
                  </a:lnTo>
                  <a:lnTo>
                    <a:pt x="1803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85425" lIns="85425" spcFirstLastPara="1" rIns="85425" wrap="square" tIns="85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2" name="Google Shape;2262;p33"/>
            <p:cNvSpPr/>
            <p:nvPr/>
          </p:nvSpPr>
          <p:spPr>
            <a:xfrm>
              <a:off x="6897221" y="1216543"/>
              <a:ext cx="1012026" cy="2612561"/>
            </a:xfrm>
            <a:custGeom>
              <a:rect b="b" l="l" r="r" t="t"/>
              <a:pathLst>
                <a:path extrusionOk="0" h="72285" w="28001">
                  <a:moveTo>
                    <a:pt x="1" y="0"/>
                  </a:moveTo>
                  <a:lnTo>
                    <a:pt x="8094" y="15635"/>
                  </a:lnTo>
                  <a:lnTo>
                    <a:pt x="1227" y="31622"/>
                  </a:lnTo>
                  <a:lnTo>
                    <a:pt x="9079" y="19153"/>
                  </a:lnTo>
                  <a:lnTo>
                    <a:pt x="7773" y="72285"/>
                  </a:lnTo>
                  <a:lnTo>
                    <a:pt x="11778" y="72285"/>
                  </a:lnTo>
                  <a:lnTo>
                    <a:pt x="10421" y="17048"/>
                  </a:lnTo>
                  <a:lnTo>
                    <a:pt x="28000" y="14747"/>
                  </a:lnTo>
                  <a:lnTo>
                    <a:pt x="10608" y="14049"/>
                  </a:lnTo>
                  <a:cubicBezTo>
                    <a:pt x="10579" y="14031"/>
                    <a:pt x="10552" y="14008"/>
                    <a:pt x="10519" y="1399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85425" lIns="85425" spcFirstLastPara="1" rIns="85425" wrap="square" tIns="85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3" name="Google Shape;2263;p33"/>
            <p:cNvSpPr/>
            <p:nvPr/>
          </p:nvSpPr>
          <p:spPr>
            <a:xfrm>
              <a:off x="6665877" y="3347600"/>
              <a:ext cx="1155476" cy="846530"/>
            </a:xfrm>
            <a:custGeom>
              <a:rect b="b" l="l" r="r" t="t"/>
              <a:pathLst>
                <a:path extrusionOk="0" h="23422" w="31970">
                  <a:moveTo>
                    <a:pt x="512" y="0"/>
                  </a:moveTo>
                  <a:cubicBezTo>
                    <a:pt x="229" y="0"/>
                    <a:pt x="1" y="228"/>
                    <a:pt x="1" y="511"/>
                  </a:cubicBezTo>
                  <a:lnTo>
                    <a:pt x="1" y="15162"/>
                  </a:lnTo>
                  <a:cubicBezTo>
                    <a:pt x="1" y="16537"/>
                    <a:pt x="1129" y="17650"/>
                    <a:pt x="2524" y="17650"/>
                  </a:cubicBezTo>
                  <a:lnTo>
                    <a:pt x="2578" y="17650"/>
                  </a:lnTo>
                  <a:cubicBezTo>
                    <a:pt x="2578" y="20836"/>
                    <a:pt x="5161" y="23422"/>
                    <a:pt x="8349" y="23422"/>
                  </a:cubicBezTo>
                  <a:lnTo>
                    <a:pt x="23618" y="23422"/>
                  </a:lnTo>
                  <a:cubicBezTo>
                    <a:pt x="26807" y="23422"/>
                    <a:pt x="29393" y="20839"/>
                    <a:pt x="29393" y="17650"/>
                  </a:cubicBezTo>
                  <a:lnTo>
                    <a:pt x="29446" y="17650"/>
                  </a:lnTo>
                  <a:cubicBezTo>
                    <a:pt x="30842" y="17650"/>
                    <a:pt x="31970" y="16537"/>
                    <a:pt x="31970" y="15162"/>
                  </a:cubicBezTo>
                  <a:lnTo>
                    <a:pt x="31970" y="511"/>
                  </a:lnTo>
                  <a:cubicBezTo>
                    <a:pt x="31967" y="226"/>
                    <a:pt x="31738" y="0"/>
                    <a:pt x="31453" y="0"/>
                  </a:cubicBezTo>
                  <a:lnTo>
                    <a:pt x="517" y="0"/>
                  </a:lnTo>
                  <a:cubicBezTo>
                    <a:pt x="515" y="0"/>
                    <a:pt x="513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425" lIns="85425" spcFirstLastPara="1" rIns="85425" wrap="square" tIns="85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4" name="Google Shape;2264;p33"/>
            <p:cNvSpPr/>
            <p:nvPr/>
          </p:nvSpPr>
          <p:spPr>
            <a:xfrm>
              <a:off x="6628940" y="2821730"/>
              <a:ext cx="386797" cy="229613"/>
            </a:xfrm>
            <a:custGeom>
              <a:rect b="b" l="l" r="r" t="t"/>
              <a:pathLst>
                <a:path extrusionOk="0" h="6353" w="10702">
                  <a:moveTo>
                    <a:pt x="4347" y="0"/>
                  </a:moveTo>
                  <a:cubicBezTo>
                    <a:pt x="893" y="0"/>
                    <a:pt x="1" y="5354"/>
                    <a:pt x="3698" y="6181"/>
                  </a:cubicBezTo>
                  <a:lnTo>
                    <a:pt x="3772" y="6198"/>
                  </a:lnTo>
                  <a:cubicBezTo>
                    <a:pt x="4259" y="6302"/>
                    <a:pt x="4757" y="6353"/>
                    <a:pt x="5254" y="6353"/>
                  </a:cubicBezTo>
                  <a:cubicBezTo>
                    <a:pt x="7277" y="6353"/>
                    <a:pt x="9303" y="5520"/>
                    <a:pt x="10701" y="4052"/>
                  </a:cubicBezTo>
                  <a:cubicBezTo>
                    <a:pt x="9217" y="2122"/>
                    <a:pt x="7539" y="549"/>
                    <a:pt x="5149" y="88"/>
                  </a:cubicBezTo>
                  <a:cubicBezTo>
                    <a:pt x="5084" y="77"/>
                    <a:pt x="5019" y="65"/>
                    <a:pt x="4953" y="53"/>
                  </a:cubicBezTo>
                  <a:cubicBezTo>
                    <a:pt x="4744" y="17"/>
                    <a:pt x="4541" y="0"/>
                    <a:pt x="4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85425" lIns="85425" spcFirstLastPara="1" rIns="85425" wrap="square" tIns="85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5" name="Google Shape;2265;p33"/>
            <p:cNvSpPr/>
            <p:nvPr/>
          </p:nvSpPr>
          <p:spPr>
            <a:xfrm>
              <a:off x="6959891" y="3031499"/>
              <a:ext cx="376569" cy="235721"/>
            </a:xfrm>
            <a:custGeom>
              <a:rect b="b" l="l" r="r" t="t"/>
              <a:pathLst>
                <a:path extrusionOk="0" h="6522" w="10419">
                  <a:moveTo>
                    <a:pt x="5820" y="1"/>
                  </a:moveTo>
                  <a:cubicBezTo>
                    <a:pt x="5103" y="1"/>
                    <a:pt x="4379" y="103"/>
                    <a:pt x="3646" y="338"/>
                  </a:cubicBezTo>
                  <a:cubicBezTo>
                    <a:pt x="3584" y="359"/>
                    <a:pt x="3522" y="380"/>
                    <a:pt x="3459" y="400"/>
                  </a:cubicBezTo>
                  <a:cubicBezTo>
                    <a:pt x="0" y="1594"/>
                    <a:pt x="1182" y="6522"/>
                    <a:pt x="4348" y="6522"/>
                  </a:cubicBezTo>
                  <a:cubicBezTo>
                    <a:pt x="4646" y="6522"/>
                    <a:pt x="4962" y="6478"/>
                    <a:pt x="5294" y="6383"/>
                  </a:cubicBezTo>
                  <a:lnTo>
                    <a:pt x="5368" y="6362"/>
                  </a:lnTo>
                  <a:cubicBezTo>
                    <a:pt x="7788" y="5638"/>
                    <a:pt x="9768" y="3595"/>
                    <a:pt x="10418" y="1155"/>
                  </a:cubicBezTo>
                  <a:cubicBezTo>
                    <a:pt x="8895" y="482"/>
                    <a:pt x="7372" y="1"/>
                    <a:pt x="5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85425" lIns="85425" spcFirstLastPara="1" rIns="85425" wrap="square" tIns="85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6" name="Google Shape;2266;p33"/>
            <p:cNvSpPr/>
            <p:nvPr/>
          </p:nvSpPr>
          <p:spPr>
            <a:xfrm>
              <a:off x="7020790" y="2665017"/>
              <a:ext cx="380147" cy="239661"/>
            </a:xfrm>
            <a:custGeom>
              <a:rect b="b" l="l" r="r" t="t"/>
              <a:pathLst>
                <a:path extrusionOk="0" h="6631" w="10518">
                  <a:moveTo>
                    <a:pt x="4490" y="1"/>
                  </a:moveTo>
                  <a:cubicBezTo>
                    <a:pt x="1518" y="1"/>
                    <a:pt x="1" y="4514"/>
                    <a:pt x="3226" y="5983"/>
                  </a:cubicBezTo>
                  <a:lnTo>
                    <a:pt x="3294" y="6013"/>
                  </a:lnTo>
                  <a:cubicBezTo>
                    <a:pt x="4229" y="6427"/>
                    <a:pt x="5249" y="6630"/>
                    <a:pt x="6270" y="6630"/>
                  </a:cubicBezTo>
                  <a:cubicBezTo>
                    <a:pt x="7773" y="6630"/>
                    <a:pt x="9279" y="6191"/>
                    <a:pt x="10518" y="5339"/>
                  </a:cubicBezTo>
                  <a:cubicBezTo>
                    <a:pt x="9461" y="3145"/>
                    <a:pt x="8142" y="1260"/>
                    <a:pt x="5898" y="318"/>
                  </a:cubicBezTo>
                  <a:cubicBezTo>
                    <a:pt x="5836" y="292"/>
                    <a:pt x="5773" y="268"/>
                    <a:pt x="5711" y="244"/>
                  </a:cubicBezTo>
                  <a:cubicBezTo>
                    <a:pt x="5284" y="76"/>
                    <a:pt x="4875" y="1"/>
                    <a:pt x="44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85425" lIns="85425" spcFirstLastPara="1" rIns="85425" wrap="square" tIns="85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7" name="Google Shape;2267;p33"/>
            <p:cNvSpPr/>
            <p:nvPr/>
          </p:nvSpPr>
          <p:spPr>
            <a:xfrm>
              <a:off x="7456734" y="2924410"/>
              <a:ext cx="345414" cy="264816"/>
            </a:xfrm>
            <a:custGeom>
              <a:rect b="b" l="l" r="r" t="t"/>
              <a:pathLst>
                <a:path extrusionOk="0" h="7327" w="9557">
                  <a:moveTo>
                    <a:pt x="8021" y="1"/>
                  </a:moveTo>
                  <a:cubicBezTo>
                    <a:pt x="6085" y="1"/>
                    <a:pt x="4269" y="364"/>
                    <a:pt x="2692" y="1579"/>
                  </a:cubicBezTo>
                  <a:cubicBezTo>
                    <a:pt x="2642" y="1618"/>
                    <a:pt x="2588" y="1659"/>
                    <a:pt x="2538" y="1701"/>
                  </a:cubicBezTo>
                  <a:cubicBezTo>
                    <a:pt x="1" y="3743"/>
                    <a:pt x="1930" y="7327"/>
                    <a:pt x="4486" y="7327"/>
                  </a:cubicBezTo>
                  <a:cubicBezTo>
                    <a:pt x="5070" y="7327"/>
                    <a:pt x="5687" y="7139"/>
                    <a:pt x="6291" y="6703"/>
                  </a:cubicBezTo>
                  <a:lnTo>
                    <a:pt x="6350" y="6659"/>
                  </a:lnTo>
                  <a:cubicBezTo>
                    <a:pt x="8384" y="5160"/>
                    <a:pt x="9556" y="2568"/>
                    <a:pt x="9340" y="50"/>
                  </a:cubicBezTo>
                  <a:cubicBezTo>
                    <a:pt x="8895" y="19"/>
                    <a:pt x="8455" y="1"/>
                    <a:pt x="80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85425" lIns="85425" spcFirstLastPara="1" rIns="85425" wrap="square" tIns="85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8" name="Google Shape;2268;p33"/>
            <p:cNvSpPr/>
            <p:nvPr/>
          </p:nvSpPr>
          <p:spPr>
            <a:xfrm>
              <a:off x="7399269" y="2587383"/>
              <a:ext cx="382713" cy="226505"/>
            </a:xfrm>
            <a:custGeom>
              <a:rect b="b" l="l" r="r" t="t"/>
              <a:pathLst>
                <a:path extrusionOk="0" h="6267" w="10589">
                  <a:moveTo>
                    <a:pt x="4232" y="1"/>
                  </a:moveTo>
                  <a:cubicBezTo>
                    <a:pt x="339" y="1"/>
                    <a:pt x="0" y="5922"/>
                    <a:pt x="3950" y="6243"/>
                  </a:cubicBezTo>
                  <a:lnTo>
                    <a:pt x="4024" y="6249"/>
                  </a:lnTo>
                  <a:cubicBezTo>
                    <a:pt x="4188" y="6260"/>
                    <a:pt x="4352" y="6266"/>
                    <a:pt x="4516" y="6266"/>
                  </a:cubicBezTo>
                  <a:cubicBezTo>
                    <a:pt x="6874" y="6266"/>
                    <a:pt x="9211" y="5085"/>
                    <a:pt x="10588" y="3164"/>
                  </a:cubicBezTo>
                  <a:cubicBezTo>
                    <a:pt x="8851" y="1460"/>
                    <a:pt x="6972" y="133"/>
                    <a:pt x="4544" y="8"/>
                  </a:cubicBezTo>
                  <a:cubicBezTo>
                    <a:pt x="4478" y="5"/>
                    <a:pt x="4410" y="5"/>
                    <a:pt x="4345" y="2"/>
                  </a:cubicBezTo>
                  <a:cubicBezTo>
                    <a:pt x="4307" y="1"/>
                    <a:pt x="4269" y="1"/>
                    <a:pt x="42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85425" lIns="85425" spcFirstLastPara="1" rIns="85425" wrap="square" tIns="85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9" name="Google Shape;2269;p33"/>
            <p:cNvSpPr/>
            <p:nvPr/>
          </p:nvSpPr>
          <p:spPr>
            <a:xfrm>
              <a:off x="6791181" y="1830022"/>
              <a:ext cx="1496733" cy="1146729"/>
            </a:xfrm>
            <a:custGeom>
              <a:rect b="b" l="l" r="r" t="t"/>
              <a:pathLst>
                <a:path extrusionOk="0" h="31728" w="41412">
                  <a:moveTo>
                    <a:pt x="40114" y="1"/>
                  </a:moveTo>
                  <a:cubicBezTo>
                    <a:pt x="39975" y="1"/>
                    <a:pt x="39842" y="101"/>
                    <a:pt x="39892" y="270"/>
                  </a:cubicBezTo>
                  <a:cubicBezTo>
                    <a:pt x="40848" y="3559"/>
                    <a:pt x="40848" y="7069"/>
                    <a:pt x="40049" y="10394"/>
                  </a:cubicBezTo>
                  <a:cubicBezTo>
                    <a:pt x="39247" y="13743"/>
                    <a:pt x="37686" y="16902"/>
                    <a:pt x="35554" y="19606"/>
                  </a:cubicBezTo>
                  <a:cubicBezTo>
                    <a:pt x="33057" y="22771"/>
                    <a:pt x="29765" y="25271"/>
                    <a:pt x="26187" y="27091"/>
                  </a:cubicBezTo>
                  <a:cubicBezTo>
                    <a:pt x="22470" y="28985"/>
                    <a:pt x="18411" y="30131"/>
                    <a:pt x="14300" y="30775"/>
                  </a:cubicBezTo>
                  <a:cubicBezTo>
                    <a:pt x="12379" y="31077"/>
                    <a:pt x="10180" y="31233"/>
                    <a:pt x="7885" y="31233"/>
                  </a:cubicBezTo>
                  <a:cubicBezTo>
                    <a:pt x="5907" y="31233"/>
                    <a:pt x="3857" y="31117"/>
                    <a:pt x="1851" y="30879"/>
                  </a:cubicBezTo>
                  <a:cubicBezTo>
                    <a:pt x="1340" y="30820"/>
                    <a:pt x="833" y="30740"/>
                    <a:pt x="325" y="30657"/>
                  </a:cubicBezTo>
                  <a:cubicBezTo>
                    <a:pt x="310" y="30654"/>
                    <a:pt x="296" y="30653"/>
                    <a:pt x="283" y="30653"/>
                  </a:cubicBezTo>
                  <a:cubicBezTo>
                    <a:pt x="17" y="30653"/>
                    <a:pt x="1" y="31086"/>
                    <a:pt x="286" y="31132"/>
                  </a:cubicBezTo>
                  <a:cubicBezTo>
                    <a:pt x="2742" y="31528"/>
                    <a:pt x="5223" y="31727"/>
                    <a:pt x="7705" y="31727"/>
                  </a:cubicBezTo>
                  <a:cubicBezTo>
                    <a:pt x="9460" y="31727"/>
                    <a:pt x="11215" y="31628"/>
                    <a:pt x="12964" y="31429"/>
                  </a:cubicBezTo>
                  <a:cubicBezTo>
                    <a:pt x="17176" y="30951"/>
                    <a:pt x="21339" y="29879"/>
                    <a:pt x="25195" y="28100"/>
                  </a:cubicBezTo>
                  <a:cubicBezTo>
                    <a:pt x="28963" y="26367"/>
                    <a:pt x="32449" y="23935"/>
                    <a:pt x="35180" y="20797"/>
                  </a:cubicBezTo>
                  <a:cubicBezTo>
                    <a:pt x="37469" y="18166"/>
                    <a:pt x="39206" y="15037"/>
                    <a:pt x="40191" y="11688"/>
                  </a:cubicBezTo>
                  <a:cubicBezTo>
                    <a:pt x="41168" y="8381"/>
                    <a:pt x="41412" y="4836"/>
                    <a:pt x="40681" y="1451"/>
                  </a:cubicBezTo>
                  <a:cubicBezTo>
                    <a:pt x="40589" y="1024"/>
                    <a:pt x="40479" y="602"/>
                    <a:pt x="40358" y="181"/>
                  </a:cubicBezTo>
                  <a:cubicBezTo>
                    <a:pt x="40322" y="56"/>
                    <a:pt x="40217" y="1"/>
                    <a:pt x="401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425" lIns="85425" spcFirstLastPara="1" rIns="85425" wrap="square" tIns="85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0" name="Google Shape;2270;p33"/>
            <p:cNvSpPr/>
            <p:nvPr/>
          </p:nvSpPr>
          <p:spPr>
            <a:xfrm>
              <a:off x="7529705" y="2618538"/>
              <a:ext cx="489767" cy="491357"/>
            </a:xfrm>
            <a:custGeom>
              <a:rect b="b" l="l" r="r" t="t"/>
              <a:pathLst>
                <a:path extrusionOk="0" h="13595" w="13551">
                  <a:moveTo>
                    <a:pt x="13224" y="0"/>
                  </a:moveTo>
                  <a:cubicBezTo>
                    <a:pt x="13188" y="0"/>
                    <a:pt x="13151" y="7"/>
                    <a:pt x="13116" y="22"/>
                  </a:cubicBezTo>
                  <a:cubicBezTo>
                    <a:pt x="9055" y="1753"/>
                    <a:pt x="4714" y="2736"/>
                    <a:pt x="302" y="2923"/>
                  </a:cubicBezTo>
                  <a:cubicBezTo>
                    <a:pt x="0" y="2937"/>
                    <a:pt x="2" y="3401"/>
                    <a:pt x="297" y="3401"/>
                  </a:cubicBezTo>
                  <a:cubicBezTo>
                    <a:pt x="301" y="3401"/>
                    <a:pt x="304" y="3401"/>
                    <a:pt x="308" y="3401"/>
                  </a:cubicBezTo>
                  <a:cubicBezTo>
                    <a:pt x="3811" y="3255"/>
                    <a:pt x="7276" y="2611"/>
                    <a:pt x="10598" y="1492"/>
                  </a:cubicBezTo>
                  <a:cubicBezTo>
                    <a:pt x="11302" y="1254"/>
                    <a:pt x="11994" y="987"/>
                    <a:pt x="12683" y="708"/>
                  </a:cubicBezTo>
                  <a:lnTo>
                    <a:pt x="12683" y="708"/>
                  </a:lnTo>
                  <a:cubicBezTo>
                    <a:pt x="10563" y="4377"/>
                    <a:pt x="7950" y="7735"/>
                    <a:pt x="4919" y="10692"/>
                  </a:cubicBezTo>
                  <a:cubicBezTo>
                    <a:pt x="4022" y="11568"/>
                    <a:pt x="3087" y="12405"/>
                    <a:pt x="2122" y="13204"/>
                  </a:cubicBezTo>
                  <a:cubicBezTo>
                    <a:pt x="1935" y="13356"/>
                    <a:pt x="2109" y="13595"/>
                    <a:pt x="2306" y="13595"/>
                  </a:cubicBezTo>
                  <a:cubicBezTo>
                    <a:pt x="2359" y="13595"/>
                    <a:pt x="2414" y="13577"/>
                    <a:pt x="2464" y="13536"/>
                  </a:cubicBezTo>
                  <a:cubicBezTo>
                    <a:pt x="5922" y="10671"/>
                    <a:pt x="8951" y="7323"/>
                    <a:pt x="11453" y="3594"/>
                  </a:cubicBezTo>
                  <a:cubicBezTo>
                    <a:pt x="12163" y="2537"/>
                    <a:pt x="12828" y="1453"/>
                    <a:pt x="13446" y="340"/>
                  </a:cubicBezTo>
                  <a:cubicBezTo>
                    <a:pt x="13551" y="156"/>
                    <a:pt x="13395" y="0"/>
                    <a:pt x="13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425" lIns="85425" spcFirstLastPara="1" rIns="85425" wrap="square" tIns="85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1" name="Google Shape;2271;p33"/>
            <p:cNvSpPr/>
            <p:nvPr/>
          </p:nvSpPr>
          <p:spPr>
            <a:xfrm>
              <a:off x="7092857" y="2796791"/>
              <a:ext cx="558908" cy="388315"/>
            </a:xfrm>
            <a:custGeom>
              <a:rect b="b" l="l" r="r" t="t"/>
              <a:pathLst>
                <a:path extrusionOk="0" h="10744" w="15464">
                  <a:moveTo>
                    <a:pt x="1954" y="0"/>
                  </a:moveTo>
                  <a:cubicBezTo>
                    <a:pt x="1712" y="0"/>
                    <a:pt x="1609" y="380"/>
                    <a:pt x="1876" y="464"/>
                  </a:cubicBezTo>
                  <a:cubicBezTo>
                    <a:pt x="5222" y="1512"/>
                    <a:pt x="8699" y="2082"/>
                    <a:pt x="12205" y="2153"/>
                  </a:cubicBezTo>
                  <a:cubicBezTo>
                    <a:pt x="12404" y="2157"/>
                    <a:pt x="12603" y="2159"/>
                    <a:pt x="12802" y="2159"/>
                  </a:cubicBezTo>
                  <a:cubicBezTo>
                    <a:pt x="13345" y="2159"/>
                    <a:pt x="13888" y="2145"/>
                    <a:pt x="14429" y="2123"/>
                  </a:cubicBezTo>
                  <a:lnTo>
                    <a:pt x="14429" y="2123"/>
                  </a:lnTo>
                  <a:cubicBezTo>
                    <a:pt x="11193" y="4855"/>
                    <a:pt x="7597" y="7132"/>
                    <a:pt x="3741" y="8887"/>
                  </a:cubicBezTo>
                  <a:cubicBezTo>
                    <a:pt x="2598" y="9403"/>
                    <a:pt x="1437" y="9875"/>
                    <a:pt x="258" y="10300"/>
                  </a:cubicBezTo>
                  <a:cubicBezTo>
                    <a:pt x="1" y="10393"/>
                    <a:pt x="142" y="10743"/>
                    <a:pt x="378" y="10743"/>
                  </a:cubicBezTo>
                  <a:cubicBezTo>
                    <a:pt x="406" y="10743"/>
                    <a:pt x="435" y="10738"/>
                    <a:pt x="466" y="10727"/>
                  </a:cubicBezTo>
                  <a:cubicBezTo>
                    <a:pt x="4691" y="9204"/>
                    <a:pt x="8675" y="7081"/>
                    <a:pt x="12294" y="4421"/>
                  </a:cubicBezTo>
                  <a:cubicBezTo>
                    <a:pt x="13318" y="3667"/>
                    <a:pt x="14313" y="2874"/>
                    <a:pt x="15272" y="2037"/>
                  </a:cubicBezTo>
                  <a:cubicBezTo>
                    <a:pt x="15463" y="1872"/>
                    <a:pt x="15298" y="1624"/>
                    <a:pt x="15085" y="1624"/>
                  </a:cubicBezTo>
                  <a:cubicBezTo>
                    <a:pt x="15080" y="1624"/>
                    <a:pt x="15075" y="1624"/>
                    <a:pt x="15070" y="1625"/>
                  </a:cubicBezTo>
                  <a:cubicBezTo>
                    <a:pt x="14372" y="1665"/>
                    <a:pt x="13673" y="1684"/>
                    <a:pt x="12975" y="1684"/>
                  </a:cubicBezTo>
                  <a:cubicBezTo>
                    <a:pt x="9267" y="1684"/>
                    <a:pt x="5576" y="1122"/>
                    <a:pt x="2031" y="12"/>
                  </a:cubicBezTo>
                  <a:cubicBezTo>
                    <a:pt x="2004" y="4"/>
                    <a:pt x="1978" y="0"/>
                    <a:pt x="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85425" lIns="85425" spcFirstLastPara="1" rIns="85425" wrap="square" tIns="85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5" name="Shape 2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6" name="Google Shape;2276;p34"/>
          <p:cNvSpPr txBox="1"/>
          <p:nvPr>
            <p:ph type="title"/>
          </p:nvPr>
        </p:nvSpPr>
        <p:spPr>
          <a:xfrm>
            <a:off x="2139275" y="1852950"/>
            <a:ext cx="5252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Presentaci</a:t>
            </a:r>
            <a:r>
              <a:rPr lang="en"/>
              <a:t>ón POWER BI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0" name="Shape 2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1" name="Google Shape;2281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 que floreció</a:t>
            </a:r>
            <a:endParaRPr/>
          </a:p>
        </p:txBody>
      </p:sp>
      <p:sp>
        <p:nvSpPr>
          <p:cNvPr id="2282" name="Google Shape;2282;p35"/>
          <p:cNvSpPr txBox="1"/>
          <p:nvPr>
            <p:ph idx="1" type="body"/>
          </p:nvPr>
        </p:nvSpPr>
        <p:spPr>
          <a:xfrm>
            <a:off x="720000" y="1184100"/>
            <a:ext cx="4854000" cy="37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 evidente que el cambio climático existe.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Aumento de</a:t>
            </a:r>
            <a:r>
              <a:rPr b="1" lang="en"/>
              <a:t> eventos climáticos extremos,</a:t>
            </a:r>
            <a:r>
              <a:rPr lang="en"/>
              <a:t> </a:t>
            </a:r>
            <a:r>
              <a:rPr b="1" lang="en"/>
              <a:t>deforestación</a:t>
            </a:r>
            <a:r>
              <a:rPr lang="en"/>
              <a:t>, </a:t>
            </a:r>
            <a:r>
              <a:rPr b="1" lang="en"/>
              <a:t>niveles del mar</a:t>
            </a:r>
            <a:r>
              <a:rPr lang="en"/>
              <a:t> y de </a:t>
            </a:r>
            <a:r>
              <a:rPr b="1" lang="en"/>
              <a:t>temperatura</a:t>
            </a:r>
            <a:r>
              <a:rPr lang="en"/>
              <a:t> global.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Efectos económicos y sociales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83" name="Google Shape;2283;p35"/>
          <p:cNvGrpSpPr/>
          <p:nvPr/>
        </p:nvGrpSpPr>
        <p:grpSpPr>
          <a:xfrm>
            <a:off x="5762295" y="2591244"/>
            <a:ext cx="1408387" cy="1722607"/>
            <a:chOff x="6712846" y="3232882"/>
            <a:chExt cx="1187210" cy="1451962"/>
          </a:xfrm>
        </p:grpSpPr>
        <p:sp>
          <p:nvSpPr>
            <p:cNvPr id="2284" name="Google Shape;2284;p35"/>
            <p:cNvSpPr/>
            <p:nvPr/>
          </p:nvSpPr>
          <p:spPr>
            <a:xfrm>
              <a:off x="7604712" y="3308288"/>
              <a:ext cx="257983" cy="704616"/>
            </a:xfrm>
            <a:custGeom>
              <a:rect b="b" l="l" r="r" t="t"/>
              <a:pathLst>
                <a:path extrusionOk="0" h="34676" w="12696">
                  <a:moveTo>
                    <a:pt x="5631" y="0"/>
                  </a:moveTo>
                  <a:cubicBezTo>
                    <a:pt x="4978" y="0"/>
                    <a:pt x="4337" y="439"/>
                    <a:pt x="4216" y="1197"/>
                  </a:cubicBezTo>
                  <a:cubicBezTo>
                    <a:pt x="3599" y="5075"/>
                    <a:pt x="6995" y="8424"/>
                    <a:pt x="6508" y="13412"/>
                  </a:cubicBezTo>
                  <a:cubicBezTo>
                    <a:pt x="5671" y="21980"/>
                    <a:pt x="5813" y="25305"/>
                    <a:pt x="0" y="29871"/>
                  </a:cubicBezTo>
                  <a:lnTo>
                    <a:pt x="9824" y="34675"/>
                  </a:lnTo>
                  <a:cubicBezTo>
                    <a:pt x="11199" y="29402"/>
                    <a:pt x="12024" y="25106"/>
                    <a:pt x="12488" y="22580"/>
                  </a:cubicBezTo>
                  <a:cubicBezTo>
                    <a:pt x="12695" y="21457"/>
                    <a:pt x="12271" y="12557"/>
                    <a:pt x="11885" y="9243"/>
                  </a:cubicBezTo>
                  <a:cubicBezTo>
                    <a:pt x="11745" y="8053"/>
                    <a:pt x="9492" y="4303"/>
                    <a:pt x="6781" y="592"/>
                  </a:cubicBezTo>
                  <a:cubicBezTo>
                    <a:pt x="6487" y="187"/>
                    <a:pt x="6057" y="0"/>
                    <a:pt x="5631" y="0"/>
                  </a:cubicBezTo>
                  <a:close/>
                </a:path>
              </a:pathLst>
            </a:custGeom>
            <a:solidFill>
              <a:srgbClr val="845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5"/>
            <p:cNvSpPr/>
            <p:nvPr/>
          </p:nvSpPr>
          <p:spPr>
            <a:xfrm>
              <a:off x="7520977" y="3364023"/>
              <a:ext cx="257922" cy="704616"/>
            </a:xfrm>
            <a:custGeom>
              <a:rect b="b" l="l" r="r" t="t"/>
              <a:pathLst>
                <a:path extrusionOk="0" h="34676" w="12693">
                  <a:moveTo>
                    <a:pt x="5630" y="1"/>
                  </a:moveTo>
                  <a:cubicBezTo>
                    <a:pt x="4977" y="1"/>
                    <a:pt x="4337" y="439"/>
                    <a:pt x="4216" y="1198"/>
                  </a:cubicBezTo>
                  <a:cubicBezTo>
                    <a:pt x="3596" y="5075"/>
                    <a:pt x="6995" y="8424"/>
                    <a:pt x="6508" y="13412"/>
                  </a:cubicBezTo>
                  <a:cubicBezTo>
                    <a:pt x="5674" y="21977"/>
                    <a:pt x="5814" y="25302"/>
                    <a:pt x="0" y="29872"/>
                  </a:cubicBezTo>
                  <a:lnTo>
                    <a:pt x="9822" y="34675"/>
                  </a:lnTo>
                  <a:cubicBezTo>
                    <a:pt x="11199" y="29406"/>
                    <a:pt x="12025" y="25107"/>
                    <a:pt x="12488" y="22583"/>
                  </a:cubicBezTo>
                  <a:cubicBezTo>
                    <a:pt x="12693" y="21458"/>
                    <a:pt x="12271" y="12557"/>
                    <a:pt x="11885" y="9244"/>
                  </a:cubicBezTo>
                  <a:cubicBezTo>
                    <a:pt x="11745" y="8056"/>
                    <a:pt x="9492" y="4303"/>
                    <a:pt x="6781" y="592"/>
                  </a:cubicBezTo>
                  <a:cubicBezTo>
                    <a:pt x="6486" y="187"/>
                    <a:pt x="6056" y="1"/>
                    <a:pt x="5630" y="1"/>
                  </a:cubicBezTo>
                  <a:close/>
                </a:path>
              </a:pathLst>
            </a:custGeom>
            <a:solidFill>
              <a:srgbClr val="845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5"/>
            <p:cNvSpPr/>
            <p:nvPr/>
          </p:nvSpPr>
          <p:spPr>
            <a:xfrm>
              <a:off x="6771914" y="3314912"/>
              <a:ext cx="257983" cy="704616"/>
            </a:xfrm>
            <a:custGeom>
              <a:rect b="b" l="l" r="r" t="t"/>
              <a:pathLst>
                <a:path extrusionOk="0" h="34676" w="12696">
                  <a:moveTo>
                    <a:pt x="7061" y="0"/>
                  </a:moveTo>
                  <a:cubicBezTo>
                    <a:pt x="6636" y="0"/>
                    <a:pt x="6206" y="186"/>
                    <a:pt x="5911" y="589"/>
                  </a:cubicBezTo>
                  <a:cubicBezTo>
                    <a:pt x="3204" y="4301"/>
                    <a:pt x="950" y="8053"/>
                    <a:pt x="811" y="9244"/>
                  </a:cubicBezTo>
                  <a:cubicBezTo>
                    <a:pt x="422" y="12557"/>
                    <a:pt x="0" y="21458"/>
                    <a:pt x="205" y="22580"/>
                  </a:cubicBezTo>
                  <a:cubicBezTo>
                    <a:pt x="671" y="25107"/>
                    <a:pt x="1497" y="29403"/>
                    <a:pt x="2871" y="34676"/>
                  </a:cubicBezTo>
                  <a:lnTo>
                    <a:pt x="12695" y="29872"/>
                  </a:lnTo>
                  <a:cubicBezTo>
                    <a:pt x="6882" y="25306"/>
                    <a:pt x="7022" y="21981"/>
                    <a:pt x="6188" y="13412"/>
                  </a:cubicBezTo>
                  <a:cubicBezTo>
                    <a:pt x="5701" y="8424"/>
                    <a:pt x="9097" y="5075"/>
                    <a:pt x="8480" y="1198"/>
                  </a:cubicBezTo>
                  <a:cubicBezTo>
                    <a:pt x="8357" y="439"/>
                    <a:pt x="7715" y="0"/>
                    <a:pt x="7061" y="0"/>
                  </a:cubicBezTo>
                  <a:close/>
                </a:path>
              </a:pathLst>
            </a:custGeom>
            <a:solidFill>
              <a:srgbClr val="845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5"/>
            <p:cNvSpPr/>
            <p:nvPr/>
          </p:nvSpPr>
          <p:spPr>
            <a:xfrm>
              <a:off x="6857335" y="3348764"/>
              <a:ext cx="257922" cy="704616"/>
            </a:xfrm>
            <a:custGeom>
              <a:rect b="b" l="l" r="r" t="t"/>
              <a:pathLst>
                <a:path extrusionOk="0" h="34676" w="12693">
                  <a:moveTo>
                    <a:pt x="7063" y="0"/>
                  </a:moveTo>
                  <a:cubicBezTo>
                    <a:pt x="6637" y="0"/>
                    <a:pt x="6207" y="187"/>
                    <a:pt x="5911" y="592"/>
                  </a:cubicBezTo>
                  <a:cubicBezTo>
                    <a:pt x="3204" y="4303"/>
                    <a:pt x="950" y="8053"/>
                    <a:pt x="811" y="9243"/>
                  </a:cubicBezTo>
                  <a:cubicBezTo>
                    <a:pt x="422" y="12557"/>
                    <a:pt x="0" y="21458"/>
                    <a:pt x="205" y="22580"/>
                  </a:cubicBezTo>
                  <a:cubicBezTo>
                    <a:pt x="668" y="25106"/>
                    <a:pt x="1497" y="29402"/>
                    <a:pt x="2871" y="34675"/>
                  </a:cubicBezTo>
                  <a:lnTo>
                    <a:pt x="12692" y="29872"/>
                  </a:lnTo>
                  <a:cubicBezTo>
                    <a:pt x="6879" y="25305"/>
                    <a:pt x="7022" y="21980"/>
                    <a:pt x="6188" y="13412"/>
                  </a:cubicBezTo>
                  <a:cubicBezTo>
                    <a:pt x="5698" y="8421"/>
                    <a:pt x="9097" y="5075"/>
                    <a:pt x="8480" y="1198"/>
                  </a:cubicBezTo>
                  <a:cubicBezTo>
                    <a:pt x="8357" y="439"/>
                    <a:pt x="7716" y="0"/>
                    <a:pt x="7063" y="0"/>
                  </a:cubicBezTo>
                  <a:close/>
                </a:path>
              </a:pathLst>
            </a:custGeom>
            <a:solidFill>
              <a:srgbClr val="845C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5"/>
            <p:cNvSpPr/>
            <p:nvPr/>
          </p:nvSpPr>
          <p:spPr>
            <a:xfrm>
              <a:off x="6889419" y="3232882"/>
              <a:ext cx="855370" cy="855370"/>
            </a:xfrm>
            <a:custGeom>
              <a:rect b="b" l="l" r="r" t="t"/>
              <a:pathLst>
                <a:path extrusionOk="0" h="42095" w="42095">
                  <a:moveTo>
                    <a:pt x="21047" y="1"/>
                  </a:moveTo>
                  <a:cubicBezTo>
                    <a:pt x="15466" y="1"/>
                    <a:pt x="10113" y="2219"/>
                    <a:pt x="6164" y="6167"/>
                  </a:cubicBezTo>
                  <a:cubicBezTo>
                    <a:pt x="2219" y="10113"/>
                    <a:pt x="1" y="15466"/>
                    <a:pt x="1" y="21048"/>
                  </a:cubicBezTo>
                  <a:cubicBezTo>
                    <a:pt x="1" y="26629"/>
                    <a:pt x="2219" y="31985"/>
                    <a:pt x="6164" y="35931"/>
                  </a:cubicBezTo>
                  <a:cubicBezTo>
                    <a:pt x="10113" y="39877"/>
                    <a:pt x="15466" y="42094"/>
                    <a:pt x="21047" y="42094"/>
                  </a:cubicBezTo>
                  <a:cubicBezTo>
                    <a:pt x="26629" y="42094"/>
                    <a:pt x="31982" y="39877"/>
                    <a:pt x="35931" y="35931"/>
                  </a:cubicBezTo>
                  <a:cubicBezTo>
                    <a:pt x="39876" y="31985"/>
                    <a:pt x="42094" y="26629"/>
                    <a:pt x="42094" y="21048"/>
                  </a:cubicBezTo>
                  <a:cubicBezTo>
                    <a:pt x="42094" y="15466"/>
                    <a:pt x="39876" y="10113"/>
                    <a:pt x="35931" y="6167"/>
                  </a:cubicBezTo>
                  <a:cubicBezTo>
                    <a:pt x="31982" y="2219"/>
                    <a:pt x="26629" y="1"/>
                    <a:pt x="210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5"/>
            <p:cNvSpPr/>
            <p:nvPr/>
          </p:nvSpPr>
          <p:spPr>
            <a:xfrm>
              <a:off x="6896429" y="3275289"/>
              <a:ext cx="805078" cy="750682"/>
            </a:xfrm>
            <a:custGeom>
              <a:rect b="b" l="l" r="r" t="t"/>
              <a:pathLst>
                <a:path extrusionOk="0" h="36943" w="39620">
                  <a:moveTo>
                    <a:pt x="11517" y="81"/>
                  </a:moveTo>
                  <a:lnTo>
                    <a:pt x="11511" y="84"/>
                  </a:lnTo>
                  <a:lnTo>
                    <a:pt x="11504" y="87"/>
                  </a:lnTo>
                  <a:lnTo>
                    <a:pt x="11504" y="87"/>
                  </a:lnTo>
                  <a:lnTo>
                    <a:pt x="11511" y="83"/>
                  </a:lnTo>
                  <a:lnTo>
                    <a:pt x="11511" y="83"/>
                  </a:lnTo>
                  <a:lnTo>
                    <a:pt x="11517" y="81"/>
                  </a:lnTo>
                  <a:close/>
                  <a:moveTo>
                    <a:pt x="16013" y="188"/>
                  </a:moveTo>
                  <a:cubicBezTo>
                    <a:pt x="16011" y="188"/>
                    <a:pt x="16010" y="188"/>
                    <a:pt x="16009" y="188"/>
                  </a:cubicBezTo>
                  <a:cubicBezTo>
                    <a:pt x="16006" y="197"/>
                    <a:pt x="16006" y="197"/>
                    <a:pt x="16018" y="227"/>
                  </a:cubicBezTo>
                  <a:cubicBezTo>
                    <a:pt x="15926" y="243"/>
                    <a:pt x="15842" y="281"/>
                    <a:pt x="15749" y="281"/>
                  </a:cubicBezTo>
                  <a:cubicBezTo>
                    <a:pt x="15743" y="281"/>
                    <a:pt x="15736" y="280"/>
                    <a:pt x="15730" y="280"/>
                  </a:cubicBezTo>
                  <a:lnTo>
                    <a:pt x="15712" y="289"/>
                  </a:lnTo>
                  <a:cubicBezTo>
                    <a:pt x="15715" y="301"/>
                    <a:pt x="15715" y="304"/>
                    <a:pt x="15715" y="310"/>
                  </a:cubicBezTo>
                  <a:cubicBezTo>
                    <a:pt x="15713" y="314"/>
                    <a:pt x="15711" y="316"/>
                    <a:pt x="15706" y="316"/>
                  </a:cubicBezTo>
                  <a:cubicBezTo>
                    <a:pt x="15700" y="316"/>
                    <a:pt x="15690" y="312"/>
                    <a:pt x="15673" y="304"/>
                  </a:cubicBezTo>
                  <a:lnTo>
                    <a:pt x="15673" y="304"/>
                  </a:lnTo>
                  <a:cubicBezTo>
                    <a:pt x="15673" y="313"/>
                    <a:pt x="15676" y="322"/>
                    <a:pt x="15679" y="331"/>
                  </a:cubicBezTo>
                  <a:lnTo>
                    <a:pt x="15670" y="331"/>
                  </a:lnTo>
                  <a:cubicBezTo>
                    <a:pt x="15639" y="324"/>
                    <a:pt x="15606" y="321"/>
                    <a:pt x="15574" y="321"/>
                  </a:cubicBezTo>
                  <a:cubicBezTo>
                    <a:pt x="15563" y="321"/>
                    <a:pt x="15553" y="321"/>
                    <a:pt x="15542" y="322"/>
                  </a:cubicBezTo>
                  <a:cubicBezTo>
                    <a:pt x="15540" y="339"/>
                    <a:pt x="15540" y="357"/>
                    <a:pt x="15542" y="372"/>
                  </a:cubicBezTo>
                  <a:cubicBezTo>
                    <a:pt x="15648" y="366"/>
                    <a:pt x="15686" y="364"/>
                    <a:pt x="15702" y="364"/>
                  </a:cubicBezTo>
                  <a:cubicBezTo>
                    <a:pt x="15711" y="364"/>
                    <a:pt x="15713" y="365"/>
                    <a:pt x="15715" y="366"/>
                  </a:cubicBezTo>
                  <a:cubicBezTo>
                    <a:pt x="15724" y="372"/>
                    <a:pt x="15822" y="393"/>
                    <a:pt x="15822" y="393"/>
                  </a:cubicBezTo>
                  <a:cubicBezTo>
                    <a:pt x="15829" y="394"/>
                    <a:pt x="15836" y="394"/>
                    <a:pt x="15842" y="394"/>
                  </a:cubicBezTo>
                  <a:cubicBezTo>
                    <a:pt x="15861" y="394"/>
                    <a:pt x="15878" y="391"/>
                    <a:pt x="15896" y="387"/>
                  </a:cubicBezTo>
                  <a:cubicBezTo>
                    <a:pt x="15896" y="375"/>
                    <a:pt x="15896" y="372"/>
                    <a:pt x="15887" y="363"/>
                  </a:cubicBezTo>
                  <a:lnTo>
                    <a:pt x="15914" y="354"/>
                  </a:lnTo>
                  <a:cubicBezTo>
                    <a:pt x="15953" y="370"/>
                    <a:pt x="15975" y="379"/>
                    <a:pt x="16002" y="379"/>
                  </a:cubicBezTo>
                  <a:cubicBezTo>
                    <a:pt x="16040" y="379"/>
                    <a:pt x="16086" y="360"/>
                    <a:pt x="16199" y="313"/>
                  </a:cubicBezTo>
                  <a:cubicBezTo>
                    <a:pt x="16209" y="341"/>
                    <a:pt x="16215" y="357"/>
                    <a:pt x="16244" y="357"/>
                  </a:cubicBezTo>
                  <a:cubicBezTo>
                    <a:pt x="16284" y="357"/>
                    <a:pt x="16366" y="328"/>
                    <a:pt x="16558" y="262"/>
                  </a:cubicBezTo>
                  <a:lnTo>
                    <a:pt x="16558" y="262"/>
                  </a:lnTo>
                  <a:lnTo>
                    <a:pt x="16546" y="286"/>
                  </a:lnTo>
                  <a:cubicBezTo>
                    <a:pt x="16522" y="307"/>
                    <a:pt x="16522" y="310"/>
                    <a:pt x="16516" y="319"/>
                  </a:cubicBezTo>
                  <a:cubicBezTo>
                    <a:pt x="16537" y="319"/>
                    <a:pt x="16558" y="316"/>
                    <a:pt x="16579" y="307"/>
                  </a:cubicBezTo>
                  <a:lnTo>
                    <a:pt x="16591" y="286"/>
                  </a:lnTo>
                  <a:lnTo>
                    <a:pt x="16593" y="280"/>
                  </a:lnTo>
                  <a:cubicBezTo>
                    <a:pt x="16599" y="253"/>
                    <a:pt x="16599" y="250"/>
                    <a:pt x="16596" y="244"/>
                  </a:cubicBezTo>
                  <a:cubicBezTo>
                    <a:pt x="16571" y="232"/>
                    <a:pt x="16558" y="227"/>
                    <a:pt x="16529" y="227"/>
                  </a:cubicBezTo>
                  <a:cubicBezTo>
                    <a:pt x="16511" y="227"/>
                    <a:pt x="16485" y="229"/>
                    <a:pt x="16445" y="233"/>
                  </a:cubicBezTo>
                  <a:lnTo>
                    <a:pt x="16490" y="194"/>
                  </a:lnTo>
                  <a:cubicBezTo>
                    <a:pt x="16424" y="194"/>
                    <a:pt x="16365" y="227"/>
                    <a:pt x="16300" y="230"/>
                  </a:cubicBezTo>
                  <a:cubicBezTo>
                    <a:pt x="16300" y="232"/>
                    <a:pt x="16302" y="257"/>
                    <a:pt x="16356" y="257"/>
                  </a:cubicBezTo>
                  <a:cubicBezTo>
                    <a:pt x="16358" y="257"/>
                    <a:pt x="16362" y="256"/>
                    <a:pt x="16365" y="256"/>
                  </a:cubicBezTo>
                  <a:lnTo>
                    <a:pt x="16365" y="256"/>
                  </a:lnTo>
                  <a:cubicBezTo>
                    <a:pt x="16329" y="271"/>
                    <a:pt x="16288" y="277"/>
                    <a:pt x="16249" y="289"/>
                  </a:cubicBezTo>
                  <a:cubicBezTo>
                    <a:pt x="16178" y="298"/>
                    <a:pt x="16110" y="310"/>
                    <a:pt x="16044" y="328"/>
                  </a:cubicBezTo>
                  <a:cubicBezTo>
                    <a:pt x="16044" y="333"/>
                    <a:pt x="16047" y="339"/>
                    <a:pt x="16050" y="345"/>
                  </a:cubicBezTo>
                  <a:cubicBezTo>
                    <a:pt x="16026" y="342"/>
                    <a:pt x="16000" y="339"/>
                    <a:pt x="15976" y="339"/>
                  </a:cubicBezTo>
                  <a:cubicBezTo>
                    <a:pt x="16020" y="328"/>
                    <a:pt x="16047" y="316"/>
                    <a:pt x="16083" y="301"/>
                  </a:cubicBezTo>
                  <a:cubicBezTo>
                    <a:pt x="16032" y="286"/>
                    <a:pt x="15979" y="280"/>
                    <a:pt x="15925" y="277"/>
                  </a:cubicBezTo>
                  <a:cubicBezTo>
                    <a:pt x="15964" y="274"/>
                    <a:pt x="16003" y="262"/>
                    <a:pt x="16041" y="250"/>
                  </a:cubicBezTo>
                  <a:cubicBezTo>
                    <a:pt x="16068" y="256"/>
                    <a:pt x="16112" y="267"/>
                    <a:pt x="16147" y="267"/>
                  </a:cubicBezTo>
                  <a:cubicBezTo>
                    <a:pt x="16171" y="267"/>
                    <a:pt x="16191" y="261"/>
                    <a:pt x="16196" y="244"/>
                  </a:cubicBezTo>
                  <a:cubicBezTo>
                    <a:pt x="16193" y="238"/>
                    <a:pt x="16190" y="236"/>
                    <a:pt x="16184" y="233"/>
                  </a:cubicBezTo>
                  <a:cubicBezTo>
                    <a:pt x="16154" y="230"/>
                    <a:pt x="16127" y="227"/>
                    <a:pt x="16098" y="218"/>
                  </a:cubicBezTo>
                  <a:cubicBezTo>
                    <a:pt x="16035" y="190"/>
                    <a:pt x="16021" y="188"/>
                    <a:pt x="16013" y="188"/>
                  </a:cubicBezTo>
                  <a:close/>
                  <a:moveTo>
                    <a:pt x="15336" y="247"/>
                  </a:moveTo>
                  <a:cubicBezTo>
                    <a:pt x="15332" y="247"/>
                    <a:pt x="15327" y="247"/>
                    <a:pt x="15323" y="247"/>
                  </a:cubicBezTo>
                  <a:cubicBezTo>
                    <a:pt x="15201" y="256"/>
                    <a:pt x="15079" y="286"/>
                    <a:pt x="14964" y="331"/>
                  </a:cubicBezTo>
                  <a:cubicBezTo>
                    <a:pt x="14978" y="333"/>
                    <a:pt x="14996" y="336"/>
                    <a:pt x="15011" y="336"/>
                  </a:cubicBezTo>
                  <a:cubicBezTo>
                    <a:pt x="15059" y="329"/>
                    <a:pt x="15106" y="325"/>
                    <a:pt x="15154" y="325"/>
                  </a:cubicBezTo>
                  <a:cubicBezTo>
                    <a:pt x="15177" y="325"/>
                    <a:pt x="15201" y="326"/>
                    <a:pt x="15225" y="328"/>
                  </a:cubicBezTo>
                  <a:cubicBezTo>
                    <a:pt x="15168" y="336"/>
                    <a:pt x="15168" y="336"/>
                    <a:pt x="15162" y="342"/>
                  </a:cubicBezTo>
                  <a:cubicBezTo>
                    <a:pt x="15162" y="342"/>
                    <a:pt x="15165" y="345"/>
                    <a:pt x="15165" y="348"/>
                  </a:cubicBezTo>
                  <a:cubicBezTo>
                    <a:pt x="15136" y="354"/>
                    <a:pt x="15106" y="360"/>
                    <a:pt x="15073" y="360"/>
                  </a:cubicBezTo>
                  <a:cubicBezTo>
                    <a:pt x="15083" y="385"/>
                    <a:pt x="15106" y="397"/>
                    <a:pt x="15150" y="397"/>
                  </a:cubicBezTo>
                  <a:cubicBezTo>
                    <a:pt x="15184" y="397"/>
                    <a:pt x="15232" y="389"/>
                    <a:pt x="15296" y="375"/>
                  </a:cubicBezTo>
                  <a:lnTo>
                    <a:pt x="15296" y="375"/>
                  </a:lnTo>
                  <a:lnTo>
                    <a:pt x="15260" y="387"/>
                  </a:lnTo>
                  <a:cubicBezTo>
                    <a:pt x="15269" y="390"/>
                    <a:pt x="15278" y="392"/>
                    <a:pt x="15287" y="392"/>
                  </a:cubicBezTo>
                  <a:cubicBezTo>
                    <a:pt x="15293" y="392"/>
                    <a:pt x="15299" y="391"/>
                    <a:pt x="15305" y="390"/>
                  </a:cubicBezTo>
                  <a:lnTo>
                    <a:pt x="15305" y="390"/>
                  </a:lnTo>
                  <a:cubicBezTo>
                    <a:pt x="15292" y="403"/>
                    <a:pt x="15272" y="427"/>
                    <a:pt x="15309" y="427"/>
                  </a:cubicBezTo>
                  <a:cubicBezTo>
                    <a:pt x="15314" y="427"/>
                    <a:pt x="15321" y="427"/>
                    <a:pt x="15329" y="426"/>
                  </a:cubicBezTo>
                  <a:cubicBezTo>
                    <a:pt x="15367" y="423"/>
                    <a:pt x="15403" y="414"/>
                    <a:pt x="15439" y="402"/>
                  </a:cubicBezTo>
                  <a:lnTo>
                    <a:pt x="15450" y="399"/>
                  </a:lnTo>
                  <a:cubicBezTo>
                    <a:pt x="15425" y="386"/>
                    <a:pt x="15396" y="380"/>
                    <a:pt x="15367" y="380"/>
                  </a:cubicBezTo>
                  <a:cubicBezTo>
                    <a:pt x="15353" y="380"/>
                    <a:pt x="15340" y="381"/>
                    <a:pt x="15326" y="384"/>
                  </a:cubicBezTo>
                  <a:lnTo>
                    <a:pt x="15326" y="384"/>
                  </a:lnTo>
                  <a:cubicBezTo>
                    <a:pt x="15341" y="380"/>
                    <a:pt x="15356" y="372"/>
                    <a:pt x="15367" y="363"/>
                  </a:cubicBezTo>
                  <a:lnTo>
                    <a:pt x="15350" y="360"/>
                  </a:lnTo>
                  <a:cubicBezTo>
                    <a:pt x="15394" y="348"/>
                    <a:pt x="15442" y="336"/>
                    <a:pt x="15486" y="325"/>
                  </a:cubicBezTo>
                  <a:cubicBezTo>
                    <a:pt x="15483" y="296"/>
                    <a:pt x="15480" y="247"/>
                    <a:pt x="15336" y="247"/>
                  </a:cubicBezTo>
                  <a:close/>
                  <a:moveTo>
                    <a:pt x="19049" y="283"/>
                  </a:moveTo>
                  <a:cubicBezTo>
                    <a:pt x="18986" y="283"/>
                    <a:pt x="18951" y="286"/>
                    <a:pt x="18891" y="292"/>
                  </a:cubicBezTo>
                  <a:cubicBezTo>
                    <a:pt x="18899" y="328"/>
                    <a:pt x="18900" y="366"/>
                    <a:pt x="18846" y="366"/>
                  </a:cubicBezTo>
                  <a:cubicBezTo>
                    <a:pt x="18838" y="366"/>
                    <a:pt x="18828" y="365"/>
                    <a:pt x="18817" y="363"/>
                  </a:cubicBezTo>
                  <a:lnTo>
                    <a:pt x="18817" y="363"/>
                  </a:lnTo>
                  <a:cubicBezTo>
                    <a:pt x="18871" y="375"/>
                    <a:pt x="18921" y="384"/>
                    <a:pt x="18975" y="387"/>
                  </a:cubicBezTo>
                  <a:cubicBezTo>
                    <a:pt x="18906" y="387"/>
                    <a:pt x="18868" y="384"/>
                    <a:pt x="18811" y="381"/>
                  </a:cubicBezTo>
                  <a:lnTo>
                    <a:pt x="18811" y="381"/>
                  </a:lnTo>
                  <a:cubicBezTo>
                    <a:pt x="18823" y="395"/>
                    <a:pt x="18853" y="429"/>
                    <a:pt x="18882" y="429"/>
                  </a:cubicBezTo>
                  <a:cubicBezTo>
                    <a:pt x="18883" y="429"/>
                    <a:pt x="18884" y="429"/>
                    <a:pt x="18885" y="428"/>
                  </a:cubicBezTo>
                  <a:lnTo>
                    <a:pt x="18883" y="423"/>
                  </a:lnTo>
                  <a:cubicBezTo>
                    <a:pt x="18975" y="399"/>
                    <a:pt x="19070" y="387"/>
                    <a:pt x="19165" y="384"/>
                  </a:cubicBezTo>
                  <a:lnTo>
                    <a:pt x="19165" y="384"/>
                  </a:lnTo>
                  <a:cubicBezTo>
                    <a:pt x="19067" y="393"/>
                    <a:pt x="19046" y="420"/>
                    <a:pt x="19025" y="452"/>
                  </a:cubicBezTo>
                  <a:cubicBezTo>
                    <a:pt x="19170" y="503"/>
                    <a:pt x="19298" y="595"/>
                    <a:pt x="19453" y="621"/>
                  </a:cubicBezTo>
                  <a:cubicBezTo>
                    <a:pt x="19475" y="627"/>
                    <a:pt x="19499" y="630"/>
                    <a:pt x="19521" y="630"/>
                  </a:cubicBezTo>
                  <a:cubicBezTo>
                    <a:pt x="19582" y="630"/>
                    <a:pt x="19641" y="611"/>
                    <a:pt x="19693" y="574"/>
                  </a:cubicBezTo>
                  <a:cubicBezTo>
                    <a:pt x="19714" y="559"/>
                    <a:pt x="19735" y="541"/>
                    <a:pt x="19752" y="518"/>
                  </a:cubicBezTo>
                  <a:cubicBezTo>
                    <a:pt x="19744" y="512"/>
                    <a:pt x="19744" y="512"/>
                    <a:pt x="19705" y="497"/>
                  </a:cubicBezTo>
                  <a:cubicBezTo>
                    <a:pt x="19651" y="479"/>
                    <a:pt x="19657" y="464"/>
                    <a:pt x="19702" y="431"/>
                  </a:cubicBezTo>
                  <a:lnTo>
                    <a:pt x="19702" y="431"/>
                  </a:lnTo>
                  <a:cubicBezTo>
                    <a:pt x="19691" y="432"/>
                    <a:pt x="19681" y="432"/>
                    <a:pt x="19670" y="432"/>
                  </a:cubicBezTo>
                  <a:cubicBezTo>
                    <a:pt x="19574" y="432"/>
                    <a:pt x="19479" y="408"/>
                    <a:pt x="19393" y="357"/>
                  </a:cubicBezTo>
                  <a:cubicBezTo>
                    <a:pt x="19298" y="307"/>
                    <a:pt x="19221" y="283"/>
                    <a:pt x="19049" y="283"/>
                  </a:cubicBezTo>
                  <a:close/>
                  <a:moveTo>
                    <a:pt x="19969" y="443"/>
                  </a:moveTo>
                  <a:cubicBezTo>
                    <a:pt x="19821" y="452"/>
                    <a:pt x="19797" y="616"/>
                    <a:pt x="19844" y="654"/>
                  </a:cubicBezTo>
                  <a:cubicBezTo>
                    <a:pt x="19862" y="666"/>
                    <a:pt x="19880" y="672"/>
                    <a:pt x="19901" y="672"/>
                  </a:cubicBezTo>
                  <a:lnTo>
                    <a:pt x="19904" y="672"/>
                  </a:lnTo>
                  <a:cubicBezTo>
                    <a:pt x="19910" y="672"/>
                    <a:pt x="19917" y="672"/>
                    <a:pt x="19924" y="672"/>
                  </a:cubicBezTo>
                  <a:cubicBezTo>
                    <a:pt x="20062" y="672"/>
                    <a:pt x="20198" y="643"/>
                    <a:pt x="20325" y="592"/>
                  </a:cubicBezTo>
                  <a:lnTo>
                    <a:pt x="20352" y="577"/>
                  </a:lnTo>
                  <a:cubicBezTo>
                    <a:pt x="20275" y="509"/>
                    <a:pt x="20085" y="443"/>
                    <a:pt x="19969" y="443"/>
                  </a:cubicBezTo>
                  <a:close/>
                  <a:moveTo>
                    <a:pt x="13576" y="259"/>
                  </a:moveTo>
                  <a:cubicBezTo>
                    <a:pt x="13566" y="259"/>
                    <a:pt x="13558" y="259"/>
                    <a:pt x="13550" y="259"/>
                  </a:cubicBezTo>
                  <a:cubicBezTo>
                    <a:pt x="13381" y="271"/>
                    <a:pt x="13215" y="307"/>
                    <a:pt x="13057" y="372"/>
                  </a:cubicBezTo>
                  <a:lnTo>
                    <a:pt x="13057" y="378"/>
                  </a:lnTo>
                  <a:cubicBezTo>
                    <a:pt x="13028" y="381"/>
                    <a:pt x="12995" y="384"/>
                    <a:pt x="12965" y="390"/>
                  </a:cubicBezTo>
                  <a:cubicBezTo>
                    <a:pt x="12951" y="396"/>
                    <a:pt x="12951" y="414"/>
                    <a:pt x="12933" y="417"/>
                  </a:cubicBezTo>
                  <a:cubicBezTo>
                    <a:pt x="12954" y="426"/>
                    <a:pt x="12977" y="428"/>
                    <a:pt x="12998" y="428"/>
                  </a:cubicBezTo>
                  <a:cubicBezTo>
                    <a:pt x="12983" y="434"/>
                    <a:pt x="12968" y="440"/>
                    <a:pt x="12957" y="446"/>
                  </a:cubicBezTo>
                  <a:cubicBezTo>
                    <a:pt x="12939" y="438"/>
                    <a:pt x="12922" y="433"/>
                    <a:pt x="12905" y="433"/>
                  </a:cubicBezTo>
                  <a:cubicBezTo>
                    <a:pt x="12863" y="433"/>
                    <a:pt x="12818" y="460"/>
                    <a:pt x="12764" y="515"/>
                  </a:cubicBezTo>
                  <a:cubicBezTo>
                    <a:pt x="12761" y="482"/>
                    <a:pt x="12710" y="455"/>
                    <a:pt x="12740" y="420"/>
                  </a:cubicBezTo>
                  <a:lnTo>
                    <a:pt x="12740" y="420"/>
                  </a:lnTo>
                  <a:cubicBezTo>
                    <a:pt x="12720" y="428"/>
                    <a:pt x="12671" y="450"/>
                    <a:pt x="12621" y="450"/>
                  </a:cubicBezTo>
                  <a:cubicBezTo>
                    <a:pt x="12603" y="450"/>
                    <a:pt x="12585" y="447"/>
                    <a:pt x="12568" y="440"/>
                  </a:cubicBezTo>
                  <a:cubicBezTo>
                    <a:pt x="12565" y="440"/>
                    <a:pt x="12562" y="439"/>
                    <a:pt x="12559" y="439"/>
                  </a:cubicBezTo>
                  <a:cubicBezTo>
                    <a:pt x="12552" y="439"/>
                    <a:pt x="12544" y="441"/>
                    <a:pt x="12538" y="443"/>
                  </a:cubicBezTo>
                  <a:cubicBezTo>
                    <a:pt x="12505" y="464"/>
                    <a:pt x="12496" y="509"/>
                    <a:pt x="12458" y="526"/>
                  </a:cubicBezTo>
                  <a:cubicBezTo>
                    <a:pt x="12464" y="506"/>
                    <a:pt x="12464" y="506"/>
                    <a:pt x="12458" y="497"/>
                  </a:cubicBezTo>
                  <a:cubicBezTo>
                    <a:pt x="12431" y="497"/>
                    <a:pt x="12389" y="559"/>
                    <a:pt x="12401" y="577"/>
                  </a:cubicBezTo>
                  <a:cubicBezTo>
                    <a:pt x="12406" y="584"/>
                    <a:pt x="12411" y="586"/>
                    <a:pt x="12415" y="586"/>
                  </a:cubicBezTo>
                  <a:cubicBezTo>
                    <a:pt x="12426" y="586"/>
                    <a:pt x="12437" y="566"/>
                    <a:pt x="12452" y="538"/>
                  </a:cubicBezTo>
                  <a:cubicBezTo>
                    <a:pt x="12475" y="546"/>
                    <a:pt x="12499" y="548"/>
                    <a:pt x="12524" y="548"/>
                  </a:cubicBezTo>
                  <a:cubicBezTo>
                    <a:pt x="12555" y="548"/>
                    <a:pt x="12586" y="545"/>
                    <a:pt x="12617" y="545"/>
                  </a:cubicBezTo>
                  <a:cubicBezTo>
                    <a:pt x="12649" y="545"/>
                    <a:pt x="12680" y="548"/>
                    <a:pt x="12710" y="562"/>
                  </a:cubicBezTo>
                  <a:cubicBezTo>
                    <a:pt x="12318" y="711"/>
                    <a:pt x="12318" y="711"/>
                    <a:pt x="12303" y="740"/>
                  </a:cubicBezTo>
                  <a:cubicBezTo>
                    <a:pt x="12315" y="779"/>
                    <a:pt x="12407" y="803"/>
                    <a:pt x="12407" y="803"/>
                  </a:cubicBezTo>
                  <a:cubicBezTo>
                    <a:pt x="12467" y="794"/>
                    <a:pt x="12535" y="761"/>
                    <a:pt x="12692" y="681"/>
                  </a:cubicBezTo>
                  <a:cubicBezTo>
                    <a:pt x="12857" y="597"/>
                    <a:pt x="12898" y="578"/>
                    <a:pt x="12929" y="578"/>
                  </a:cubicBezTo>
                  <a:cubicBezTo>
                    <a:pt x="12935" y="578"/>
                    <a:pt x="12939" y="579"/>
                    <a:pt x="12945" y="580"/>
                  </a:cubicBezTo>
                  <a:cubicBezTo>
                    <a:pt x="12954" y="598"/>
                    <a:pt x="12945" y="639"/>
                    <a:pt x="12799" y="716"/>
                  </a:cubicBezTo>
                  <a:cubicBezTo>
                    <a:pt x="12813" y="724"/>
                    <a:pt x="12829" y="728"/>
                    <a:pt x="12851" y="728"/>
                  </a:cubicBezTo>
                  <a:cubicBezTo>
                    <a:pt x="12882" y="728"/>
                    <a:pt x="12924" y="721"/>
                    <a:pt x="12992" y="708"/>
                  </a:cubicBezTo>
                  <a:cubicBezTo>
                    <a:pt x="13043" y="696"/>
                    <a:pt x="13093" y="687"/>
                    <a:pt x="13141" y="681"/>
                  </a:cubicBezTo>
                  <a:cubicBezTo>
                    <a:pt x="13158" y="624"/>
                    <a:pt x="13161" y="607"/>
                    <a:pt x="13138" y="577"/>
                  </a:cubicBezTo>
                  <a:cubicBezTo>
                    <a:pt x="13105" y="529"/>
                    <a:pt x="13046" y="524"/>
                    <a:pt x="13001" y="491"/>
                  </a:cubicBezTo>
                  <a:cubicBezTo>
                    <a:pt x="13176" y="485"/>
                    <a:pt x="13351" y="467"/>
                    <a:pt x="13521" y="434"/>
                  </a:cubicBezTo>
                  <a:cubicBezTo>
                    <a:pt x="13743" y="396"/>
                    <a:pt x="13672" y="277"/>
                    <a:pt x="13669" y="277"/>
                  </a:cubicBezTo>
                  <a:cubicBezTo>
                    <a:pt x="13651" y="261"/>
                    <a:pt x="13609" y="259"/>
                    <a:pt x="13576" y="259"/>
                  </a:cubicBezTo>
                  <a:close/>
                  <a:moveTo>
                    <a:pt x="25343" y="930"/>
                  </a:moveTo>
                  <a:cubicBezTo>
                    <a:pt x="25334" y="930"/>
                    <a:pt x="25325" y="930"/>
                    <a:pt x="25316" y="930"/>
                  </a:cubicBezTo>
                  <a:cubicBezTo>
                    <a:pt x="25254" y="933"/>
                    <a:pt x="25188" y="948"/>
                    <a:pt x="25129" y="972"/>
                  </a:cubicBezTo>
                  <a:cubicBezTo>
                    <a:pt x="25131" y="971"/>
                    <a:pt x="25134" y="971"/>
                    <a:pt x="25138" y="971"/>
                  </a:cubicBezTo>
                  <a:cubicBezTo>
                    <a:pt x="25160" y="971"/>
                    <a:pt x="25209" y="988"/>
                    <a:pt x="25286" y="1016"/>
                  </a:cubicBezTo>
                  <a:cubicBezTo>
                    <a:pt x="25406" y="1056"/>
                    <a:pt x="25566" y="1111"/>
                    <a:pt x="25667" y="1111"/>
                  </a:cubicBezTo>
                  <a:cubicBezTo>
                    <a:pt x="25712" y="1111"/>
                    <a:pt x="25745" y="1100"/>
                    <a:pt x="25759" y="1073"/>
                  </a:cubicBezTo>
                  <a:cubicBezTo>
                    <a:pt x="25759" y="1070"/>
                    <a:pt x="25761" y="1064"/>
                    <a:pt x="25761" y="1061"/>
                  </a:cubicBezTo>
                  <a:cubicBezTo>
                    <a:pt x="25638" y="977"/>
                    <a:pt x="25494" y="930"/>
                    <a:pt x="25343" y="930"/>
                  </a:cubicBezTo>
                  <a:close/>
                  <a:moveTo>
                    <a:pt x="24167" y="865"/>
                  </a:moveTo>
                  <a:cubicBezTo>
                    <a:pt x="24165" y="865"/>
                    <a:pt x="24163" y="865"/>
                    <a:pt x="24161" y="865"/>
                  </a:cubicBezTo>
                  <a:cubicBezTo>
                    <a:pt x="24120" y="868"/>
                    <a:pt x="24117" y="880"/>
                    <a:pt x="24111" y="892"/>
                  </a:cubicBezTo>
                  <a:cubicBezTo>
                    <a:pt x="24135" y="933"/>
                    <a:pt x="24185" y="951"/>
                    <a:pt x="24203" y="996"/>
                  </a:cubicBezTo>
                  <a:cubicBezTo>
                    <a:pt x="24197" y="1002"/>
                    <a:pt x="24188" y="1002"/>
                    <a:pt x="24182" y="1002"/>
                  </a:cubicBezTo>
                  <a:cubicBezTo>
                    <a:pt x="24233" y="1007"/>
                    <a:pt x="24286" y="1002"/>
                    <a:pt x="24339" y="1010"/>
                  </a:cubicBezTo>
                  <a:cubicBezTo>
                    <a:pt x="24518" y="1031"/>
                    <a:pt x="24690" y="1091"/>
                    <a:pt x="24871" y="1108"/>
                  </a:cubicBezTo>
                  <a:cubicBezTo>
                    <a:pt x="24900" y="1111"/>
                    <a:pt x="24927" y="1113"/>
                    <a:pt x="24951" y="1113"/>
                  </a:cubicBezTo>
                  <a:cubicBezTo>
                    <a:pt x="25024" y="1113"/>
                    <a:pt x="25074" y="1101"/>
                    <a:pt x="25088" y="1088"/>
                  </a:cubicBezTo>
                  <a:cubicBezTo>
                    <a:pt x="25070" y="1046"/>
                    <a:pt x="24767" y="999"/>
                    <a:pt x="24764" y="999"/>
                  </a:cubicBezTo>
                  <a:lnTo>
                    <a:pt x="24761" y="999"/>
                  </a:lnTo>
                  <a:cubicBezTo>
                    <a:pt x="24687" y="993"/>
                    <a:pt x="24613" y="972"/>
                    <a:pt x="24538" y="963"/>
                  </a:cubicBezTo>
                  <a:cubicBezTo>
                    <a:pt x="24535" y="963"/>
                    <a:pt x="24531" y="963"/>
                    <a:pt x="24527" y="963"/>
                  </a:cubicBezTo>
                  <a:cubicBezTo>
                    <a:pt x="24398" y="963"/>
                    <a:pt x="24294" y="865"/>
                    <a:pt x="24167" y="865"/>
                  </a:cubicBezTo>
                  <a:close/>
                  <a:moveTo>
                    <a:pt x="16457" y="793"/>
                  </a:moveTo>
                  <a:cubicBezTo>
                    <a:pt x="16443" y="793"/>
                    <a:pt x="16429" y="793"/>
                    <a:pt x="16415" y="794"/>
                  </a:cubicBezTo>
                  <a:cubicBezTo>
                    <a:pt x="16344" y="794"/>
                    <a:pt x="16273" y="806"/>
                    <a:pt x="16205" y="826"/>
                  </a:cubicBezTo>
                  <a:cubicBezTo>
                    <a:pt x="16154" y="841"/>
                    <a:pt x="16121" y="883"/>
                    <a:pt x="16074" y="901"/>
                  </a:cubicBezTo>
                  <a:cubicBezTo>
                    <a:pt x="15905" y="957"/>
                    <a:pt x="15727" y="984"/>
                    <a:pt x="15557" y="1049"/>
                  </a:cubicBezTo>
                  <a:cubicBezTo>
                    <a:pt x="15587" y="1091"/>
                    <a:pt x="15575" y="1102"/>
                    <a:pt x="15456" y="1159"/>
                  </a:cubicBezTo>
                  <a:cubicBezTo>
                    <a:pt x="15450" y="1162"/>
                    <a:pt x="14925" y="1497"/>
                    <a:pt x="14934" y="1569"/>
                  </a:cubicBezTo>
                  <a:cubicBezTo>
                    <a:pt x="14975" y="1592"/>
                    <a:pt x="15029" y="1586"/>
                    <a:pt x="15067" y="1619"/>
                  </a:cubicBezTo>
                  <a:cubicBezTo>
                    <a:pt x="15017" y="1637"/>
                    <a:pt x="15008" y="1637"/>
                    <a:pt x="14996" y="1658"/>
                  </a:cubicBezTo>
                  <a:cubicBezTo>
                    <a:pt x="15002" y="1672"/>
                    <a:pt x="15008" y="1684"/>
                    <a:pt x="15062" y="1699"/>
                  </a:cubicBezTo>
                  <a:cubicBezTo>
                    <a:pt x="15073" y="1690"/>
                    <a:pt x="15082" y="1678"/>
                    <a:pt x="15091" y="1667"/>
                  </a:cubicBezTo>
                  <a:cubicBezTo>
                    <a:pt x="15085" y="1655"/>
                    <a:pt x="15079" y="1649"/>
                    <a:pt x="15073" y="1640"/>
                  </a:cubicBezTo>
                  <a:cubicBezTo>
                    <a:pt x="15076" y="1628"/>
                    <a:pt x="15085" y="1619"/>
                    <a:pt x="15094" y="1610"/>
                  </a:cubicBezTo>
                  <a:cubicBezTo>
                    <a:pt x="15179" y="1741"/>
                    <a:pt x="15272" y="1805"/>
                    <a:pt x="15376" y="1805"/>
                  </a:cubicBezTo>
                  <a:cubicBezTo>
                    <a:pt x="15440" y="1805"/>
                    <a:pt x="15509" y="1781"/>
                    <a:pt x="15581" y="1732"/>
                  </a:cubicBezTo>
                  <a:cubicBezTo>
                    <a:pt x="15531" y="1634"/>
                    <a:pt x="15450" y="1554"/>
                    <a:pt x="15406" y="1453"/>
                  </a:cubicBezTo>
                  <a:cubicBezTo>
                    <a:pt x="15542" y="1414"/>
                    <a:pt x="15670" y="1304"/>
                    <a:pt x="15706" y="1186"/>
                  </a:cubicBezTo>
                  <a:cubicBezTo>
                    <a:pt x="15721" y="1193"/>
                    <a:pt x="15737" y="1196"/>
                    <a:pt x="15754" y="1196"/>
                  </a:cubicBezTo>
                  <a:cubicBezTo>
                    <a:pt x="15821" y="1196"/>
                    <a:pt x="15911" y="1142"/>
                    <a:pt x="16077" y="1043"/>
                  </a:cubicBezTo>
                  <a:cubicBezTo>
                    <a:pt x="16305" y="909"/>
                    <a:pt x="16570" y="942"/>
                    <a:pt x="16813" y="868"/>
                  </a:cubicBezTo>
                  <a:cubicBezTo>
                    <a:pt x="16843" y="859"/>
                    <a:pt x="16878" y="841"/>
                    <a:pt x="16908" y="832"/>
                  </a:cubicBezTo>
                  <a:cubicBezTo>
                    <a:pt x="16759" y="808"/>
                    <a:pt x="16609" y="793"/>
                    <a:pt x="16457" y="793"/>
                  </a:cubicBezTo>
                  <a:close/>
                  <a:moveTo>
                    <a:pt x="8254" y="2516"/>
                  </a:moveTo>
                  <a:cubicBezTo>
                    <a:pt x="8252" y="2517"/>
                    <a:pt x="8250" y="2519"/>
                    <a:pt x="8248" y="2520"/>
                  </a:cubicBezTo>
                  <a:lnTo>
                    <a:pt x="8248" y="2520"/>
                  </a:lnTo>
                  <a:cubicBezTo>
                    <a:pt x="8250" y="2520"/>
                    <a:pt x="8252" y="2519"/>
                    <a:pt x="8254" y="2519"/>
                  </a:cubicBezTo>
                  <a:lnTo>
                    <a:pt x="8254" y="2516"/>
                  </a:lnTo>
                  <a:close/>
                  <a:moveTo>
                    <a:pt x="32082" y="2795"/>
                  </a:moveTo>
                  <a:lnTo>
                    <a:pt x="32088" y="2798"/>
                  </a:lnTo>
                  <a:cubicBezTo>
                    <a:pt x="32085" y="2795"/>
                    <a:pt x="32085" y="2795"/>
                    <a:pt x="32085" y="2795"/>
                  </a:cubicBezTo>
                  <a:close/>
                  <a:moveTo>
                    <a:pt x="11814" y="1"/>
                  </a:moveTo>
                  <a:cubicBezTo>
                    <a:pt x="11716" y="16"/>
                    <a:pt x="11621" y="40"/>
                    <a:pt x="11526" y="75"/>
                  </a:cubicBezTo>
                  <a:lnTo>
                    <a:pt x="11516" y="79"/>
                  </a:lnTo>
                  <a:lnTo>
                    <a:pt x="11523" y="75"/>
                  </a:lnTo>
                  <a:lnTo>
                    <a:pt x="11523" y="75"/>
                  </a:lnTo>
                  <a:cubicBezTo>
                    <a:pt x="11368" y="114"/>
                    <a:pt x="11368" y="114"/>
                    <a:pt x="11205" y="203"/>
                  </a:cubicBezTo>
                  <a:cubicBezTo>
                    <a:pt x="11232" y="179"/>
                    <a:pt x="11261" y="158"/>
                    <a:pt x="11294" y="143"/>
                  </a:cubicBezTo>
                  <a:lnTo>
                    <a:pt x="11294" y="143"/>
                  </a:lnTo>
                  <a:cubicBezTo>
                    <a:pt x="11249" y="158"/>
                    <a:pt x="11214" y="182"/>
                    <a:pt x="11172" y="200"/>
                  </a:cubicBezTo>
                  <a:lnTo>
                    <a:pt x="11196" y="185"/>
                  </a:lnTo>
                  <a:lnTo>
                    <a:pt x="11131" y="215"/>
                  </a:lnTo>
                  <a:lnTo>
                    <a:pt x="11131" y="215"/>
                  </a:lnTo>
                  <a:lnTo>
                    <a:pt x="11199" y="179"/>
                  </a:lnTo>
                  <a:lnTo>
                    <a:pt x="11199" y="179"/>
                  </a:lnTo>
                  <a:cubicBezTo>
                    <a:pt x="11148" y="203"/>
                    <a:pt x="11086" y="233"/>
                    <a:pt x="11030" y="265"/>
                  </a:cubicBezTo>
                  <a:cubicBezTo>
                    <a:pt x="10068" y="761"/>
                    <a:pt x="9144" y="1334"/>
                    <a:pt x="8272" y="1975"/>
                  </a:cubicBezTo>
                  <a:cubicBezTo>
                    <a:pt x="7782" y="2335"/>
                    <a:pt x="7307" y="2715"/>
                    <a:pt x="6849" y="3115"/>
                  </a:cubicBezTo>
                  <a:cubicBezTo>
                    <a:pt x="7057" y="2940"/>
                    <a:pt x="7443" y="2611"/>
                    <a:pt x="7565" y="2536"/>
                  </a:cubicBezTo>
                  <a:lnTo>
                    <a:pt x="7565" y="2536"/>
                  </a:lnTo>
                  <a:cubicBezTo>
                    <a:pt x="7512" y="2590"/>
                    <a:pt x="7452" y="2628"/>
                    <a:pt x="7393" y="2676"/>
                  </a:cubicBezTo>
                  <a:cubicBezTo>
                    <a:pt x="7520" y="2599"/>
                    <a:pt x="8090" y="2207"/>
                    <a:pt x="8093" y="2204"/>
                  </a:cubicBezTo>
                  <a:lnTo>
                    <a:pt x="8093" y="2204"/>
                  </a:lnTo>
                  <a:cubicBezTo>
                    <a:pt x="8088" y="2210"/>
                    <a:pt x="8082" y="2219"/>
                    <a:pt x="8076" y="2225"/>
                  </a:cubicBezTo>
                  <a:cubicBezTo>
                    <a:pt x="8138" y="2216"/>
                    <a:pt x="8153" y="2213"/>
                    <a:pt x="8343" y="2103"/>
                  </a:cubicBezTo>
                  <a:cubicBezTo>
                    <a:pt x="8530" y="1987"/>
                    <a:pt x="8788" y="1999"/>
                    <a:pt x="8910" y="1770"/>
                  </a:cubicBezTo>
                  <a:lnTo>
                    <a:pt x="8910" y="1770"/>
                  </a:lnTo>
                  <a:cubicBezTo>
                    <a:pt x="8859" y="1776"/>
                    <a:pt x="8812" y="1791"/>
                    <a:pt x="8764" y="1806"/>
                  </a:cubicBezTo>
                  <a:cubicBezTo>
                    <a:pt x="8856" y="1753"/>
                    <a:pt x="8949" y="1696"/>
                    <a:pt x="9046" y="1646"/>
                  </a:cubicBezTo>
                  <a:lnTo>
                    <a:pt x="9046" y="1646"/>
                  </a:lnTo>
                  <a:cubicBezTo>
                    <a:pt x="9008" y="1681"/>
                    <a:pt x="8969" y="1714"/>
                    <a:pt x="8931" y="1750"/>
                  </a:cubicBezTo>
                  <a:cubicBezTo>
                    <a:pt x="9005" y="1741"/>
                    <a:pt x="9192" y="1616"/>
                    <a:pt x="9207" y="1598"/>
                  </a:cubicBezTo>
                  <a:lnTo>
                    <a:pt x="9207" y="1598"/>
                  </a:lnTo>
                  <a:cubicBezTo>
                    <a:pt x="9192" y="1606"/>
                    <a:pt x="9175" y="1613"/>
                    <a:pt x="9160" y="1622"/>
                  </a:cubicBezTo>
                  <a:lnTo>
                    <a:pt x="9160" y="1622"/>
                  </a:lnTo>
                  <a:cubicBezTo>
                    <a:pt x="9213" y="1589"/>
                    <a:pt x="9269" y="1561"/>
                    <a:pt x="9320" y="1524"/>
                  </a:cubicBezTo>
                  <a:lnTo>
                    <a:pt x="9320" y="1524"/>
                  </a:lnTo>
                  <a:cubicBezTo>
                    <a:pt x="9305" y="1533"/>
                    <a:pt x="9281" y="1548"/>
                    <a:pt x="9263" y="1557"/>
                  </a:cubicBezTo>
                  <a:cubicBezTo>
                    <a:pt x="9266" y="1545"/>
                    <a:pt x="9266" y="1545"/>
                    <a:pt x="9516" y="1322"/>
                  </a:cubicBezTo>
                  <a:cubicBezTo>
                    <a:pt x="9527" y="1327"/>
                    <a:pt x="9539" y="1329"/>
                    <a:pt x="9551" y="1329"/>
                  </a:cubicBezTo>
                  <a:cubicBezTo>
                    <a:pt x="9590" y="1329"/>
                    <a:pt x="9627" y="1304"/>
                    <a:pt x="9640" y="1266"/>
                  </a:cubicBezTo>
                  <a:cubicBezTo>
                    <a:pt x="9643" y="1275"/>
                    <a:pt x="9646" y="1287"/>
                    <a:pt x="9649" y="1292"/>
                  </a:cubicBezTo>
                  <a:cubicBezTo>
                    <a:pt x="9662" y="1297"/>
                    <a:pt x="9674" y="1299"/>
                    <a:pt x="9685" y="1299"/>
                  </a:cubicBezTo>
                  <a:cubicBezTo>
                    <a:pt x="9752" y="1299"/>
                    <a:pt x="9793" y="1233"/>
                    <a:pt x="9854" y="1212"/>
                  </a:cubicBezTo>
                  <a:lnTo>
                    <a:pt x="9854" y="1212"/>
                  </a:lnTo>
                  <a:cubicBezTo>
                    <a:pt x="9815" y="1215"/>
                    <a:pt x="9815" y="1215"/>
                    <a:pt x="9753" y="1248"/>
                  </a:cubicBezTo>
                  <a:cubicBezTo>
                    <a:pt x="9910" y="1147"/>
                    <a:pt x="9919" y="1147"/>
                    <a:pt x="10047" y="1120"/>
                  </a:cubicBezTo>
                  <a:cubicBezTo>
                    <a:pt x="10207" y="1067"/>
                    <a:pt x="10311" y="924"/>
                    <a:pt x="10460" y="850"/>
                  </a:cubicBezTo>
                  <a:lnTo>
                    <a:pt x="10460" y="850"/>
                  </a:lnTo>
                  <a:lnTo>
                    <a:pt x="10433" y="856"/>
                  </a:lnTo>
                  <a:cubicBezTo>
                    <a:pt x="10433" y="847"/>
                    <a:pt x="10436" y="835"/>
                    <a:pt x="10436" y="823"/>
                  </a:cubicBezTo>
                  <a:cubicBezTo>
                    <a:pt x="10537" y="764"/>
                    <a:pt x="10665" y="788"/>
                    <a:pt x="10757" y="705"/>
                  </a:cubicBezTo>
                  <a:lnTo>
                    <a:pt x="10730" y="705"/>
                  </a:lnTo>
                  <a:cubicBezTo>
                    <a:pt x="10765" y="693"/>
                    <a:pt x="10801" y="672"/>
                    <a:pt x="10831" y="651"/>
                  </a:cubicBezTo>
                  <a:cubicBezTo>
                    <a:pt x="10807" y="651"/>
                    <a:pt x="10807" y="651"/>
                    <a:pt x="10718" y="675"/>
                  </a:cubicBezTo>
                  <a:cubicBezTo>
                    <a:pt x="11065" y="494"/>
                    <a:pt x="11448" y="402"/>
                    <a:pt x="11811" y="250"/>
                  </a:cubicBezTo>
                  <a:lnTo>
                    <a:pt x="11891" y="215"/>
                  </a:lnTo>
                  <a:cubicBezTo>
                    <a:pt x="11847" y="203"/>
                    <a:pt x="11817" y="196"/>
                    <a:pt x="11782" y="196"/>
                  </a:cubicBezTo>
                  <a:cubicBezTo>
                    <a:pt x="11708" y="196"/>
                    <a:pt x="11611" y="230"/>
                    <a:pt x="11309" y="339"/>
                  </a:cubicBezTo>
                  <a:cubicBezTo>
                    <a:pt x="11442" y="135"/>
                    <a:pt x="11799" y="313"/>
                    <a:pt x="11879" y="13"/>
                  </a:cubicBezTo>
                  <a:cubicBezTo>
                    <a:pt x="11858" y="7"/>
                    <a:pt x="11837" y="1"/>
                    <a:pt x="11814" y="1"/>
                  </a:cubicBezTo>
                  <a:close/>
                  <a:moveTo>
                    <a:pt x="7984" y="2465"/>
                  </a:moveTo>
                  <a:cubicBezTo>
                    <a:pt x="7930" y="2504"/>
                    <a:pt x="7883" y="2542"/>
                    <a:pt x="7835" y="2587"/>
                  </a:cubicBezTo>
                  <a:cubicBezTo>
                    <a:pt x="7841" y="2578"/>
                    <a:pt x="7847" y="2569"/>
                    <a:pt x="7850" y="2557"/>
                  </a:cubicBezTo>
                  <a:cubicBezTo>
                    <a:pt x="7850" y="2557"/>
                    <a:pt x="7849" y="2557"/>
                    <a:pt x="7849" y="2557"/>
                  </a:cubicBezTo>
                  <a:cubicBezTo>
                    <a:pt x="7840" y="2557"/>
                    <a:pt x="7826" y="2560"/>
                    <a:pt x="7716" y="2661"/>
                  </a:cubicBezTo>
                  <a:cubicBezTo>
                    <a:pt x="7719" y="2655"/>
                    <a:pt x="7722" y="2652"/>
                    <a:pt x="7722" y="2649"/>
                  </a:cubicBezTo>
                  <a:cubicBezTo>
                    <a:pt x="7722" y="2649"/>
                    <a:pt x="7721" y="2649"/>
                    <a:pt x="7720" y="2649"/>
                  </a:cubicBezTo>
                  <a:cubicBezTo>
                    <a:pt x="7712" y="2649"/>
                    <a:pt x="7700" y="2652"/>
                    <a:pt x="7633" y="2703"/>
                  </a:cubicBezTo>
                  <a:lnTo>
                    <a:pt x="7645" y="2703"/>
                  </a:lnTo>
                  <a:cubicBezTo>
                    <a:pt x="7648" y="2715"/>
                    <a:pt x="7642" y="2723"/>
                    <a:pt x="7645" y="2735"/>
                  </a:cubicBezTo>
                  <a:lnTo>
                    <a:pt x="7651" y="2738"/>
                  </a:lnTo>
                  <a:cubicBezTo>
                    <a:pt x="7639" y="2747"/>
                    <a:pt x="7627" y="2756"/>
                    <a:pt x="7615" y="2762"/>
                  </a:cubicBezTo>
                  <a:cubicBezTo>
                    <a:pt x="7607" y="2771"/>
                    <a:pt x="7610" y="2774"/>
                    <a:pt x="7610" y="2783"/>
                  </a:cubicBezTo>
                  <a:lnTo>
                    <a:pt x="7615" y="2786"/>
                  </a:lnTo>
                  <a:cubicBezTo>
                    <a:pt x="7615" y="2786"/>
                    <a:pt x="7440" y="2851"/>
                    <a:pt x="7443" y="2899"/>
                  </a:cubicBezTo>
                  <a:cubicBezTo>
                    <a:pt x="7448" y="2900"/>
                    <a:pt x="7451" y="2902"/>
                    <a:pt x="7455" y="2902"/>
                  </a:cubicBezTo>
                  <a:cubicBezTo>
                    <a:pt x="7458" y="2902"/>
                    <a:pt x="7462" y="2901"/>
                    <a:pt x="7470" y="2899"/>
                  </a:cubicBezTo>
                  <a:lnTo>
                    <a:pt x="7470" y="2899"/>
                  </a:lnTo>
                  <a:cubicBezTo>
                    <a:pt x="7206" y="3089"/>
                    <a:pt x="7322" y="3118"/>
                    <a:pt x="7322" y="3121"/>
                  </a:cubicBezTo>
                  <a:cubicBezTo>
                    <a:pt x="7325" y="3122"/>
                    <a:pt x="7329" y="3122"/>
                    <a:pt x="7333" y="3122"/>
                  </a:cubicBezTo>
                  <a:cubicBezTo>
                    <a:pt x="7395" y="3122"/>
                    <a:pt x="7569" y="3066"/>
                    <a:pt x="7737" y="2961"/>
                  </a:cubicBezTo>
                  <a:cubicBezTo>
                    <a:pt x="7776" y="2940"/>
                    <a:pt x="7823" y="2908"/>
                    <a:pt x="7859" y="2881"/>
                  </a:cubicBezTo>
                  <a:cubicBezTo>
                    <a:pt x="7921" y="2836"/>
                    <a:pt x="7969" y="2774"/>
                    <a:pt x="8040" y="2738"/>
                  </a:cubicBezTo>
                  <a:lnTo>
                    <a:pt x="8031" y="2732"/>
                  </a:lnTo>
                  <a:cubicBezTo>
                    <a:pt x="8037" y="2712"/>
                    <a:pt x="8049" y="2680"/>
                    <a:pt x="8248" y="2520"/>
                  </a:cubicBezTo>
                  <a:lnTo>
                    <a:pt x="8248" y="2520"/>
                  </a:lnTo>
                  <a:cubicBezTo>
                    <a:pt x="8237" y="2523"/>
                    <a:pt x="8227" y="2524"/>
                    <a:pt x="8216" y="2524"/>
                  </a:cubicBezTo>
                  <a:cubicBezTo>
                    <a:pt x="8195" y="2524"/>
                    <a:pt x="8175" y="2521"/>
                    <a:pt x="8154" y="2521"/>
                  </a:cubicBezTo>
                  <a:cubicBezTo>
                    <a:pt x="8140" y="2521"/>
                    <a:pt x="8126" y="2522"/>
                    <a:pt x="8111" y="2528"/>
                  </a:cubicBezTo>
                  <a:cubicBezTo>
                    <a:pt x="8043" y="2557"/>
                    <a:pt x="7981" y="2602"/>
                    <a:pt x="7930" y="2655"/>
                  </a:cubicBezTo>
                  <a:cubicBezTo>
                    <a:pt x="7972" y="2611"/>
                    <a:pt x="7987" y="2593"/>
                    <a:pt x="7990" y="2575"/>
                  </a:cubicBezTo>
                  <a:cubicBezTo>
                    <a:pt x="7987" y="2574"/>
                    <a:pt x="7984" y="2574"/>
                    <a:pt x="7981" y="2574"/>
                  </a:cubicBezTo>
                  <a:cubicBezTo>
                    <a:pt x="7945" y="2574"/>
                    <a:pt x="7844" y="2632"/>
                    <a:pt x="7710" y="2732"/>
                  </a:cubicBezTo>
                  <a:cubicBezTo>
                    <a:pt x="7948" y="2525"/>
                    <a:pt x="7972" y="2489"/>
                    <a:pt x="7990" y="2465"/>
                  </a:cubicBezTo>
                  <a:close/>
                  <a:moveTo>
                    <a:pt x="6852" y="3115"/>
                  </a:moveTo>
                  <a:cubicBezTo>
                    <a:pt x="6816" y="3146"/>
                    <a:pt x="6782" y="3175"/>
                    <a:pt x="6747" y="3207"/>
                  </a:cubicBezTo>
                  <a:lnTo>
                    <a:pt x="6749" y="3207"/>
                  </a:lnTo>
                  <a:cubicBezTo>
                    <a:pt x="6769" y="3187"/>
                    <a:pt x="6808" y="3154"/>
                    <a:pt x="6852" y="3115"/>
                  </a:cubicBezTo>
                  <a:close/>
                  <a:moveTo>
                    <a:pt x="6746" y="3207"/>
                  </a:moveTo>
                  <a:lnTo>
                    <a:pt x="6731" y="3222"/>
                  </a:lnTo>
                  <a:cubicBezTo>
                    <a:pt x="6736" y="3217"/>
                    <a:pt x="6742" y="3212"/>
                    <a:pt x="6747" y="3207"/>
                  </a:cubicBezTo>
                  <a:close/>
                  <a:moveTo>
                    <a:pt x="6101" y="5042"/>
                  </a:moveTo>
                  <a:cubicBezTo>
                    <a:pt x="6100" y="5042"/>
                    <a:pt x="6099" y="5042"/>
                    <a:pt x="6098" y="5042"/>
                  </a:cubicBezTo>
                  <a:lnTo>
                    <a:pt x="6081" y="5042"/>
                  </a:lnTo>
                  <a:cubicBezTo>
                    <a:pt x="5905" y="5099"/>
                    <a:pt x="5790" y="5250"/>
                    <a:pt x="5623" y="5321"/>
                  </a:cubicBezTo>
                  <a:cubicBezTo>
                    <a:pt x="5606" y="5387"/>
                    <a:pt x="5561" y="5440"/>
                    <a:pt x="5502" y="5473"/>
                  </a:cubicBezTo>
                  <a:cubicBezTo>
                    <a:pt x="5534" y="5511"/>
                    <a:pt x="5475" y="5580"/>
                    <a:pt x="5318" y="5734"/>
                  </a:cubicBezTo>
                  <a:cubicBezTo>
                    <a:pt x="5251" y="5801"/>
                    <a:pt x="5066" y="5984"/>
                    <a:pt x="5148" y="5984"/>
                  </a:cubicBezTo>
                  <a:cubicBezTo>
                    <a:pt x="5164" y="5984"/>
                    <a:pt x="5191" y="5976"/>
                    <a:pt x="5231" y="5960"/>
                  </a:cubicBezTo>
                  <a:lnTo>
                    <a:pt x="5231" y="5963"/>
                  </a:lnTo>
                  <a:cubicBezTo>
                    <a:pt x="5285" y="5939"/>
                    <a:pt x="5567" y="5805"/>
                    <a:pt x="6009" y="5265"/>
                  </a:cubicBezTo>
                  <a:cubicBezTo>
                    <a:pt x="6056" y="5209"/>
                    <a:pt x="6194" y="5042"/>
                    <a:pt x="6101" y="5042"/>
                  </a:cubicBezTo>
                  <a:close/>
                  <a:moveTo>
                    <a:pt x="7185" y="4172"/>
                  </a:moveTo>
                  <a:lnTo>
                    <a:pt x="7114" y="4238"/>
                  </a:lnTo>
                  <a:cubicBezTo>
                    <a:pt x="6882" y="4413"/>
                    <a:pt x="6725" y="4454"/>
                    <a:pt x="6680" y="4466"/>
                  </a:cubicBezTo>
                  <a:cubicBezTo>
                    <a:pt x="6695" y="4445"/>
                    <a:pt x="6704" y="4425"/>
                    <a:pt x="6716" y="4404"/>
                  </a:cubicBezTo>
                  <a:lnTo>
                    <a:pt x="6704" y="4401"/>
                  </a:lnTo>
                  <a:cubicBezTo>
                    <a:pt x="6778" y="4350"/>
                    <a:pt x="6847" y="4288"/>
                    <a:pt x="6900" y="4217"/>
                  </a:cubicBezTo>
                  <a:cubicBezTo>
                    <a:pt x="6864" y="4217"/>
                    <a:pt x="6841" y="4238"/>
                    <a:pt x="6760" y="4306"/>
                  </a:cubicBezTo>
                  <a:cubicBezTo>
                    <a:pt x="6645" y="4407"/>
                    <a:pt x="6645" y="4407"/>
                    <a:pt x="6642" y="4413"/>
                  </a:cubicBezTo>
                  <a:cubicBezTo>
                    <a:pt x="6594" y="4451"/>
                    <a:pt x="6550" y="4499"/>
                    <a:pt x="6511" y="4549"/>
                  </a:cubicBezTo>
                  <a:cubicBezTo>
                    <a:pt x="6556" y="4505"/>
                    <a:pt x="6597" y="4460"/>
                    <a:pt x="6642" y="4416"/>
                  </a:cubicBezTo>
                  <a:lnTo>
                    <a:pt x="6642" y="4416"/>
                  </a:lnTo>
                  <a:cubicBezTo>
                    <a:pt x="6642" y="4419"/>
                    <a:pt x="6642" y="4422"/>
                    <a:pt x="6639" y="4425"/>
                  </a:cubicBezTo>
                  <a:lnTo>
                    <a:pt x="6648" y="4434"/>
                  </a:lnTo>
                  <a:cubicBezTo>
                    <a:pt x="6656" y="4431"/>
                    <a:pt x="6667" y="4428"/>
                    <a:pt x="6674" y="4422"/>
                  </a:cubicBezTo>
                  <a:lnTo>
                    <a:pt x="6674" y="4422"/>
                  </a:lnTo>
                  <a:cubicBezTo>
                    <a:pt x="6626" y="4467"/>
                    <a:pt x="6585" y="4517"/>
                    <a:pt x="6550" y="4573"/>
                  </a:cubicBezTo>
                  <a:cubicBezTo>
                    <a:pt x="6553" y="4575"/>
                    <a:pt x="6556" y="4575"/>
                    <a:pt x="6559" y="4575"/>
                  </a:cubicBezTo>
                  <a:cubicBezTo>
                    <a:pt x="6574" y="4575"/>
                    <a:pt x="6582" y="4559"/>
                    <a:pt x="6597" y="4532"/>
                  </a:cubicBezTo>
                  <a:cubicBezTo>
                    <a:pt x="6597" y="4537"/>
                    <a:pt x="6600" y="4540"/>
                    <a:pt x="6600" y="4543"/>
                  </a:cubicBezTo>
                  <a:cubicBezTo>
                    <a:pt x="6615" y="4543"/>
                    <a:pt x="6624" y="4543"/>
                    <a:pt x="6677" y="4505"/>
                  </a:cubicBezTo>
                  <a:lnTo>
                    <a:pt x="6677" y="4505"/>
                  </a:lnTo>
                  <a:cubicBezTo>
                    <a:pt x="6674" y="4508"/>
                    <a:pt x="6366" y="4772"/>
                    <a:pt x="6348" y="4787"/>
                  </a:cubicBezTo>
                  <a:cubicBezTo>
                    <a:pt x="6431" y="4742"/>
                    <a:pt x="6511" y="4692"/>
                    <a:pt x="6591" y="4635"/>
                  </a:cubicBezTo>
                  <a:lnTo>
                    <a:pt x="6591" y="4635"/>
                  </a:lnTo>
                  <a:cubicBezTo>
                    <a:pt x="6535" y="4692"/>
                    <a:pt x="6475" y="4745"/>
                    <a:pt x="6410" y="4793"/>
                  </a:cubicBezTo>
                  <a:lnTo>
                    <a:pt x="6446" y="4763"/>
                  </a:lnTo>
                  <a:lnTo>
                    <a:pt x="6446" y="4763"/>
                  </a:lnTo>
                  <a:cubicBezTo>
                    <a:pt x="6321" y="4846"/>
                    <a:pt x="6321" y="4846"/>
                    <a:pt x="6241" y="4932"/>
                  </a:cubicBezTo>
                  <a:cubicBezTo>
                    <a:pt x="6274" y="4912"/>
                    <a:pt x="6306" y="4888"/>
                    <a:pt x="6336" y="4861"/>
                  </a:cubicBezTo>
                  <a:lnTo>
                    <a:pt x="6336" y="4861"/>
                  </a:lnTo>
                  <a:cubicBezTo>
                    <a:pt x="6297" y="4897"/>
                    <a:pt x="6265" y="4941"/>
                    <a:pt x="6241" y="4989"/>
                  </a:cubicBezTo>
                  <a:cubicBezTo>
                    <a:pt x="6253" y="4989"/>
                    <a:pt x="6279" y="4989"/>
                    <a:pt x="6434" y="4840"/>
                  </a:cubicBezTo>
                  <a:lnTo>
                    <a:pt x="6434" y="4840"/>
                  </a:lnTo>
                  <a:cubicBezTo>
                    <a:pt x="6309" y="4977"/>
                    <a:pt x="6285" y="5007"/>
                    <a:pt x="6282" y="5057"/>
                  </a:cubicBezTo>
                  <a:cubicBezTo>
                    <a:pt x="6300" y="5075"/>
                    <a:pt x="6300" y="5075"/>
                    <a:pt x="6377" y="5078"/>
                  </a:cubicBezTo>
                  <a:cubicBezTo>
                    <a:pt x="6312" y="5125"/>
                    <a:pt x="6223" y="5223"/>
                    <a:pt x="6199" y="5283"/>
                  </a:cubicBezTo>
                  <a:lnTo>
                    <a:pt x="6208" y="5292"/>
                  </a:lnTo>
                  <a:cubicBezTo>
                    <a:pt x="6214" y="5289"/>
                    <a:pt x="6220" y="5286"/>
                    <a:pt x="6229" y="5286"/>
                  </a:cubicBezTo>
                  <a:cubicBezTo>
                    <a:pt x="6155" y="5366"/>
                    <a:pt x="6069" y="5437"/>
                    <a:pt x="5974" y="5496"/>
                  </a:cubicBezTo>
                  <a:cubicBezTo>
                    <a:pt x="5819" y="5600"/>
                    <a:pt x="5819" y="5600"/>
                    <a:pt x="5528" y="5927"/>
                  </a:cubicBezTo>
                  <a:cubicBezTo>
                    <a:pt x="5528" y="5927"/>
                    <a:pt x="5499" y="6016"/>
                    <a:pt x="5579" y="6019"/>
                  </a:cubicBezTo>
                  <a:cubicBezTo>
                    <a:pt x="5629" y="6019"/>
                    <a:pt x="5698" y="5977"/>
                    <a:pt x="5727" y="5960"/>
                  </a:cubicBezTo>
                  <a:lnTo>
                    <a:pt x="5727" y="5960"/>
                  </a:lnTo>
                  <a:cubicBezTo>
                    <a:pt x="5695" y="5983"/>
                    <a:pt x="5680" y="5995"/>
                    <a:pt x="5656" y="6013"/>
                  </a:cubicBezTo>
                  <a:cubicBezTo>
                    <a:pt x="5799" y="5941"/>
                    <a:pt x="5892" y="5915"/>
                    <a:pt x="5953" y="5915"/>
                  </a:cubicBezTo>
                  <a:cubicBezTo>
                    <a:pt x="6034" y="5915"/>
                    <a:pt x="6060" y="5960"/>
                    <a:pt x="6072" y="6007"/>
                  </a:cubicBezTo>
                  <a:cubicBezTo>
                    <a:pt x="6113" y="5865"/>
                    <a:pt x="6262" y="5826"/>
                    <a:pt x="6345" y="5725"/>
                  </a:cubicBezTo>
                  <a:cubicBezTo>
                    <a:pt x="6428" y="5624"/>
                    <a:pt x="6388" y="5606"/>
                    <a:pt x="6340" y="5606"/>
                  </a:cubicBezTo>
                  <a:cubicBezTo>
                    <a:pt x="6327" y="5606"/>
                    <a:pt x="6312" y="5608"/>
                    <a:pt x="6300" y="5609"/>
                  </a:cubicBezTo>
                  <a:cubicBezTo>
                    <a:pt x="6294" y="5611"/>
                    <a:pt x="6287" y="5612"/>
                    <a:pt x="6279" y="5612"/>
                  </a:cubicBezTo>
                  <a:cubicBezTo>
                    <a:pt x="6272" y="5612"/>
                    <a:pt x="6265" y="5611"/>
                    <a:pt x="6259" y="5609"/>
                  </a:cubicBezTo>
                  <a:cubicBezTo>
                    <a:pt x="6318" y="5535"/>
                    <a:pt x="6413" y="5425"/>
                    <a:pt x="6392" y="5378"/>
                  </a:cubicBezTo>
                  <a:lnTo>
                    <a:pt x="6392" y="5378"/>
                  </a:lnTo>
                  <a:cubicBezTo>
                    <a:pt x="6394" y="5378"/>
                    <a:pt x="6396" y="5379"/>
                    <a:pt x="6399" y="5379"/>
                  </a:cubicBezTo>
                  <a:cubicBezTo>
                    <a:pt x="6479" y="5379"/>
                    <a:pt x="6600" y="4840"/>
                    <a:pt x="6597" y="4834"/>
                  </a:cubicBezTo>
                  <a:cubicBezTo>
                    <a:pt x="6591" y="4825"/>
                    <a:pt x="6585" y="4820"/>
                    <a:pt x="6579" y="4814"/>
                  </a:cubicBezTo>
                  <a:cubicBezTo>
                    <a:pt x="6763" y="4736"/>
                    <a:pt x="7066" y="4472"/>
                    <a:pt x="7075" y="4380"/>
                  </a:cubicBezTo>
                  <a:cubicBezTo>
                    <a:pt x="7068" y="4372"/>
                    <a:pt x="7059" y="4368"/>
                    <a:pt x="7047" y="4368"/>
                  </a:cubicBezTo>
                  <a:cubicBezTo>
                    <a:pt x="7017" y="4368"/>
                    <a:pt x="6964" y="4391"/>
                    <a:pt x="6852" y="4442"/>
                  </a:cubicBezTo>
                  <a:cubicBezTo>
                    <a:pt x="7120" y="4241"/>
                    <a:pt x="7120" y="4241"/>
                    <a:pt x="7185" y="4172"/>
                  </a:cubicBezTo>
                  <a:close/>
                  <a:moveTo>
                    <a:pt x="34600" y="6476"/>
                  </a:moveTo>
                  <a:lnTo>
                    <a:pt x="34600" y="6476"/>
                  </a:lnTo>
                  <a:cubicBezTo>
                    <a:pt x="34615" y="6506"/>
                    <a:pt x="34633" y="6536"/>
                    <a:pt x="34656" y="6562"/>
                  </a:cubicBezTo>
                  <a:cubicBezTo>
                    <a:pt x="34664" y="6575"/>
                    <a:pt x="34685" y="6597"/>
                    <a:pt x="34696" y="6597"/>
                  </a:cubicBezTo>
                  <a:cubicBezTo>
                    <a:pt x="34698" y="6597"/>
                    <a:pt x="34700" y="6596"/>
                    <a:pt x="34701" y="6595"/>
                  </a:cubicBezTo>
                  <a:lnTo>
                    <a:pt x="34698" y="6595"/>
                  </a:lnTo>
                  <a:cubicBezTo>
                    <a:pt x="34698" y="6595"/>
                    <a:pt x="34698" y="6586"/>
                    <a:pt x="34692" y="6574"/>
                  </a:cubicBezTo>
                  <a:cubicBezTo>
                    <a:pt x="34668" y="6536"/>
                    <a:pt x="34639" y="6500"/>
                    <a:pt x="34600" y="6476"/>
                  </a:cubicBezTo>
                  <a:close/>
                  <a:moveTo>
                    <a:pt x="34740" y="6684"/>
                  </a:moveTo>
                  <a:cubicBezTo>
                    <a:pt x="34731" y="6684"/>
                    <a:pt x="34740" y="6708"/>
                    <a:pt x="34766" y="6755"/>
                  </a:cubicBezTo>
                  <a:cubicBezTo>
                    <a:pt x="34772" y="6740"/>
                    <a:pt x="34772" y="6723"/>
                    <a:pt x="34760" y="6711"/>
                  </a:cubicBezTo>
                  <a:cubicBezTo>
                    <a:pt x="34757" y="6702"/>
                    <a:pt x="34751" y="6693"/>
                    <a:pt x="34742" y="6684"/>
                  </a:cubicBezTo>
                  <a:close/>
                  <a:moveTo>
                    <a:pt x="34840" y="6910"/>
                  </a:moveTo>
                  <a:lnTo>
                    <a:pt x="34840" y="6913"/>
                  </a:lnTo>
                  <a:cubicBezTo>
                    <a:pt x="34845" y="6933"/>
                    <a:pt x="34857" y="6939"/>
                    <a:pt x="34867" y="6939"/>
                  </a:cubicBezTo>
                  <a:cubicBezTo>
                    <a:pt x="34871" y="6939"/>
                    <a:pt x="34874" y="6938"/>
                    <a:pt x="34876" y="6936"/>
                  </a:cubicBezTo>
                  <a:cubicBezTo>
                    <a:pt x="34876" y="6933"/>
                    <a:pt x="34876" y="6930"/>
                    <a:pt x="34876" y="6930"/>
                  </a:cubicBezTo>
                  <a:cubicBezTo>
                    <a:pt x="34873" y="6922"/>
                    <a:pt x="34855" y="6913"/>
                    <a:pt x="34840" y="6910"/>
                  </a:cubicBezTo>
                  <a:close/>
                  <a:moveTo>
                    <a:pt x="34905" y="6998"/>
                  </a:moveTo>
                  <a:cubicBezTo>
                    <a:pt x="34904" y="6998"/>
                    <a:pt x="34903" y="6998"/>
                    <a:pt x="34903" y="6999"/>
                  </a:cubicBezTo>
                  <a:cubicBezTo>
                    <a:pt x="34897" y="6999"/>
                    <a:pt x="34918" y="7034"/>
                    <a:pt x="34930" y="7040"/>
                  </a:cubicBezTo>
                  <a:cubicBezTo>
                    <a:pt x="34931" y="7041"/>
                    <a:pt x="34932" y="7041"/>
                    <a:pt x="34932" y="7041"/>
                  </a:cubicBezTo>
                  <a:cubicBezTo>
                    <a:pt x="34936" y="7041"/>
                    <a:pt x="34938" y="7036"/>
                    <a:pt x="34938" y="7028"/>
                  </a:cubicBezTo>
                  <a:lnTo>
                    <a:pt x="34938" y="7025"/>
                  </a:lnTo>
                  <a:cubicBezTo>
                    <a:pt x="34928" y="7012"/>
                    <a:pt x="34912" y="6998"/>
                    <a:pt x="34905" y="6998"/>
                  </a:cubicBezTo>
                  <a:close/>
                  <a:moveTo>
                    <a:pt x="34998" y="7192"/>
                  </a:moveTo>
                  <a:lnTo>
                    <a:pt x="34998" y="7201"/>
                  </a:lnTo>
                  <a:cubicBezTo>
                    <a:pt x="34992" y="7224"/>
                    <a:pt x="34992" y="7251"/>
                    <a:pt x="35001" y="7275"/>
                  </a:cubicBezTo>
                  <a:lnTo>
                    <a:pt x="34983" y="7266"/>
                  </a:lnTo>
                  <a:lnTo>
                    <a:pt x="34983" y="7266"/>
                  </a:lnTo>
                  <a:cubicBezTo>
                    <a:pt x="34998" y="7281"/>
                    <a:pt x="35029" y="7316"/>
                    <a:pt x="35039" y="7316"/>
                  </a:cubicBezTo>
                  <a:cubicBezTo>
                    <a:pt x="35041" y="7316"/>
                    <a:pt x="35042" y="7314"/>
                    <a:pt x="35042" y="7310"/>
                  </a:cubicBezTo>
                  <a:cubicBezTo>
                    <a:pt x="35033" y="7272"/>
                    <a:pt x="35022" y="7233"/>
                    <a:pt x="35001" y="7201"/>
                  </a:cubicBezTo>
                  <a:lnTo>
                    <a:pt x="34998" y="7192"/>
                  </a:lnTo>
                  <a:close/>
                  <a:moveTo>
                    <a:pt x="31427" y="5235"/>
                  </a:moveTo>
                  <a:cubicBezTo>
                    <a:pt x="31424" y="5235"/>
                    <a:pt x="31422" y="5235"/>
                    <a:pt x="31420" y="5235"/>
                  </a:cubicBezTo>
                  <a:cubicBezTo>
                    <a:pt x="31399" y="5238"/>
                    <a:pt x="31382" y="5241"/>
                    <a:pt x="31361" y="5250"/>
                  </a:cubicBezTo>
                  <a:cubicBezTo>
                    <a:pt x="31438" y="5339"/>
                    <a:pt x="31563" y="5375"/>
                    <a:pt x="31634" y="5473"/>
                  </a:cubicBezTo>
                  <a:cubicBezTo>
                    <a:pt x="32023" y="5719"/>
                    <a:pt x="32872" y="6613"/>
                    <a:pt x="33282" y="7043"/>
                  </a:cubicBezTo>
                  <a:cubicBezTo>
                    <a:pt x="33635" y="7417"/>
                    <a:pt x="33724" y="7503"/>
                    <a:pt x="33804" y="7563"/>
                  </a:cubicBezTo>
                  <a:cubicBezTo>
                    <a:pt x="33745" y="7489"/>
                    <a:pt x="33694" y="7405"/>
                    <a:pt x="33656" y="7316"/>
                  </a:cubicBezTo>
                  <a:lnTo>
                    <a:pt x="33656" y="7316"/>
                  </a:lnTo>
                  <a:cubicBezTo>
                    <a:pt x="33686" y="7325"/>
                    <a:pt x="33686" y="7325"/>
                    <a:pt x="33778" y="7391"/>
                  </a:cubicBezTo>
                  <a:cubicBezTo>
                    <a:pt x="33864" y="7448"/>
                    <a:pt x="33936" y="7502"/>
                    <a:pt x="33964" y="7502"/>
                  </a:cubicBezTo>
                  <a:cubicBezTo>
                    <a:pt x="33967" y="7502"/>
                    <a:pt x="33969" y="7502"/>
                    <a:pt x="33971" y="7500"/>
                  </a:cubicBezTo>
                  <a:cubicBezTo>
                    <a:pt x="33911" y="7408"/>
                    <a:pt x="33855" y="7349"/>
                    <a:pt x="33579" y="7097"/>
                  </a:cubicBezTo>
                  <a:cubicBezTo>
                    <a:pt x="33329" y="6871"/>
                    <a:pt x="33282" y="6821"/>
                    <a:pt x="33258" y="6758"/>
                  </a:cubicBezTo>
                  <a:lnTo>
                    <a:pt x="33267" y="6740"/>
                  </a:lnTo>
                  <a:cubicBezTo>
                    <a:pt x="33279" y="6738"/>
                    <a:pt x="33290" y="6736"/>
                    <a:pt x="33304" y="6736"/>
                  </a:cubicBezTo>
                  <a:cubicBezTo>
                    <a:pt x="33330" y="6736"/>
                    <a:pt x="33370" y="6744"/>
                    <a:pt x="33460" y="6773"/>
                  </a:cubicBezTo>
                  <a:cubicBezTo>
                    <a:pt x="33421" y="6672"/>
                    <a:pt x="33392" y="6601"/>
                    <a:pt x="33228" y="6470"/>
                  </a:cubicBezTo>
                  <a:cubicBezTo>
                    <a:pt x="32988" y="6274"/>
                    <a:pt x="32682" y="6188"/>
                    <a:pt x="32433" y="6007"/>
                  </a:cubicBezTo>
                  <a:cubicBezTo>
                    <a:pt x="32177" y="5817"/>
                    <a:pt x="31984" y="5562"/>
                    <a:pt x="31729" y="5369"/>
                  </a:cubicBezTo>
                  <a:cubicBezTo>
                    <a:pt x="31650" y="5308"/>
                    <a:pt x="31532" y="5235"/>
                    <a:pt x="31427" y="5235"/>
                  </a:cubicBezTo>
                  <a:close/>
                  <a:moveTo>
                    <a:pt x="35004" y="7474"/>
                  </a:moveTo>
                  <a:cubicBezTo>
                    <a:pt x="34984" y="7479"/>
                    <a:pt x="34977" y="7502"/>
                    <a:pt x="34982" y="7538"/>
                  </a:cubicBezTo>
                  <a:lnTo>
                    <a:pt x="34982" y="7538"/>
                  </a:lnTo>
                  <a:cubicBezTo>
                    <a:pt x="34981" y="7534"/>
                    <a:pt x="34979" y="7531"/>
                    <a:pt x="34977" y="7527"/>
                  </a:cubicBezTo>
                  <a:lnTo>
                    <a:pt x="34977" y="7527"/>
                  </a:lnTo>
                  <a:cubicBezTo>
                    <a:pt x="34977" y="7533"/>
                    <a:pt x="34977" y="7539"/>
                    <a:pt x="35033" y="7655"/>
                  </a:cubicBezTo>
                  <a:cubicBezTo>
                    <a:pt x="35057" y="7637"/>
                    <a:pt x="35084" y="7601"/>
                    <a:pt x="35027" y="7486"/>
                  </a:cubicBezTo>
                  <a:lnTo>
                    <a:pt x="35022" y="7477"/>
                  </a:lnTo>
                  <a:cubicBezTo>
                    <a:pt x="35010" y="7474"/>
                    <a:pt x="35010" y="7474"/>
                    <a:pt x="35004" y="7474"/>
                  </a:cubicBezTo>
                  <a:close/>
                  <a:moveTo>
                    <a:pt x="11274" y="7170"/>
                  </a:moveTo>
                  <a:cubicBezTo>
                    <a:pt x="11343" y="7170"/>
                    <a:pt x="11405" y="7182"/>
                    <a:pt x="11457" y="7210"/>
                  </a:cubicBezTo>
                  <a:cubicBezTo>
                    <a:pt x="11445" y="7218"/>
                    <a:pt x="11431" y="7230"/>
                    <a:pt x="11419" y="7236"/>
                  </a:cubicBezTo>
                  <a:cubicBezTo>
                    <a:pt x="11332" y="7298"/>
                    <a:pt x="11250" y="7329"/>
                    <a:pt x="11168" y="7329"/>
                  </a:cubicBezTo>
                  <a:cubicBezTo>
                    <a:pt x="11151" y="7329"/>
                    <a:pt x="11135" y="7328"/>
                    <a:pt x="11119" y="7325"/>
                  </a:cubicBezTo>
                  <a:lnTo>
                    <a:pt x="11119" y="7325"/>
                  </a:lnTo>
                  <a:cubicBezTo>
                    <a:pt x="11116" y="7379"/>
                    <a:pt x="11113" y="7388"/>
                    <a:pt x="11172" y="7417"/>
                  </a:cubicBezTo>
                  <a:cubicBezTo>
                    <a:pt x="11229" y="7447"/>
                    <a:pt x="11229" y="7456"/>
                    <a:pt x="11232" y="7506"/>
                  </a:cubicBezTo>
                  <a:cubicBezTo>
                    <a:pt x="11219" y="7502"/>
                    <a:pt x="11207" y="7500"/>
                    <a:pt x="11195" y="7500"/>
                  </a:cubicBezTo>
                  <a:cubicBezTo>
                    <a:pt x="11103" y="7500"/>
                    <a:pt x="11052" y="7636"/>
                    <a:pt x="11018" y="7723"/>
                  </a:cubicBezTo>
                  <a:cubicBezTo>
                    <a:pt x="10593" y="7652"/>
                    <a:pt x="10433" y="7622"/>
                    <a:pt x="10513" y="7486"/>
                  </a:cubicBezTo>
                  <a:lnTo>
                    <a:pt x="10510" y="7483"/>
                  </a:lnTo>
                  <a:lnTo>
                    <a:pt x="10519" y="7477"/>
                  </a:lnTo>
                  <a:lnTo>
                    <a:pt x="10522" y="7477"/>
                  </a:lnTo>
                  <a:lnTo>
                    <a:pt x="10552" y="7450"/>
                  </a:lnTo>
                  <a:lnTo>
                    <a:pt x="10522" y="7474"/>
                  </a:lnTo>
                  <a:cubicBezTo>
                    <a:pt x="10549" y="7450"/>
                    <a:pt x="10578" y="7426"/>
                    <a:pt x="10608" y="7405"/>
                  </a:cubicBezTo>
                  <a:lnTo>
                    <a:pt x="10608" y="7405"/>
                  </a:lnTo>
                  <a:cubicBezTo>
                    <a:pt x="10602" y="7411"/>
                    <a:pt x="10602" y="7411"/>
                    <a:pt x="10587" y="7426"/>
                  </a:cubicBezTo>
                  <a:cubicBezTo>
                    <a:pt x="10793" y="7283"/>
                    <a:pt x="11063" y="7170"/>
                    <a:pt x="11274" y="7170"/>
                  </a:cubicBezTo>
                  <a:close/>
                  <a:moveTo>
                    <a:pt x="5671" y="8421"/>
                  </a:moveTo>
                  <a:lnTo>
                    <a:pt x="5650" y="8433"/>
                  </a:lnTo>
                  <a:cubicBezTo>
                    <a:pt x="5522" y="8522"/>
                    <a:pt x="5398" y="8756"/>
                    <a:pt x="5401" y="8771"/>
                  </a:cubicBezTo>
                  <a:cubicBezTo>
                    <a:pt x="5359" y="8866"/>
                    <a:pt x="5353" y="8908"/>
                    <a:pt x="5383" y="8952"/>
                  </a:cubicBezTo>
                  <a:lnTo>
                    <a:pt x="5383" y="8949"/>
                  </a:lnTo>
                  <a:cubicBezTo>
                    <a:pt x="5466" y="8831"/>
                    <a:pt x="5543" y="8706"/>
                    <a:pt x="5606" y="8572"/>
                  </a:cubicBezTo>
                  <a:cubicBezTo>
                    <a:pt x="5638" y="8501"/>
                    <a:pt x="5662" y="8445"/>
                    <a:pt x="5671" y="8421"/>
                  </a:cubicBezTo>
                  <a:close/>
                  <a:moveTo>
                    <a:pt x="9861" y="7410"/>
                  </a:moveTo>
                  <a:cubicBezTo>
                    <a:pt x="9989" y="7410"/>
                    <a:pt x="10112" y="7470"/>
                    <a:pt x="10267" y="7554"/>
                  </a:cubicBezTo>
                  <a:cubicBezTo>
                    <a:pt x="9982" y="7803"/>
                    <a:pt x="9982" y="7803"/>
                    <a:pt x="10000" y="7872"/>
                  </a:cubicBezTo>
                  <a:cubicBezTo>
                    <a:pt x="10062" y="7904"/>
                    <a:pt x="10124" y="7916"/>
                    <a:pt x="10186" y="7916"/>
                  </a:cubicBezTo>
                  <a:cubicBezTo>
                    <a:pt x="10371" y="7916"/>
                    <a:pt x="10556" y="7811"/>
                    <a:pt x="10741" y="7811"/>
                  </a:cubicBezTo>
                  <a:cubicBezTo>
                    <a:pt x="10813" y="7811"/>
                    <a:pt x="10886" y="7827"/>
                    <a:pt x="10958" y="7872"/>
                  </a:cubicBezTo>
                  <a:cubicBezTo>
                    <a:pt x="11407" y="8145"/>
                    <a:pt x="11760" y="8581"/>
                    <a:pt x="11576" y="8837"/>
                  </a:cubicBezTo>
                  <a:cubicBezTo>
                    <a:pt x="11453" y="9003"/>
                    <a:pt x="11259" y="9101"/>
                    <a:pt x="11054" y="9101"/>
                  </a:cubicBezTo>
                  <a:cubicBezTo>
                    <a:pt x="11032" y="9101"/>
                    <a:pt x="11010" y="9100"/>
                    <a:pt x="10988" y="9098"/>
                  </a:cubicBezTo>
                  <a:lnTo>
                    <a:pt x="10991" y="9098"/>
                  </a:lnTo>
                  <a:cubicBezTo>
                    <a:pt x="10670" y="9068"/>
                    <a:pt x="10448" y="8807"/>
                    <a:pt x="10142" y="8741"/>
                  </a:cubicBezTo>
                  <a:cubicBezTo>
                    <a:pt x="10103" y="8733"/>
                    <a:pt x="10065" y="8729"/>
                    <a:pt x="10029" y="8729"/>
                  </a:cubicBezTo>
                  <a:cubicBezTo>
                    <a:pt x="9723" y="8729"/>
                    <a:pt x="9483" y="9004"/>
                    <a:pt x="9180" y="9004"/>
                  </a:cubicBezTo>
                  <a:cubicBezTo>
                    <a:pt x="9143" y="9004"/>
                    <a:pt x="9106" y="9000"/>
                    <a:pt x="9067" y="8991"/>
                  </a:cubicBezTo>
                  <a:cubicBezTo>
                    <a:pt x="8996" y="8976"/>
                    <a:pt x="8931" y="8842"/>
                    <a:pt x="8886" y="8756"/>
                  </a:cubicBezTo>
                  <a:cubicBezTo>
                    <a:pt x="8856" y="8685"/>
                    <a:pt x="8809" y="8629"/>
                    <a:pt x="8744" y="8587"/>
                  </a:cubicBezTo>
                  <a:cubicBezTo>
                    <a:pt x="8910" y="8451"/>
                    <a:pt x="8978" y="8397"/>
                    <a:pt x="9156" y="8079"/>
                  </a:cubicBezTo>
                  <a:cubicBezTo>
                    <a:pt x="9314" y="7809"/>
                    <a:pt x="9447" y="7575"/>
                    <a:pt x="9652" y="7465"/>
                  </a:cubicBezTo>
                  <a:lnTo>
                    <a:pt x="9643" y="7459"/>
                  </a:lnTo>
                  <a:lnTo>
                    <a:pt x="9625" y="7429"/>
                  </a:lnTo>
                  <a:lnTo>
                    <a:pt x="9655" y="7462"/>
                  </a:lnTo>
                  <a:cubicBezTo>
                    <a:pt x="9729" y="7426"/>
                    <a:pt x="9796" y="7410"/>
                    <a:pt x="9861" y="7410"/>
                  </a:cubicBezTo>
                  <a:close/>
                  <a:moveTo>
                    <a:pt x="2856" y="9718"/>
                  </a:moveTo>
                  <a:cubicBezTo>
                    <a:pt x="2856" y="9721"/>
                    <a:pt x="2853" y="9724"/>
                    <a:pt x="2850" y="9727"/>
                  </a:cubicBezTo>
                  <a:cubicBezTo>
                    <a:pt x="2853" y="9724"/>
                    <a:pt x="2853" y="9721"/>
                    <a:pt x="2856" y="9718"/>
                  </a:cubicBezTo>
                  <a:close/>
                  <a:moveTo>
                    <a:pt x="5405" y="9020"/>
                  </a:moveTo>
                  <a:cubicBezTo>
                    <a:pt x="5402" y="9020"/>
                    <a:pt x="5400" y="9020"/>
                    <a:pt x="5398" y="9021"/>
                  </a:cubicBezTo>
                  <a:cubicBezTo>
                    <a:pt x="5347" y="9032"/>
                    <a:pt x="5300" y="9053"/>
                    <a:pt x="5258" y="9083"/>
                  </a:cubicBezTo>
                  <a:cubicBezTo>
                    <a:pt x="5228" y="9099"/>
                    <a:pt x="5210" y="9107"/>
                    <a:pt x="5200" y="9107"/>
                  </a:cubicBezTo>
                  <a:cubicBezTo>
                    <a:pt x="5188" y="9107"/>
                    <a:pt x="5187" y="9094"/>
                    <a:pt x="5187" y="9068"/>
                  </a:cubicBezTo>
                  <a:lnTo>
                    <a:pt x="5187" y="9071"/>
                  </a:lnTo>
                  <a:lnTo>
                    <a:pt x="5187" y="9077"/>
                  </a:lnTo>
                  <a:cubicBezTo>
                    <a:pt x="5172" y="9139"/>
                    <a:pt x="5154" y="9196"/>
                    <a:pt x="5130" y="9255"/>
                  </a:cubicBezTo>
                  <a:cubicBezTo>
                    <a:pt x="5068" y="9441"/>
                    <a:pt x="4965" y="9744"/>
                    <a:pt x="5025" y="9744"/>
                  </a:cubicBezTo>
                  <a:cubicBezTo>
                    <a:pt x="5030" y="9744"/>
                    <a:pt x="5036" y="9741"/>
                    <a:pt x="5044" y="9736"/>
                  </a:cubicBezTo>
                  <a:cubicBezTo>
                    <a:pt x="5133" y="9680"/>
                    <a:pt x="5297" y="9401"/>
                    <a:pt x="5377" y="9228"/>
                  </a:cubicBezTo>
                  <a:cubicBezTo>
                    <a:pt x="5463" y="9040"/>
                    <a:pt x="5427" y="9020"/>
                    <a:pt x="5405" y="9020"/>
                  </a:cubicBezTo>
                  <a:close/>
                  <a:moveTo>
                    <a:pt x="13978" y="7212"/>
                  </a:moveTo>
                  <a:cubicBezTo>
                    <a:pt x="13986" y="7212"/>
                    <a:pt x="13994" y="7212"/>
                    <a:pt x="14002" y="7213"/>
                  </a:cubicBezTo>
                  <a:cubicBezTo>
                    <a:pt x="14334" y="7230"/>
                    <a:pt x="14299" y="7391"/>
                    <a:pt x="14275" y="7498"/>
                  </a:cubicBezTo>
                  <a:cubicBezTo>
                    <a:pt x="14242" y="7652"/>
                    <a:pt x="14254" y="7667"/>
                    <a:pt x="14322" y="7720"/>
                  </a:cubicBezTo>
                  <a:cubicBezTo>
                    <a:pt x="13877" y="7812"/>
                    <a:pt x="13877" y="7812"/>
                    <a:pt x="13942" y="7958"/>
                  </a:cubicBezTo>
                  <a:cubicBezTo>
                    <a:pt x="13889" y="7970"/>
                    <a:pt x="13815" y="7996"/>
                    <a:pt x="13779" y="8038"/>
                  </a:cubicBezTo>
                  <a:cubicBezTo>
                    <a:pt x="13797" y="8145"/>
                    <a:pt x="13806" y="8207"/>
                    <a:pt x="14085" y="8480"/>
                  </a:cubicBezTo>
                  <a:cubicBezTo>
                    <a:pt x="14483" y="8869"/>
                    <a:pt x="14489" y="9430"/>
                    <a:pt x="14500" y="10357"/>
                  </a:cubicBezTo>
                  <a:lnTo>
                    <a:pt x="14497" y="10357"/>
                  </a:lnTo>
                  <a:cubicBezTo>
                    <a:pt x="14483" y="10355"/>
                    <a:pt x="14468" y="10354"/>
                    <a:pt x="14453" y="10354"/>
                  </a:cubicBezTo>
                  <a:cubicBezTo>
                    <a:pt x="14279" y="10354"/>
                    <a:pt x="14118" y="10481"/>
                    <a:pt x="13944" y="10481"/>
                  </a:cubicBezTo>
                  <a:cubicBezTo>
                    <a:pt x="13886" y="10481"/>
                    <a:pt x="13828" y="10467"/>
                    <a:pt x="13767" y="10431"/>
                  </a:cubicBezTo>
                  <a:lnTo>
                    <a:pt x="13770" y="10425"/>
                  </a:lnTo>
                  <a:lnTo>
                    <a:pt x="13764" y="10425"/>
                  </a:lnTo>
                  <a:cubicBezTo>
                    <a:pt x="13758" y="10404"/>
                    <a:pt x="13755" y="10395"/>
                    <a:pt x="13702" y="10366"/>
                  </a:cubicBezTo>
                  <a:cubicBezTo>
                    <a:pt x="13518" y="10268"/>
                    <a:pt x="13289" y="10143"/>
                    <a:pt x="13256" y="9885"/>
                  </a:cubicBezTo>
                  <a:cubicBezTo>
                    <a:pt x="13239" y="9728"/>
                    <a:pt x="13354" y="9283"/>
                    <a:pt x="13597" y="9283"/>
                  </a:cubicBezTo>
                  <a:cubicBezTo>
                    <a:pt x="13607" y="9283"/>
                    <a:pt x="13617" y="9283"/>
                    <a:pt x="13628" y="9285"/>
                  </a:cubicBezTo>
                  <a:cubicBezTo>
                    <a:pt x="13607" y="9163"/>
                    <a:pt x="13550" y="9095"/>
                    <a:pt x="13316" y="8902"/>
                  </a:cubicBezTo>
                  <a:cubicBezTo>
                    <a:pt x="12939" y="8599"/>
                    <a:pt x="12897" y="8459"/>
                    <a:pt x="13093" y="8157"/>
                  </a:cubicBezTo>
                  <a:lnTo>
                    <a:pt x="13093" y="8157"/>
                  </a:lnTo>
                  <a:cubicBezTo>
                    <a:pt x="13057" y="8172"/>
                    <a:pt x="13039" y="8179"/>
                    <a:pt x="13022" y="8179"/>
                  </a:cubicBezTo>
                  <a:cubicBezTo>
                    <a:pt x="13007" y="8179"/>
                    <a:pt x="12992" y="8173"/>
                    <a:pt x="12965" y="8161"/>
                  </a:cubicBezTo>
                  <a:lnTo>
                    <a:pt x="12965" y="8161"/>
                  </a:lnTo>
                  <a:cubicBezTo>
                    <a:pt x="12925" y="7963"/>
                    <a:pt x="13084" y="7806"/>
                    <a:pt x="13084" y="7613"/>
                  </a:cubicBezTo>
                  <a:cubicBezTo>
                    <a:pt x="13105" y="7649"/>
                    <a:pt x="13144" y="7667"/>
                    <a:pt x="13185" y="7667"/>
                  </a:cubicBezTo>
                  <a:cubicBezTo>
                    <a:pt x="13496" y="7603"/>
                    <a:pt x="13628" y="7212"/>
                    <a:pt x="13978" y="7212"/>
                  </a:cubicBezTo>
                  <a:close/>
                  <a:moveTo>
                    <a:pt x="33884" y="11042"/>
                  </a:moveTo>
                  <a:lnTo>
                    <a:pt x="33884" y="11042"/>
                  </a:lnTo>
                  <a:cubicBezTo>
                    <a:pt x="33887" y="11048"/>
                    <a:pt x="33890" y="11051"/>
                    <a:pt x="33893" y="11054"/>
                  </a:cubicBezTo>
                  <a:lnTo>
                    <a:pt x="33893" y="11054"/>
                  </a:lnTo>
                  <a:cubicBezTo>
                    <a:pt x="33890" y="11051"/>
                    <a:pt x="33887" y="11048"/>
                    <a:pt x="33887" y="11045"/>
                  </a:cubicBezTo>
                  <a:cubicBezTo>
                    <a:pt x="33887" y="11045"/>
                    <a:pt x="33884" y="11042"/>
                    <a:pt x="33884" y="11042"/>
                  </a:cubicBezTo>
                  <a:close/>
                  <a:moveTo>
                    <a:pt x="33893" y="11057"/>
                  </a:moveTo>
                  <a:lnTo>
                    <a:pt x="33902" y="11069"/>
                  </a:lnTo>
                  <a:lnTo>
                    <a:pt x="33902" y="11066"/>
                  </a:lnTo>
                  <a:cubicBezTo>
                    <a:pt x="33899" y="11063"/>
                    <a:pt x="33896" y="11057"/>
                    <a:pt x="33893" y="11057"/>
                  </a:cubicBezTo>
                  <a:close/>
                  <a:moveTo>
                    <a:pt x="33956" y="7729"/>
                  </a:moveTo>
                  <a:lnTo>
                    <a:pt x="33956" y="7729"/>
                  </a:lnTo>
                  <a:cubicBezTo>
                    <a:pt x="33976" y="7750"/>
                    <a:pt x="34000" y="7780"/>
                    <a:pt x="34027" y="7803"/>
                  </a:cubicBezTo>
                  <a:cubicBezTo>
                    <a:pt x="34131" y="7970"/>
                    <a:pt x="34190" y="8160"/>
                    <a:pt x="34294" y="8326"/>
                  </a:cubicBezTo>
                  <a:cubicBezTo>
                    <a:pt x="34324" y="8364"/>
                    <a:pt x="34362" y="8394"/>
                    <a:pt x="34407" y="8412"/>
                  </a:cubicBezTo>
                  <a:cubicBezTo>
                    <a:pt x="34066" y="8599"/>
                    <a:pt x="34665" y="8902"/>
                    <a:pt x="34671" y="8902"/>
                  </a:cubicBezTo>
                  <a:cubicBezTo>
                    <a:pt x="34705" y="8915"/>
                    <a:pt x="34727" y="8920"/>
                    <a:pt x="34741" y="8920"/>
                  </a:cubicBezTo>
                  <a:cubicBezTo>
                    <a:pt x="34760" y="8920"/>
                    <a:pt x="34768" y="8912"/>
                    <a:pt x="34778" y="8902"/>
                  </a:cubicBezTo>
                  <a:lnTo>
                    <a:pt x="34778" y="8884"/>
                  </a:lnTo>
                  <a:cubicBezTo>
                    <a:pt x="34835" y="8949"/>
                    <a:pt x="34885" y="9018"/>
                    <a:pt x="34932" y="9086"/>
                  </a:cubicBezTo>
                  <a:cubicBezTo>
                    <a:pt x="34870" y="9027"/>
                    <a:pt x="34787" y="8997"/>
                    <a:pt x="34716" y="8946"/>
                  </a:cubicBezTo>
                  <a:lnTo>
                    <a:pt x="34716" y="8946"/>
                  </a:lnTo>
                  <a:cubicBezTo>
                    <a:pt x="35280" y="9484"/>
                    <a:pt x="35277" y="10184"/>
                    <a:pt x="35125" y="10187"/>
                  </a:cubicBezTo>
                  <a:cubicBezTo>
                    <a:pt x="35048" y="10190"/>
                    <a:pt x="34921" y="10190"/>
                    <a:pt x="35215" y="10763"/>
                  </a:cubicBezTo>
                  <a:cubicBezTo>
                    <a:pt x="35135" y="10718"/>
                    <a:pt x="35061" y="10698"/>
                    <a:pt x="34993" y="10698"/>
                  </a:cubicBezTo>
                  <a:cubicBezTo>
                    <a:pt x="34624" y="10698"/>
                    <a:pt x="34423" y="11275"/>
                    <a:pt x="34380" y="11408"/>
                  </a:cubicBezTo>
                  <a:cubicBezTo>
                    <a:pt x="34348" y="11529"/>
                    <a:pt x="34359" y="11580"/>
                    <a:pt x="34446" y="11669"/>
                  </a:cubicBezTo>
                  <a:cubicBezTo>
                    <a:pt x="34520" y="11743"/>
                    <a:pt x="34532" y="11767"/>
                    <a:pt x="34555" y="11826"/>
                  </a:cubicBezTo>
                  <a:cubicBezTo>
                    <a:pt x="34558" y="11776"/>
                    <a:pt x="34561" y="11773"/>
                    <a:pt x="34564" y="11764"/>
                  </a:cubicBezTo>
                  <a:cubicBezTo>
                    <a:pt x="34573" y="11764"/>
                    <a:pt x="34573" y="11764"/>
                    <a:pt x="34579" y="11773"/>
                  </a:cubicBezTo>
                  <a:cubicBezTo>
                    <a:pt x="34734" y="11948"/>
                    <a:pt x="34823" y="12174"/>
                    <a:pt x="35013" y="12319"/>
                  </a:cubicBezTo>
                  <a:cubicBezTo>
                    <a:pt x="35020" y="12326"/>
                    <a:pt x="35035" y="12334"/>
                    <a:pt x="35050" y="12334"/>
                  </a:cubicBezTo>
                  <a:cubicBezTo>
                    <a:pt x="35081" y="12334"/>
                    <a:pt x="35113" y="12301"/>
                    <a:pt x="35087" y="12162"/>
                  </a:cubicBezTo>
                  <a:cubicBezTo>
                    <a:pt x="35057" y="12010"/>
                    <a:pt x="34909" y="11612"/>
                    <a:pt x="34665" y="11408"/>
                  </a:cubicBezTo>
                  <a:cubicBezTo>
                    <a:pt x="34630" y="11384"/>
                    <a:pt x="34594" y="11363"/>
                    <a:pt x="34552" y="11351"/>
                  </a:cubicBezTo>
                  <a:cubicBezTo>
                    <a:pt x="34605" y="11216"/>
                    <a:pt x="34869" y="11080"/>
                    <a:pt x="35078" y="11080"/>
                  </a:cubicBezTo>
                  <a:cubicBezTo>
                    <a:pt x="35167" y="11080"/>
                    <a:pt x="35246" y="11105"/>
                    <a:pt x="35295" y="11164"/>
                  </a:cubicBezTo>
                  <a:cubicBezTo>
                    <a:pt x="35223" y="11218"/>
                    <a:pt x="35200" y="11268"/>
                    <a:pt x="35140" y="11408"/>
                  </a:cubicBezTo>
                  <a:cubicBezTo>
                    <a:pt x="35075" y="11565"/>
                    <a:pt x="35025" y="11636"/>
                    <a:pt x="34909" y="11645"/>
                  </a:cubicBezTo>
                  <a:cubicBezTo>
                    <a:pt x="35048" y="11684"/>
                    <a:pt x="35158" y="11758"/>
                    <a:pt x="35280" y="11900"/>
                  </a:cubicBezTo>
                  <a:cubicBezTo>
                    <a:pt x="35292" y="11850"/>
                    <a:pt x="35295" y="11799"/>
                    <a:pt x="35292" y="11749"/>
                  </a:cubicBezTo>
                  <a:cubicBezTo>
                    <a:pt x="35289" y="11713"/>
                    <a:pt x="35292" y="11681"/>
                    <a:pt x="35304" y="11645"/>
                  </a:cubicBezTo>
                  <a:cubicBezTo>
                    <a:pt x="35311" y="11636"/>
                    <a:pt x="35320" y="11631"/>
                    <a:pt x="35332" y="11631"/>
                  </a:cubicBezTo>
                  <a:cubicBezTo>
                    <a:pt x="35354" y="11631"/>
                    <a:pt x="35386" y="11647"/>
                    <a:pt x="35434" y="11684"/>
                  </a:cubicBezTo>
                  <a:cubicBezTo>
                    <a:pt x="35422" y="11604"/>
                    <a:pt x="35408" y="11523"/>
                    <a:pt x="35393" y="11443"/>
                  </a:cubicBezTo>
                  <a:cubicBezTo>
                    <a:pt x="35393" y="11434"/>
                    <a:pt x="35387" y="11419"/>
                    <a:pt x="35387" y="11411"/>
                  </a:cubicBezTo>
                  <a:cubicBezTo>
                    <a:pt x="35378" y="11363"/>
                    <a:pt x="35372" y="11319"/>
                    <a:pt x="35363" y="11271"/>
                  </a:cubicBezTo>
                  <a:lnTo>
                    <a:pt x="35363" y="11271"/>
                  </a:lnTo>
                  <a:cubicBezTo>
                    <a:pt x="35402" y="11339"/>
                    <a:pt x="35419" y="11369"/>
                    <a:pt x="35449" y="11411"/>
                  </a:cubicBezTo>
                  <a:cubicBezTo>
                    <a:pt x="35468" y="11435"/>
                    <a:pt x="35510" y="11494"/>
                    <a:pt x="35547" y="11494"/>
                  </a:cubicBezTo>
                  <a:cubicBezTo>
                    <a:pt x="35569" y="11494"/>
                    <a:pt x="35590" y="11473"/>
                    <a:pt x="35603" y="11411"/>
                  </a:cubicBezTo>
                  <a:cubicBezTo>
                    <a:pt x="35621" y="11313"/>
                    <a:pt x="35621" y="11212"/>
                    <a:pt x="35603" y="11114"/>
                  </a:cubicBezTo>
                  <a:lnTo>
                    <a:pt x="35603" y="11114"/>
                  </a:lnTo>
                  <a:cubicBezTo>
                    <a:pt x="35634" y="11127"/>
                    <a:pt x="35668" y="11135"/>
                    <a:pt x="35701" y="11135"/>
                  </a:cubicBezTo>
                  <a:cubicBezTo>
                    <a:pt x="35706" y="11135"/>
                    <a:pt x="35711" y="11135"/>
                    <a:pt x="35716" y="11134"/>
                  </a:cubicBezTo>
                  <a:lnTo>
                    <a:pt x="35737" y="11134"/>
                  </a:lnTo>
                  <a:cubicBezTo>
                    <a:pt x="35746" y="11134"/>
                    <a:pt x="35755" y="11133"/>
                    <a:pt x="35764" y="11133"/>
                  </a:cubicBezTo>
                  <a:cubicBezTo>
                    <a:pt x="35792" y="11133"/>
                    <a:pt x="35820" y="11137"/>
                    <a:pt x="35847" y="11143"/>
                  </a:cubicBezTo>
                  <a:cubicBezTo>
                    <a:pt x="35793" y="11010"/>
                    <a:pt x="35805" y="10992"/>
                    <a:pt x="35826" y="10965"/>
                  </a:cubicBezTo>
                  <a:lnTo>
                    <a:pt x="35826" y="10965"/>
                  </a:lnTo>
                  <a:cubicBezTo>
                    <a:pt x="35841" y="10971"/>
                    <a:pt x="35853" y="10980"/>
                    <a:pt x="35865" y="10989"/>
                  </a:cubicBezTo>
                  <a:cubicBezTo>
                    <a:pt x="35817" y="11048"/>
                    <a:pt x="35909" y="11123"/>
                    <a:pt x="35945" y="11131"/>
                  </a:cubicBezTo>
                  <a:cubicBezTo>
                    <a:pt x="35972" y="11054"/>
                    <a:pt x="35918" y="10989"/>
                    <a:pt x="35915" y="10915"/>
                  </a:cubicBezTo>
                  <a:cubicBezTo>
                    <a:pt x="35939" y="10915"/>
                    <a:pt x="35939" y="10915"/>
                    <a:pt x="35972" y="10944"/>
                  </a:cubicBezTo>
                  <a:cubicBezTo>
                    <a:pt x="35966" y="10900"/>
                    <a:pt x="35939" y="10861"/>
                    <a:pt x="35930" y="10820"/>
                  </a:cubicBezTo>
                  <a:cubicBezTo>
                    <a:pt x="35933" y="10811"/>
                    <a:pt x="35939" y="10805"/>
                    <a:pt x="35942" y="10799"/>
                  </a:cubicBezTo>
                  <a:cubicBezTo>
                    <a:pt x="36028" y="10882"/>
                    <a:pt x="36013" y="11028"/>
                    <a:pt x="36126" y="11096"/>
                  </a:cubicBezTo>
                  <a:lnTo>
                    <a:pt x="36141" y="11081"/>
                  </a:lnTo>
                  <a:cubicBezTo>
                    <a:pt x="36144" y="10817"/>
                    <a:pt x="35796" y="10324"/>
                    <a:pt x="35790" y="10318"/>
                  </a:cubicBezTo>
                  <a:lnTo>
                    <a:pt x="35790" y="10318"/>
                  </a:lnTo>
                  <a:cubicBezTo>
                    <a:pt x="35793" y="10332"/>
                    <a:pt x="35797" y="10346"/>
                    <a:pt x="35803" y="10358"/>
                  </a:cubicBezTo>
                  <a:lnTo>
                    <a:pt x="35803" y="10358"/>
                  </a:lnTo>
                  <a:cubicBezTo>
                    <a:pt x="35433" y="9640"/>
                    <a:pt x="35160" y="9119"/>
                    <a:pt x="34793" y="8813"/>
                  </a:cubicBezTo>
                  <a:cubicBezTo>
                    <a:pt x="35111" y="8685"/>
                    <a:pt x="35152" y="8427"/>
                    <a:pt x="35155" y="8376"/>
                  </a:cubicBezTo>
                  <a:cubicBezTo>
                    <a:pt x="35078" y="8308"/>
                    <a:pt x="34968" y="8287"/>
                    <a:pt x="34903" y="8201"/>
                  </a:cubicBezTo>
                  <a:lnTo>
                    <a:pt x="34903" y="8201"/>
                  </a:lnTo>
                  <a:lnTo>
                    <a:pt x="34906" y="8204"/>
                  </a:lnTo>
                  <a:cubicBezTo>
                    <a:pt x="34914" y="8208"/>
                    <a:pt x="34923" y="8211"/>
                    <a:pt x="34933" y="8211"/>
                  </a:cubicBezTo>
                  <a:cubicBezTo>
                    <a:pt x="34937" y="8211"/>
                    <a:pt x="34940" y="8211"/>
                    <a:pt x="34944" y="8210"/>
                  </a:cubicBezTo>
                  <a:cubicBezTo>
                    <a:pt x="34953" y="8168"/>
                    <a:pt x="34959" y="8154"/>
                    <a:pt x="34927" y="8026"/>
                  </a:cubicBezTo>
                  <a:lnTo>
                    <a:pt x="34930" y="8026"/>
                  </a:lnTo>
                  <a:cubicBezTo>
                    <a:pt x="34944" y="8020"/>
                    <a:pt x="34956" y="8017"/>
                    <a:pt x="34971" y="8014"/>
                  </a:cubicBezTo>
                  <a:cubicBezTo>
                    <a:pt x="34992" y="7925"/>
                    <a:pt x="34962" y="7833"/>
                    <a:pt x="34977" y="7744"/>
                  </a:cubicBezTo>
                  <a:lnTo>
                    <a:pt x="34977" y="7744"/>
                  </a:lnTo>
                  <a:cubicBezTo>
                    <a:pt x="34879" y="7860"/>
                    <a:pt x="34879" y="7860"/>
                    <a:pt x="34903" y="7996"/>
                  </a:cubicBezTo>
                  <a:lnTo>
                    <a:pt x="34909" y="8008"/>
                  </a:lnTo>
                  <a:cubicBezTo>
                    <a:pt x="34864" y="8017"/>
                    <a:pt x="34832" y="8056"/>
                    <a:pt x="34832" y="8100"/>
                  </a:cubicBezTo>
                  <a:cubicBezTo>
                    <a:pt x="34814" y="8076"/>
                    <a:pt x="34799" y="8053"/>
                    <a:pt x="34781" y="8032"/>
                  </a:cubicBezTo>
                  <a:lnTo>
                    <a:pt x="34781" y="8032"/>
                  </a:lnTo>
                  <a:cubicBezTo>
                    <a:pt x="34795" y="8069"/>
                    <a:pt x="34817" y="8128"/>
                    <a:pt x="34751" y="8128"/>
                  </a:cubicBezTo>
                  <a:cubicBezTo>
                    <a:pt x="34721" y="8128"/>
                    <a:pt x="34673" y="8115"/>
                    <a:pt x="34597" y="8082"/>
                  </a:cubicBezTo>
                  <a:cubicBezTo>
                    <a:pt x="34371" y="7981"/>
                    <a:pt x="34169" y="7845"/>
                    <a:pt x="33956" y="7729"/>
                  </a:cubicBezTo>
                  <a:close/>
                  <a:moveTo>
                    <a:pt x="13319" y="13640"/>
                  </a:moveTo>
                  <a:cubicBezTo>
                    <a:pt x="13304" y="13640"/>
                    <a:pt x="13289" y="13646"/>
                    <a:pt x="13280" y="13661"/>
                  </a:cubicBezTo>
                  <a:cubicBezTo>
                    <a:pt x="13305" y="13665"/>
                    <a:pt x="13322" y="13666"/>
                    <a:pt x="13334" y="13666"/>
                  </a:cubicBezTo>
                  <a:cubicBezTo>
                    <a:pt x="13353" y="13666"/>
                    <a:pt x="13360" y="13663"/>
                    <a:pt x="13363" y="13661"/>
                  </a:cubicBezTo>
                  <a:cubicBezTo>
                    <a:pt x="13366" y="13655"/>
                    <a:pt x="13345" y="13640"/>
                    <a:pt x="13319" y="13640"/>
                  </a:cubicBezTo>
                  <a:close/>
                  <a:moveTo>
                    <a:pt x="33834" y="14445"/>
                  </a:moveTo>
                  <a:lnTo>
                    <a:pt x="33834" y="14445"/>
                  </a:lnTo>
                  <a:cubicBezTo>
                    <a:pt x="33837" y="14450"/>
                    <a:pt x="33840" y="14456"/>
                    <a:pt x="33843" y="14462"/>
                  </a:cubicBezTo>
                  <a:lnTo>
                    <a:pt x="33843" y="14462"/>
                  </a:lnTo>
                  <a:cubicBezTo>
                    <a:pt x="33843" y="14461"/>
                    <a:pt x="33843" y="14460"/>
                    <a:pt x="33843" y="14460"/>
                  </a:cubicBezTo>
                  <a:lnTo>
                    <a:pt x="33834" y="14445"/>
                  </a:lnTo>
                  <a:close/>
                  <a:moveTo>
                    <a:pt x="33680" y="15362"/>
                  </a:moveTo>
                  <a:lnTo>
                    <a:pt x="33715" y="15398"/>
                  </a:lnTo>
                  <a:lnTo>
                    <a:pt x="33706" y="15389"/>
                  </a:lnTo>
                  <a:lnTo>
                    <a:pt x="33680" y="15365"/>
                  </a:lnTo>
                  <a:cubicBezTo>
                    <a:pt x="33680" y="15365"/>
                    <a:pt x="33680" y="15362"/>
                    <a:pt x="33680" y="15362"/>
                  </a:cubicBezTo>
                  <a:close/>
                  <a:moveTo>
                    <a:pt x="33843" y="14462"/>
                  </a:moveTo>
                  <a:cubicBezTo>
                    <a:pt x="33857" y="14526"/>
                    <a:pt x="33827" y="14589"/>
                    <a:pt x="33739" y="14748"/>
                  </a:cubicBezTo>
                  <a:lnTo>
                    <a:pt x="33742" y="14751"/>
                  </a:lnTo>
                  <a:cubicBezTo>
                    <a:pt x="33591" y="15027"/>
                    <a:pt x="33540" y="15187"/>
                    <a:pt x="33671" y="15350"/>
                  </a:cubicBezTo>
                  <a:cubicBezTo>
                    <a:pt x="33662" y="15347"/>
                    <a:pt x="33656" y="15341"/>
                    <a:pt x="33647" y="15338"/>
                  </a:cubicBezTo>
                  <a:lnTo>
                    <a:pt x="33647" y="15338"/>
                  </a:lnTo>
                  <a:cubicBezTo>
                    <a:pt x="33650" y="15344"/>
                    <a:pt x="33650" y="15344"/>
                    <a:pt x="33674" y="15365"/>
                  </a:cubicBezTo>
                  <a:lnTo>
                    <a:pt x="33662" y="15359"/>
                  </a:lnTo>
                  <a:lnTo>
                    <a:pt x="33662" y="15359"/>
                  </a:lnTo>
                  <a:cubicBezTo>
                    <a:pt x="33715" y="15395"/>
                    <a:pt x="33760" y="15439"/>
                    <a:pt x="33795" y="15493"/>
                  </a:cubicBezTo>
                  <a:cubicBezTo>
                    <a:pt x="33757" y="15368"/>
                    <a:pt x="33781" y="15238"/>
                    <a:pt x="33831" y="14997"/>
                  </a:cubicBezTo>
                  <a:cubicBezTo>
                    <a:pt x="33855" y="14869"/>
                    <a:pt x="33887" y="14724"/>
                    <a:pt x="33879" y="14605"/>
                  </a:cubicBezTo>
                  <a:cubicBezTo>
                    <a:pt x="33879" y="14555"/>
                    <a:pt x="33867" y="14507"/>
                    <a:pt x="33843" y="14462"/>
                  </a:cubicBezTo>
                  <a:close/>
                  <a:moveTo>
                    <a:pt x="32062" y="15481"/>
                  </a:moveTo>
                  <a:lnTo>
                    <a:pt x="32062" y="15481"/>
                  </a:lnTo>
                  <a:cubicBezTo>
                    <a:pt x="32059" y="15490"/>
                    <a:pt x="32053" y="15496"/>
                    <a:pt x="32047" y="15505"/>
                  </a:cubicBezTo>
                  <a:cubicBezTo>
                    <a:pt x="32053" y="15499"/>
                    <a:pt x="32059" y="15490"/>
                    <a:pt x="32062" y="15481"/>
                  </a:cubicBezTo>
                  <a:close/>
                  <a:moveTo>
                    <a:pt x="33795" y="15493"/>
                  </a:moveTo>
                  <a:lnTo>
                    <a:pt x="33795" y="15496"/>
                  </a:lnTo>
                  <a:cubicBezTo>
                    <a:pt x="33810" y="15531"/>
                    <a:pt x="33834" y="15561"/>
                    <a:pt x="33867" y="15579"/>
                  </a:cubicBezTo>
                  <a:cubicBezTo>
                    <a:pt x="33843" y="15549"/>
                    <a:pt x="33822" y="15520"/>
                    <a:pt x="33795" y="15493"/>
                  </a:cubicBezTo>
                  <a:close/>
                  <a:moveTo>
                    <a:pt x="34089" y="16856"/>
                  </a:moveTo>
                  <a:cubicBezTo>
                    <a:pt x="34089" y="16862"/>
                    <a:pt x="34092" y="16864"/>
                    <a:pt x="34095" y="16870"/>
                  </a:cubicBezTo>
                  <a:lnTo>
                    <a:pt x="34089" y="16856"/>
                  </a:lnTo>
                  <a:close/>
                  <a:moveTo>
                    <a:pt x="35084" y="19317"/>
                  </a:moveTo>
                  <a:lnTo>
                    <a:pt x="35081" y="19332"/>
                  </a:lnTo>
                  <a:lnTo>
                    <a:pt x="35075" y="19329"/>
                  </a:lnTo>
                  <a:lnTo>
                    <a:pt x="35084" y="19317"/>
                  </a:lnTo>
                  <a:close/>
                  <a:moveTo>
                    <a:pt x="34760" y="19355"/>
                  </a:moveTo>
                  <a:cubicBezTo>
                    <a:pt x="34757" y="19355"/>
                    <a:pt x="34763" y="19358"/>
                    <a:pt x="34763" y="19358"/>
                  </a:cubicBezTo>
                  <a:cubicBezTo>
                    <a:pt x="34763" y="19358"/>
                    <a:pt x="34763" y="19355"/>
                    <a:pt x="34760" y="19355"/>
                  </a:cubicBezTo>
                  <a:close/>
                  <a:moveTo>
                    <a:pt x="35041" y="19390"/>
                  </a:moveTo>
                  <a:cubicBezTo>
                    <a:pt x="35040" y="19390"/>
                    <a:pt x="35040" y="19391"/>
                    <a:pt x="35039" y="19391"/>
                  </a:cubicBezTo>
                  <a:lnTo>
                    <a:pt x="35039" y="19394"/>
                  </a:lnTo>
                  <a:cubicBezTo>
                    <a:pt x="35040" y="19393"/>
                    <a:pt x="35040" y="19391"/>
                    <a:pt x="35041" y="19390"/>
                  </a:cubicBezTo>
                  <a:close/>
                  <a:moveTo>
                    <a:pt x="35146" y="19070"/>
                  </a:moveTo>
                  <a:cubicBezTo>
                    <a:pt x="35146" y="19076"/>
                    <a:pt x="35146" y="19079"/>
                    <a:pt x="35146" y="19082"/>
                  </a:cubicBezTo>
                  <a:cubicBezTo>
                    <a:pt x="35146" y="19139"/>
                    <a:pt x="35117" y="19213"/>
                    <a:pt x="35060" y="19335"/>
                  </a:cubicBezTo>
                  <a:lnTo>
                    <a:pt x="35060" y="19338"/>
                  </a:lnTo>
                  <a:cubicBezTo>
                    <a:pt x="35055" y="19325"/>
                    <a:pt x="35054" y="19316"/>
                    <a:pt x="35052" y="19316"/>
                  </a:cubicBezTo>
                  <a:cubicBezTo>
                    <a:pt x="35052" y="19316"/>
                    <a:pt x="35052" y="19316"/>
                    <a:pt x="35051" y="19317"/>
                  </a:cubicBezTo>
                  <a:cubicBezTo>
                    <a:pt x="35048" y="19320"/>
                    <a:pt x="35045" y="19326"/>
                    <a:pt x="35045" y="19364"/>
                  </a:cubicBezTo>
                  <a:cubicBezTo>
                    <a:pt x="35045" y="19372"/>
                    <a:pt x="35043" y="19382"/>
                    <a:pt x="35041" y="19390"/>
                  </a:cubicBezTo>
                  <a:lnTo>
                    <a:pt x="35041" y="19390"/>
                  </a:lnTo>
                  <a:cubicBezTo>
                    <a:pt x="35081" y="19351"/>
                    <a:pt x="35116" y="19331"/>
                    <a:pt x="35148" y="19331"/>
                  </a:cubicBezTo>
                  <a:cubicBezTo>
                    <a:pt x="35193" y="19331"/>
                    <a:pt x="35230" y="19371"/>
                    <a:pt x="35265" y="19450"/>
                  </a:cubicBezTo>
                  <a:cubicBezTo>
                    <a:pt x="35274" y="19430"/>
                    <a:pt x="35280" y="19406"/>
                    <a:pt x="35280" y="19382"/>
                  </a:cubicBezTo>
                  <a:cubicBezTo>
                    <a:pt x="35283" y="19263"/>
                    <a:pt x="35235" y="19151"/>
                    <a:pt x="35146" y="19070"/>
                  </a:cubicBezTo>
                  <a:close/>
                  <a:moveTo>
                    <a:pt x="34763" y="19358"/>
                  </a:moveTo>
                  <a:lnTo>
                    <a:pt x="34763" y="19364"/>
                  </a:lnTo>
                  <a:cubicBezTo>
                    <a:pt x="34760" y="19406"/>
                    <a:pt x="34754" y="19444"/>
                    <a:pt x="34748" y="19483"/>
                  </a:cubicBezTo>
                  <a:cubicBezTo>
                    <a:pt x="34731" y="19614"/>
                    <a:pt x="34698" y="19825"/>
                    <a:pt x="34731" y="19896"/>
                  </a:cubicBezTo>
                  <a:lnTo>
                    <a:pt x="34728" y="19896"/>
                  </a:lnTo>
                  <a:cubicBezTo>
                    <a:pt x="34739" y="19921"/>
                    <a:pt x="34758" y="19930"/>
                    <a:pt x="34781" y="19930"/>
                  </a:cubicBezTo>
                  <a:cubicBezTo>
                    <a:pt x="34856" y="19930"/>
                    <a:pt x="34972" y="19827"/>
                    <a:pt x="34974" y="19825"/>
                  </a:cubicBezTo>
                  <a:cubicBezTo>
                    <a:pt x="35004" y="19801"/>
                    <a:pt x="35022" y="19768"/>
                    <a:pt x="35030" y="19730"/>
                  </a:cubicBezTo>
                  <a:cubicBezTo>
                    <a:pt x="35033" y="19682"/>
                    <a:pt x="35016" y="19661"/>
                    <a:pt x="34959" y="19599"/>
                  </a:cubicBezTo>
                  <a:cubicBezTo>
                    <a:pt x="34897" y="19534"/>
                    <a:pt x="34837" y="19459"/>
                    <a:pt x="34787" y="19382"/>
                  </a:cubicBezTo>
                  <a:cubicBezTo>
                    <a:pt x="34786" y="19383"/>
                    <a:pt x="34785" y="19383"/>
                    <a:pt x="34783" y="19383"/>
                  </a:cubicBezTo>
                  <a:cubicBezTo>
                    <a:pt x="34778" y="19383"/>
                    <a:pt x="34773" y="19377"/>
                    <a:pt x="34763" y="19358"/>
                  </a:cubicBezTo>
                  <a:close/>
                  <a:moveTo>
                    <a:pt x="22808" y="20251"/>
                  </a:moveTo>
                  <a:cubicBezTo>
                    <a:pt x="22819" y="20251"/>
                    <a:pt x="22835" y="20257"/>
                    <a:pt x="22855" y="20282"/>
                  </a:cubicBezTo>
                  <a:lnTo>
                    <a:pt x="22852" y="20282"/>
                  </a:lnTo>
                  <a:cubicBezTo>
                    <a:pt x="22840" y="20285"/>
                    <a:pt x="22828" y="20288"/>
                    <a:pt x="22813" y="20288"/>
                  </a:cubicBezTo>
                  <a:cubicBezTo>
                    <a:pt x="22778" y="20285"/>
                    <a:pt x="22790" y="20258"/>
                    <a:pt x="22790" y="20258"/>
                  </a:cubicBezTo>
                  <a:cubicBezTo>
                    <a:pt x="22790" y="20258"/>
                    <a:pt x="22796" y="20251"/>
                    <a:pt x="22808" y="20251"/>
                  </a:cubicBezTo>
                  <a:close/>
                  <a:moveTo>
                    <a:pt x="35074" y="19705"/>
                  </a:moveTo>
                  <a:cubicBezTo>
                    <a:pt x="35069" y="19705"/>
                    <a:pt x="35067" y="19706"/>
                    <a:pt x="35066" y="19706"/>
                  </a:cubicBezTo>
                  <a:cubicBezTo>
                    <a:pt x="34965" y="19786"/>
                    <a:pt x="34846" y="20350"/>
                    <a:pt x="34932" y="20356"/>
                  </a:cubicBezTo>
                  <a:cubicBezTo>
                    <a:pt x="34933" y="20356"/>
                    <a:pt x="34933" y="20356"/>
                    <a:pt x="34934" y="20356"/>
                  </a:cubicBezTo>
                  <a:cubicBezTo>
                    <a:pt x="34982" y="20356"/>
                    <a:pt x="35081" y="20195"/>
                    <a:pt x="35120" y="20107"/>
                  </a:cubicBezTo>
                  <a:cubicBezTo>
                    <a:pt x="35120" y="20107"/>
                    <a:pt x="35146" y="19970"/>
                    <a:pt x="35149" y="19902"/>
                  </a:cubicBezTo>
                  <a:cubicBezTo>
                    <a:pt x="35164" y="19720"/>
                    <a:pt x="35098" y="19705"/>
                    <a:pt x="35074" y="19705"/>
                  </a:cubicBezTo>
                  <a:close/>
                  <a:moveTo>
                    <a:pt x="34143" y="19557"/>
                  </a:moveTo>
                  <a:cubicBezTo>
                    <a:pt x="34140" y="19563"/>
                    <a:pt x="34134" y="19575"/>
                    <a:pt x="34131" y="19581"/>
                  </a:cubicBezTo>
                  <a:cubicBezTo>
                    <a:pt x="34092" y="19667"/>
                    <a:pt x="34033" y="19816"/>
                    <a:pt x="34054" y="19845"/>
                  </a:cubicBezTo>
                  <a:cubicBezTo>
                    <a:pt x="34069" y="19842"/>
                    <a:pt x="34074" y="19839"/>
                    <a:pt x="34116" y="19783"/>
                  </a:cubicBezTo>
                  <a:lnTo>
                    <a:pt x="34116" y="19783"/>
                  </a:lnTo>
                  <a:cubicBezTo>
                    <a:pt x="33938" y="20080"/>
                    <a:pt x="33745" y="20389"/>
                    <a:pt x="33727" y="20415"/>
                  </a:cubicBezTo>
                  <a:lnTo>
                    <a:pt x="33703" y="20451"/>
                  </a:lnTo>
                  <a:cubicBezTo>
                    <a:pt x="33647" y="20540"/>
                    <a:pt x="33602" y="20632"/>
                    <a:pt x="33567" y="20730"/>
                  </a:cubicBezTo>
                  <a:cubicBezTo>
                    <a:pt x="33825" y="20593"/>
                    <a:pt x="34196" y="20216"/>
                    <a:pt x="34220" y="19860"/>
                  </a:cubicBezTo>
                  <a:cubicBezTo>
                    <a:pt x="34229" y="19753"/>
                    <a:pt x="34202" y="19646"/>
                    <a:pt x="34143" y="19557"/>
                  </a:cubicBezTo>
                  <a:close/>
                  <a:moveTo>
                    <a:pt x="34837" y="21211"/>
                  </a:moveTo>
                  <a:cubicBezTo>
                    <a:pt x="34826" y="21223"/>
                    <a:pt x="34817" y="21235"/>
                    <a:pt x="34802" y="21247"/>
                  </a:cubicBezTo>
                  <a:cubicBezTo>
                    <a:pt x="34817" y="21238"/>
                    <a:pt x="34829" y="21223"/>
                    <a:pt x="34837" y="21211"/>
                  </a:cubicBezTo>
                  <a:close/>
                  <a:moveTo>
                    <a:pt x="34092" y="16870"/>
                  </a:moveTo>
                  <a:lnTo>
                    <a:pt x="34092" y="16870"/>
                  </a:lnTo>
                  <a:cubicBezTo>
                    <a:pt x="34095" y="16879"/>
                    <a:pt x="34098" y="16888"/>
                    <a:pt x="34104" y="16897"/>
                  </a:cubicBezTo>
                  <a:cubicBezTo>
                    <a:pt x="34149" y="17212"/>
                    <a:pt x="34015" y="17538"/>
                    <a:pt x="34164" y="17847"/>
                  </a:cubicBezTo>
                  <a:cubicBezTo>
                    <a:pt x="34160" y="17847"/>
                    <a:pt x="34157" y="17847"/>
                    <a:pt x="34153" y="17847"/>
                  </a:cubicBezTo>
                  <a:cubicBezTo>
                    <a:pt x="34130" y="17847"/>
                    <a:pt x="34107" y="17855"/>
                    <a:pt x="34086" y="17868"/>
                  </a:cubicBezTo>
                  <a:cubicBezTo>
                    <a:pt x="34039" y="18049"/>
                    <a:pt x="34131" y="18399"/>
                    <a:pt x="34303" y="18536"/>
                  </a:cubicBezTo>
                  <a:cubicBezTo>
                    <a:pt x="34365" y="18500"/>
                    <a:pt x="34374" y="18459"/>
                    <a:pt x="34333" y="18388"/>
                  </a:cubicBezTo>
                  <a:lnTo>
                    <a:pt x="34333" y="18388"/>
                  </a:lnTo>
                  <a:cubicBezTo>
                    <a:pt x="34422" y="18444"/>
                    <a:pt x="34422" y="18444"/>
                    <a:pt x="34380" y="18750"/>
                  </a:cubicBezTo>
                  <a:cubicBezTo>
                    <a:pt x="34362" y="18753"/>
                    <a:pt x="34339" y="18756"/>
                    <a:pt x="34321" y="18759"/>
                  </a:cubicBezTo>
                  <a:cubicBezTo>
                    <a:pt x="34273" y="18877"/>
                    <a:pt x="34339" y="18952"/>
                    <a:pt x="34579" y="19225"/>
                  </a:cubicBezTo>
                  <a:cubicBezTo>
                    <a:pt x="34722" y="19053"/>
                    <a:pt x="34552" y="18860"/>
                    <a:pt x="34440" y="18762"/>
                  </a:cubicBezTo>
                  <a:cubicBezTo>
                    <a:pt x="34484" y="18748"/>
                    <a:pt x="34530" y="18741"/>
                    <a:pt x="34576" y="18741"/>
                  </a:cubicBezTo>
                  <a:cubicBezTo>
                    <a:pt x="34610" y="18741"/>
                    <a:pt x="34644" y="18745"/>
                    <a:pt x="34677" y="18753"/>
                  </a:cubicBezTo>
                  <a:cubicBezTo>
                    <a:pt x="34653" y="18827"/>
                    <a:pt x="34689" y="18857"/>
                    <a:pt x="34725" y="18874"/>
                  </a:cubicBezTo>
                  <a:cubicBezTo>
                    <a:pt x="34751" y="18863"/>
                    <a:pt x="34778" y="18851"/>
                    <a:pt x="34748" y="18771"/>
                  </a:cubicBezTo>
                  <a:lnTo>
                    <a:pt x="34748" y="18771"/>
                  </a:lnTo>
                  <a:cubicBezTo>
                    <a:pt x="34897" y="18821"/>
                    <a:pt x="34953" y="18978"/>
                    <a:pt x="35072" y="19061"/>
                  </a:cubicBezTo>
                  <a:cubicBezTo>
                    <a:pt x="35048" y="18946"/>
                    <a:pt x="34992" y="18901"/>
                    <a:pt x="34974" y="18892"/>
                  </a:cubicBezTo>
                  <a:cubicBezTo>
                    <a:pt x="34976" y="18862"/>
                    <a:pt x="34982" y="18789"/>
                    <a:pt x="35029" y="18789"/>
                  </a:cubicBezTo>
                  <a:cubicBezTo>
                    <a:pt x="35052" y="18789"/>
                    <a:pt x="35084" y="18807"/>
                    <a:pt x="35131" y="18857"/>
                  </a:cubicBezTo>
                  <a:cubicBezTo>
                    <a:pt x="35206" y="18943"/>
                    <a:pt x="35268" y="19038"/>
                    <a:pt x="35318" y="19139"/>
                  </a:cubicBezTo>
                  <a:lnTo>
                    <a:pt x="35298" y="19139"/>
                  </a:lnTo>
                  <a:cubicBezTo>
                    <a:pt x="35277" y="19263"/>
                    <a:pt x="35277" y="19263"/>
                    <a:pt x="35476" y="19545"/>
                  </a:cubicBezTo>
                  <a:cubicBezTo>
                    <a:pt x="35454" y="19565"/>
                    <a:pt x="35436" y="19577"/>
                    <a:pt x="35419" y="19577"/>
                  </a:cubicBezTo>
                  <a:cubicBezTo>
                    <a:pt x="35403" y="19577"/>
                    <a:pt x="35388" y="19567"/>
                    <a:pt x="35372" y="19545"/>
                  </a:cubicBezTo>
                  <a:lnTo>
                    <a:pt x="35396" y="19539"/>
                  </a:lnTo>
                  <a:cubicBezTo>
                    <a:pt x="35402" y="19507"/>
                    <a:pt x="35396" y="19471"/>
                    <a:pt x="35372" y="19444"/>
                  </a:cubicBezTo>
                  <a:cubicBezTo>
                    <a:pt x="35354" y="19465"/>
                    <a:pt x="35345" y="19474"/>
                    <a:pt x="35363" y="19531"/>
                  </a:cubicBezTo>
                  <a:lnTo>
                    <a:pt x="35348" y="19504"/>
                  </a:lnTo>
                  <a:lnTo>
                    <a:pt x="35348" y="19504"/>
                  </a:lnTo>
                  <a:cubicBezTo>
                    <a:pt x="35313" y="19605"/>
                    <a:pt x="35313" y="19691"/>
                    <a:pt x="35354" y="19836"/>
                  </a:cubicBezTo>
                  <a:lnTo>
                    <a:pt x="35342" y="19833"/>
                  </a:lnTo>
                  <a:lnTo>
                    <a:pt x="35342" y="19833"/>
                  </a:lnTo>
                  <a:cubicBezTo>
                    <a:pt x="35360" y="19878"/>
                    <a:pt x="35384" y="19920"/>
                    <a:pt x="35410" y="19961"/>
                  </a:cubicBezTo>
                  <a:lnTo>
                    <a:pt x="35609" y="20317"/>
                  </a:lnTo>
                  <a:cubicBezTo>
                    <a:pt x="35568" y="20460"/>
                    <a:pt x="35568" y="20460"/>
                    <a:pt x="35250" y="20810"/>
                  </a:cubicBezTo>
                  <a:cubicBezTo>
                    <a:pt x="35256" y="20798"/>
                    <a:pt x="35259" y="20783"/>
                    <a:pt x="35265" y="20775"/>
                  </a:cubicBezTo>
                  <a:cubicBezTo>
                    <a:pt x="35248" y="20746"/>
                    <a:pt x="35201" y="20729"/>
                    <a:pt x="35146" y="20729"/>
                  </a:cubicBezTo>
                  <a:cubicBezTo>
                    <a:pt x="35054" y="20729"/>
                    <a:pt x="34940" y="20775"/>
                    <a:pt x="34909" y="20884"/>
                  </a:cubicBezTo>
                  <a:cubicBezTo>
                    <a:pt x="34879" y="20991"/>
                    <a:pt x="34888" y="21107"/>
                    <a:pt x="34837" y="21208"/>
                  </a:cubicBezTo>
                  <a:cubicBezTo>
                    <a:pt x="34897" y="21143"/>
                    <a:pt x="34944" y="21068"/>
                    <a:pt x="34977" y="20985"/>
                  </a:cubicBezTo>
                  <a:cubicBezTo>
                    <a:pt x="35001" y="21018"/>
                    <a:pt x="35034" y="21029"/>
                    <a:pt x="35071" y="21029"/>
                  </a:cubicBezTo>
                  <a:cubicBezTo>
                    <a:pt x="35141" y="21029"/>
                    <a:pt x="35224" y="20991"/>
                    <a:pt x="35278" y="20991"/>
                  </a:cubicBezTo>
                  <a:cubicBezTo>
                    <a:pt x="35312" y="20991"/>
                    <a:pt x="35335" y="21006"/>
                    <a:pt x="35336" y="21057"/>
                  </a:cubicBezTo>
                  <a:cubicBezTo>
                    <a:pt x="35336" y="21181"/>
                    <a:pt x="35253" y="21300"/>
                    <a:pt x="35295" y="21431"/>
                  </a:cubicBezTo>
                  <a:cubicBezTo>
                    <a:pt x="35333" y="21561"/>
                    <a:pt x="35473" y="21597"/>
                    <a:pt x="35535" y="21704"/>
                  </a:cubicBezTo>
                  <a:cubicBezTo>
                    <a:pt x="35535" y="21526"/>
                    <a:pt x="35684" y="21407"/>
                    <a:pt x="35722" y="21247"/>
                  </a:cubicBezTo>
                  <a:lnTo>
                    <a:pt x="35722" y="21244"/>
                  </a:lnTo>
                  <a:cubicBezTo>
                    <a:pt x="35734" y="21454"/>
                    <a:pt x="35740" y="21460"/>
                    <a:pt x="35779" y="21496"/>
                  </a:cubicBezTo>
                  <a:cubicBezTo>
                    <a:pt x="35796" y="21431"/>
                    <a:pt x="35811" y="21365"/>
                    <a:pt x="35820" y="21300"/>
                  </a:cubicBezTo>
                  <a:cubicBezTo>
                    <a:pt x="35820" y="21294"/>
                    <a:pt x="35927" y="20507"/>
                    <a:pt x="35651" y="20175"/>
                  </a:cubicBezTo>
                  <a:lnTo>
                    <a:pt x="35654" y="20169"/>
                  </a:lnTo>
                  <a:cubicBezTo>
                    <a:pt x="35684" y="20154"/>
                    <a:pt x="35684" y="20154"/>
                    <a:pt x="35672" y="19917"/>
                  </a:cubicBezTo>
                  <a:lnTo>
                    <a:pt x="35672" y="19917"/>
                  </a:lnTo>
                  <a:cubicBezTo>
                    <a:pt x="35654" y="19964"/>
                    <a:pt x="35636" y="20012"/>
                    <a:pt x="35618" y="20059"/>
                  </a:cubicBezTo>
                  <a:cubicBezTo>
                    <a:pt x="35621" y="20080"/>
                    <a:pt x="35627" y="20104"/>
                    <a:pt x="35630" y="20124"/>
                  </a:cubicBezTo>
                  <a:cubicBezTo>
                    <a:pt x="35538" y="20062"/>
                    <a:pt x="35538" y="20062"/>
                    <a:pt x="35517" y="19632"/>
                  </a:cubicBezTo>
                  <a:lnTo>
                    <a:pt x="35517" y="19632"/>
                  </a:lnTo>
                  <a:cubicBezTo>
                    <a:pt x="35540" y="19641"/>
                    <a:pt x="35558" y="19645"/>
                    <a:pt x="35574" y="19645"/>
                  </a:cubicBezTo>
                  <a:cubicBezTo>
                    <a:pt x="35694" y="19645"/>
                    <a:pt x="35642" y="19402"/>
                    <a:pt x="35595" y="19287"/>
                  </a:cubicBezTo>
                  <a:cubicBezTo>
                    <a:pt x="35541" y="19161"/>
                    <a:pt x="35514" y="19127"/>
                    <a:pt x="35439" y="19127"/>
                  </a:cubicBezTo>
                  <a:cubicBezTo>
                    <a:pt x="35410" y="19127"/>
                    <a:pt x="35374" y="19132"/>
                    <a:pt x="35327" y="19139"/>
                  </a:cubicBezTo>
                  <a:cubicBezTo>
                    <a:pt x="35200" y="18693"/>
                    <a:pt x="35200" y="18693"/>
                    <a:pt x="35140" y="18687"/>
                  </a:cubicBezTo>
                  <a:cubicBezTo>
                    <a:pt x="35111" y="18708"/>
                    <a:pt x="35111" y="18708"/>
                    <a:pt x="35099" y="18768"/>
                  </a:cubicBezTo>
                  <a:cubicBezTo>
                    <a:pt x="35076" y="18626"/>
                    <a:pt x="34958" y="18582"/>
                    <a:pt x="34871" y="18582"/>
                  </a:cubicBezTo>
                  <a:cubicBezTo>
                    <a:pt x="34832" y="18582"/>
                    <a:pt x="34799" y="18591"/>
                    <a:pt x="34784" y="18604"/>
                  </a:cubicBezTo>
                  <a:cubicBezTo>
                    <a:pt x="34763" y="18625"/>
                    <a:pt x="34754" y="18655"/>
                    <a:pt x="34751" y="18684"/>
                  </a:cubicBezTo>
                  <a:cubicBezTo>
                    <a:pt x="34737" y="18607"/>
                    <a:pt x="34731" y="18530"/>
                    <a:pt x="34731" y="18450"/>
                  </a:cubicBezTo>
                  <a:lnTo>
                    <a:pt x="34734" y="18450"/>
                  </a:lnTo>
                  <a:cubicBezTo>
                    <a:pt x="34740" y="18420"/>
                    <a:pt x="34742" y="18388"/>
                    <a:pt x="34740" y="18355"/>
                  </a:cubicBezTo>
                  <a:cubicBezTo>
                    <a:pt x="34740" y="18343"/>
                    <a:pt x="34734" y="18328"/>
                    <a:pt x="34734" y="18316"/>
                  </a:cubicBezTo>
                  <a:cubicBezTo>
                    <a:pt x="34719" y="17954"/>
                    <a:pt x="34832" y="17586"/>
                    <a:pt x="34689" y="17227"/>
                  </a:cubicBezTo>
                  <a:cubicBezTo>
                    <a:pt x="34582" y="16959"/>
                    <a:pt x="34214" y="17135"/>
                    <a:pt x="34101" y="16882"/>
                  </a:cubicBezTo>
                  <a:lnTo>
                    <a:pt x="34092" y="16870"/>
                  </a:lnTo>
                  <a:close/>
                  <a:moveTo>
                    <a:pt x="22739" y="20169"/>
                  </a:moveTo>
                  <a:cubicBezTo>
                    <a:pt x="22715" y="20169"/>
                    <a:pt x="22695" y="20175"/>
                    <a:pt x="22680" y="20190"/>
                  </a:cubicBezTo>
                  <a:lnTo>
                    <a:pt x="22689" y="20205"/>
                  </a:lnTo>
                  <a:lnTo>
                    <a:pt x="22665" y="20190"/>
                  </a:lnTo>
                  <a:lnTo>
                    <a:pt x="22665" y="20190"/>
                  </a:lnTo>
                  <a:cubicBezTo>
                    <a:pt x="22668" y="20222"/>
                    <a:pt x="22695" y="20249"/>
                    <a:pt x="22727" y="20252"/>
                  </a:cubicBezTo>
                  <a:cubicBezTo>
                    <a:pt x="22822" y="20406"/>
                    <a:pt x="22793" y="20590"/>
                    <a:pt x="22730" y="20873"/>
                  </a:cubicBezTo>
                  <a:cubicBezTo>
                    <a:pt x="22671" y="21143"/>
                    <a:pt x="22623" y="21377"/>
                    <a:pt x="22733" y="21573"/>
                  </a:cubicBezTo>
                  <a:cubicBezTo>
                    <a:pt x="22735" y="21577"/>
                    <a:pt x="22847" y="21739"/>
                    <a:pt x="22956" y="21739"/>
                  </a:cubicBezTo>
                  <a:cubicBezTo>
                    <a:pt x="23016" y="21739"/>
                    <a:pt x="23075" y="21691"/>
                    <a:pt x="23116" y="21544"/>
                  </a:cubicBezTo>
                  <a:cubicBezTo>
                    <a:pt x="23164" y="21368"/>
                    <a:pt x="23176" y="21080"/>
                    <a:pt x="23158" y="20686"/>
                  </a:cubicBezTo>
                  <a:lnTo>
                    <a:pt x="23158" y="20686"/>
                  </a:lnTo>
                  <a:cubicBezTo>
                    <a:pt x="23167" y="20703"/>
                    <a:pt x="23176" y="20724"/>
                    <a:pt x="23187" y="20742"/>
                  </a:cubicBezTo>
                  <a:lnTo>
                    <a:pt x="23187" y="20739"/>
                  </a:lnTo>
                  <a:lnTo>
                    <a:pt x="23193" y="20751"/>
                  </a:lnTo>
                  <a:cubicBezTo>
                    <a:pt x="23185" y="20729"/>
                    <a:pt x="23176" y="20705"/>
                    <a:pt x="23167" y="20682"/>
                  </a:cubicBezTo>
                  <a:lnTo>
                    <a:pt x="23167" y="20682"/>
                  </a:lnTo>
                  <a:cubicBezTo>
                    <a:pt x="23176" y="20702"/>
                    <a:pt x="23182" y="20708"/>
                    <a:pt x="23185" y="20708"/>
                  </a:cubicBezTo>
                  <a:cubicBezTo>
                    <a:pt x="23186" y="20708"/>
                    <a:pt x="23187" y="20707"/>
                    <a:pt x="23187" y="20706"/>
                  </a:cubicBezTo>
                  <a:cubicBezTo>
                    <a:pt x="23187" y="20697"/>
                    <a:pt x="23187" y="20688"/>
                    <a:pt x="23184" y="20680"/>
                  </a:cubicBezTo>
                  <a:lnTo>
                    <a:pt x="23196" y="20677"/>
                  </a:lnTo>
                  <a:lnTo>
                    <a:pt x="23199" y="20668"/>
                  </a:lnTo>
                  <a:cubicBezTo>
                    <a:pt x="23211" y="20659"/>
                    <a:pt x="23214" y="20644"/>
                    <a:pt x="23217" y="20629"/>
                  </a:cubicBezTo>
                  <a:cubicBezTo>
                    <a:pt x="23220" y="20623"/>
                    <a:pt x="23220" y="20605"/>
                    <a:pt x="23205" y="20605"/>
                  </a:cubicBezTo>
                  <a:lnTo>
                    <a:pt x="23202" y="20605"/>
                  </a:lnTo>
                  <a:cubicBezTo>
                    <a:pt x="23190" y="20608"/>
                    <a:pt x="23179" y="20617"/>
                    <a:pt x="23152" y="20647"/>
                  </a:cubicBezTo>
                  <a:cubicBezTo>
                    <a:pt x="23153" y="20650"/>
                    <a:pt x="23154" y="20653"/>
                    <a:pt x="23155" y="20655"/>
                  </a:cubicBezTo>
                  <a:lnTo>
                    <a:pt x="23155" y="20655"/>
                  </a:lnTo>
                  <a:lnTo>
                    <a:pt x="23158" y="20686"/>
                  </a:lnTo>
                  <a:cubicBezTo>
                    <a:pt x="23143" y="20659"/>
                    <a:pt x="23146" y="20653"/>
                    <a:pt x="23149" y="20650"/>
                  </a:cubicBezTo>
                  <a:cubicBezTo>
                    <a:pt x="23214" y="20564"/>
                    <a:pt x="23146" y="20454"/>
                    <a:pt x="23098" y="20398"/>
                  </a:cubicBezTo>
                  <a:cubicBezTo>
                    <a:pt x="22917" y="20175"/>
                    <a:pt x="22766" y="20169"/>
                    <a:pt x="22739" y="20169"/>
                  </a:cubicBezTo>
                  <a:close/>
                  <a:moveTo>
                    <a:pt x="34840" y="24046"/>
                  </a:moveTo>
                  <a:cubicBezTo>
                    <a:pt x="34845" y="24048"/>
                    <a:pt x="34849" y="24049"/>
                    <a:pt x="34853" y="24050"/>
                  </a:cubicBezTo>
                  <a:lnTo>
                    <a:pt x="34853" y="24050"/>
                  </a:lnTo>
                  <a:cubicBezTo>
                    <a:pt x="34849" y="24048"/>
                    <a:pt x="34845" y="24046"/>
                    <a:pt x="34840" y="24046"/>
                  </a:cubicBezTo>
                  <a:close/>
                  <a:moveTo>
                    <a:pt x="34853" y="24050"/>
                  </a:moveTo>
                  <a:cubicBezTo>
                    <a:pt x="34854" y="24051"/>
                    <a:pt x="34855" y="24052"/>
                    <a:pt x="34855" y="24052"/>
                  </a:cubicBezTo>
                  <a:lnTo>
                    <a:pt x="34858" y="24052"/>
                  </a:lnTo>
                  <a:cubicBezTo>
                    <a:pt x="34856" y="24051"/>
                    <a:pt x="34855" y="24051"/>
                    <a:pt x="34853" y="24050"/>
                  </a:cubicBezTo>
                  <a:close/>
                  <a:moveTo>
                    <a:pt x="36055" y="23001"/>
                  </a:moveTo>
                  <a:lnTo>
                    <a:pt x="36031" y="23013"/>
                  </a:lnTo>
                  <a:cubicBezTo>
                    <a:pt x="35963" y="23067"/>
                    <a:pt x="35888" y="23165"/>
                    <a:pt x="35856" y="23491"/>
                  </a:cubicBezTo>
                  <a:cubicBezTo>
                    <a:pt x="35850" y="23476"/>
                    <a:pt x="35850" y="23476"/>
                    <a:pt x="35847" y="23470"/>
                  </a:cubicBezTo>
                  <a:lnTo>
                    <a:pt x="35847" y="23470"/>
                  </a:lnTo>
                  <a:cubicBezTo>
                    <a:pt x="35832" y="23515"/>
                    <a:pt x="35850" y="23862"/>
                    <a:pt x="35865" y="23939"/>
                  </a:cubicBezTo>
                  <a:cubicBezTo>
                    <a:pt x="35889" y="24073"/>
                    <a:pt x="35920" y="24099"/>
                    <a:pt x="35945" y="24099"/>
                  </a:cubicBezTo>
                  <a:cubicBezTo>
                    <a:pt x="35950" y="24099"/>
                    <a:pt x="35955" y="24098"/>
                    <a:pt x="35960" y="24097"/>
                  </a:cubicBezTo>
                  <a:cubicBezTo>
                    <a:pt x="35866" y="23713"/>
                    <a:pt x="36104" y="23705"/>
                    <a:pt x="36127" y="23705"/>
                  </a:cubicBezTo>
                  <a:cubicBezTo>
                    <a:pt x="36128" y="23705"/>
                    <a:pt x="36129" y="23705"/>
                    <a:pt x="36129" y="23705"/>
                  </a:cubicBezTo>
                  <a:cubicBezTo>
                    <a:pt x="36093" y="23556"/>
                    <a:pt x="36096" y="23482"/>
                    <a:pt x="36182" y="23221"/>
                  </a:cubicBezTo>
                  <a:cubicBezTo>
                    <a:pt x="36179" y="23220"/>
                    <a:pt x="36176" y="23220"/>
                    <a:pt x="36173" y="23220"/>
                  </a:cubicBezTo>
                  <a:cubicBezTo>
                    <a:pt x="36121" y="23220"/>
                    <a:pt x="36031" y="23327"/>
                    <a:pt x="36040" y="23361"/>
                  </a:cubicBezTo>
                  <a:lnTo>
                    <a:pt x="36037" y="23358"/>
                  </a:lnTo>
                  <a:cubicBezTo>
                    <a:pt x="36022" y="23381"/>
                    <a:pt x="36004" y="23405"/>
                    <a:pt x="35989" y="23426"/>
                  </a:cubicBezTo>
                  <a:cubicBezTo>
                    <a:pt x="36001" y="23325"/>
                    <a:pt x="35989" y="23221"/>
                    <a:pt x="36004" y="23120"/>
                  </a:cubicBezTo>
                  <a:cubicBezTo>
                    <a:pt x="36019" y="23034"/>
                    <a:pt x="36019" y="23034"/>
                    <a:pt x="36055" y="23001"/>
                  </a:cubicBezTo>
                  <a:close/>
                  <a:moveTo>
                    <a:pt x="37067" y="24512"/>
                  </a:moveTo>
                  <a:cubicBezTo>
                    <a:pt x="37067" y="24512"/>
                    <a:pt x="37067" y="24513"/>
                    <a:pt x="37067" y="24513"/>
                  </a:cubicBezTo>
                  <a:lnTo>
                    <a:pt x="37067" y="24513"/>
                  </a:lnTo>
                  <a:lnTo>
                    <a:pt x="37067" y="24512"/>
                  </a:lnTo>
                  <a:close/>
                  <a:moveTo>
                    <a:pt x="36568" y="24753"/>
                  </a:moveTo>
                  <a:lnTo>
                    <a:pt x="36564" y="24756"/>
                  </a:lnTo>
                  <a:cubicBezTo>
                    <a:pt x="36565" y="24755"/>
                    <a:pt x="36567" y="24754"/>
                    <a:pt x="36568" y="24753"/>
                  </a:cubicBezTo>
                  <a:close/>
                  <a:moveTo>
                    <a:pt x="36564" y="24756"/>
                  </a:moveTo>
                  <a:lnTo>
                    <a:pt x="36564" y="24756"/>
                  </a:lnTo>
                  <a:cubicBezTo>
                    <a:pt x="36562" y="24757"/>
                    <a:pt x="36561" y="24757"/>
                    <a:pt x="36559" y="24759"/>
                  </a:cubicBezTo>
                  <a:lnTo>
                    <a:pt x="36564" y="24756"/>
                  </a:lnTo>
                  <a:close/>
                  <a:moveTo>
                    <a:pt x="35859" y="24818"/>
                  </a:moveTo>
                  <a:cubicBezTo>
                    <a:pt x="35746" y="24824"/>
                    <a:pt x="35583" y="24887"/>
                    <a:pt x="35716" y="25005"/>
                  </a:cubicBezTo>
                  <a:cubicBezTo>
                    <a:pt x="35734" y="25017"/>
                    <a:pt x="35752" y="25032"/>
                    <a:pt x="35773" y="25044"/>
                  </a:cubicBezTo>
                  <a:cubicBezTo>
                    <a:pt x="35764" y="25047"/>
                    <a:pt x="35764" y="25050"/>
                    <a:pt x="35761" y="25053"/>
                  </a:cubicBezTo>
                  <a:lnTo>
                    <a:pt x="35764" y="25056"/>
                  </a:lnTo>
                  <a:cubicBezTo>
                    <a:pt x="35767" y="25056"/>
                    <a:pt x="35770" y="25053"/>
                    <a:pt x="35776" y="25044"/>
                  </a:cubicBezTo>
                  <a:cubicBezTo>
                    <a:pt x="35880" y="25102"/>
                    <a:pt x="35987" y="25132"/>
                    <a:pt x="36072" y="25132"/>
                  </a:cubicBezTo>
                  <a:cubicBezTo>
                    <a:pt x="36145" y="25132"/>
                    <a:pt x="36203" y="25110"/>
                    <a:pt x="36230" y="25065"/>
                  </a:cubicBezTo>
                  <a:cubicBezTo>
                    <a:pt x="36254" y="25020"/>
                    <a:pt x="36242" y="24964"/>
                    <a:pt x="36203" y="24931"/>
                  </a:cubicBezTo>
                  <a:lnTo>
                    <a:pt x="36203" y="24931"/>
                  </a:lnTo>
                  <a:cubicBezTo>
                    <a:pt x="36208" y="24953"/>
                    <a:pt x="36219" y="24973"/>
                    <a:pt x="36231" y="24992"/>
                  </a:cubicBezTo>
                  <a:lnTo>
                    <a:pt x="36231" y="24992"/>
                  </a:lnTo>
                  <a:cubicBezTo>
                    <a:pt x="36121" y="24824"/>
                    <a:pt x="35905" y="24818"/>
                    <a:pt x="35859" y="24818"/>
                  </a:cubicBezTo>
                  <a:close/>
                  <a:moveTo>
                    <a:pt x="35345" y="24865"/>
                  </a:moveTo>
                  <a:cubicBezTo>
                    <a:pt x="35341" y="24865"/>
                    <a:pt x="35337" y="24865"/>
                    <a:pt x="35333" y="24866"/>
                  </a:cubicBezTo>
                  <a:cubicBezTo>
                    <a:pt x="35286" y="24875"/>
                    <a:pt x="35253" y="24910"/>
                    <a:pt x="35250" y="24958"/>
                  </a:cubicBezTo>
                  <a:cubicBezTo>
                    <a:pt x="35247" y="24993"/>
                    <a:pt x="35238" y="25082"/>
                    <a:pt x="35304" y="25121"/>
                  </a:cubicBezTo>
                  <a:cubicBezTo>
                    <a:pt x="35321" y="25131"/>
                    <a:pt x="35341" y="25135"/>
                    <a:pt x="35362" y="25135"/>
                  </a:cubicBezTo>
                  <a:cubicBezTo>
                    <a:pt x="35424" y="25135"/>
                    <a:pt x="35492" y="25096"/>
                    <a:pt x="35514" y="25041"/>
                  </a:cubicBezTo>
                  <a:cubicBezTo>
                    <a:pt x="35517" y="25026"/>
                    <a:pt x="35520" y="25014"/>
                    <a:pt x="35520" y="24999"/>
                  </a:cubicBezTo>
                  <a:cubicBezTo>
                    <a:pt x="35512" y="24926"/>
                    <a:pt x="35430" y="24865"/>
                    <a:pt x="35345" y="24865"/>
                  </a:cubicBezTo>
                  <a:close/>
                  <a:moveTo>
                    <a:pt x="33557" y="21273"/>
                  </a:moveTo>
                  <a:cubicBezTo>
                    <a:pt x="33556" y="21273"/>
                    <a:pt x="33555" y="21273"/>
                    <a:pt x="33555" y="21273"/>
                  </a:cubicBezTo>
                  <a:cubicBezTo>
                    <a:pt x="33528" y="21279"/>
                    <a:pt x="33507" y="21297"/>
                    <a:pt x="33493" y="21321"/>
                  </a:cubicBezTo>
                  <a:lnTo>
                    <a:pt x="33493" y="21300"/>
                  </a:lnTo>
                  <a:cubicBezTo>
                    <a:pt x="33490" y="21300"/>
                    <a:pt x="33166" y="21318"/>
                    <a:pt x="33038" y="22122"/>
                  </a:cubicBezTo>
                  <a:cubicBezTo>
                    <a:pt x="33041" y="22072"/>
                    <a:pt x="33018" y="22022"/>
                    <a:pt x="32979" y="21989"/>
                  </a:cubicBezTo>
                  <a:cubicBezTo>
                    <a:pt x="32923" y="22090"/>
                    <a:pt x="32884" y="22197"/>
                    <a:pt x="32860" y="22310"/>
                  </a:cubicBezTo>
                  <a:cubicBezTo>
                    <a:pt x="32753" y="22286"/>
                    <a:pt x="32792" y="22134"/>
                    <a:pt x="32688" y="22108"/>
                  </a:cubicBezTo>
                  <a:cubicBezTo>
                    <a:pt x="32577" y="22409"/>
                    <a:pt x="32126" y="22812"/>
                    <a:pt x="31975" y="22812"/>
                  </a:cubicBezTo>
                  <a:cubicBezTo>
                    <a:pt x="31956" y="22812"/>
                    <a:pt x="31942" y="22806"/>
                    <a:pt x="31934" y="22793"/>
                  </a:cubicBezTo>
                  <a:cubicBezTo>
                    <a:pt x="31931" y="22788"/>
                    <a:pt x="31928" y="22779"/>
                    <a:pt x="31925" y="22773"/>
                  </a:cubicBezTo>
                  <a:cubicBezTo>
                    <a:pt x="31857" y="22924"/>
                    <a:pt x="31818" y="23087"/>
                    <a:pt x="31815" y="23254"/>
                  </a:cubicBezTo>
                  <a:cubicBezTo>
                    <a:pt x="31705" y="23168"/>
                    <a:pt x="31462" y="23209"/>
                    <a:pt x="31477" y="23013"/>
                  </a:cubicBezTo>
                  <a:lnTo>
                    <a:pt x="31477" y="23013"/>
                  </a:lnTo>
                  <a:cubicBezTo>
                    <a:pt x="31284" y="23203"/>
                    <a:pt x="31204" y="23280"/>
                    <a:pt x="31233" y="23669"/>
                  </a:cubicBezTo>
                  <a:cubicBezTo>
                    <a:pt x="31233" y="23684"/>
                    <a:pt x="31408" y="24946"/>
                    <a:pt x="31622" y="24961"/>
                  </a:cubicBezTo>
                  <a:cubicBezTo>
                    <a:pt x="31623" y="24961"/>
                    <a:pt x="31624" y="24961"/>
                    <a:pt x="31625" y="24961"/>
                  </a:cubicBezTo>
                  <a:cubicBezTo>
                    <a:pt x="31689" y="24961"/>
                    <a:pt x="31750" y="24859"/>
                    <a:pt x="31779" y="24809"/>
                  </a:cubicBezTo>
                  <a:cubicBezTo>
                    <a:pt x="31803" y="24953"/>
                    <a:pt x="32020" y="25009"/>
                    <a:pt x="32202" y="25009"/>
                  </a:cubicBezTo>
                  <a:cubicBezTo>
                    <a:pt x="32290" y="25009"/>
                    <a:pt x="32370" y="24996"/>
                    <a:pt x="32415" y="24973"/>
                  </a:cubicBezTo>
                  <a:lnTo>
                    <a:pt x="32415" y="24973"/>
                  </a:lnTo>
                  <a:cubicBezTo>
                    <a:pt x="32380" y="25124"/>
                    <a:pt x="32444" y="25169"/>
                    <a:pt x="32534" y="25169"/>
                  </a:cubicBezTo>
                  <a:cubicBezTo>
                    <a:pt x="32622" y="25169"/>
                    <a:pt x="32735" y="25125"/>
                    <a:pt x="32804" y="25094"/>
                  </a:cubicBezTo>
                  <a:lnTo>
                    <a:pt x="32801" y="25091"/>
                  </a:lnTo>
                  <a:cubicBezTo>
                    <a:pt x="32802" y="25091"/>
                    <a:pt x="32832" y="25082"/>
                    <a:pt x="32859" y="25082"/>
                  </a:cubicBezTo>
                  <a:cubicBezTo>
                    <a:pt x="32904" y="25082"/>
                    <a:pt x="32941" y="25106"/>
                    <a:pt x="32836" y="25231"/>
                  </a:cubicBezTo>
                  <a:cubicBezTo>
                    <a:pt x="32893" y="25169"/>
                    <a:pt x="32940" y="25103"/>
                    <a:pt x="32979" y="25029"/>
                  </a:cubicBezTo>
                  <a:cubicBezTo>
                    <a:pt x="33074" y="24842"/>
                    <a:pt x="33050" y="24619"/>
                    <a:pt x="33139" y="24429"/>
                  </a:cubicBezTo>
                  <a:cubicBezTo>
                    <a:pt x="33252" y="24198"/>
                    <a:pt x="33463" y="24031"/>
                    <a:pt x="33567" y="23794"/>
                  </a:cubicBezTo>
                  <a:cubicBezTo>
                    <a:pt x="33620" y="23684"/>
                    <a:pt x="33641" y="23559"/>
                    <a:pt x="33623" y="23438"/>
                  </a:cubicBezTo>
                  <a:lnTo>
                    <a:pt x="33623" y="23438"/>
                  </a:lnTo>
                  <a:cubicBezTo>
                    <a:pt x="33679" y="23507"/>
                    <a:pt x="33722" y="23531"/>
                    <a:pt x="33753" y="23531"/>
                  </a:cubicBezTo>
                  <a:cubicBezTo>
                    <a:pt x="33797" y="23531"/>
                    <a:pt x="33821" y="23486"/>
                    <a:pt x="33831" y="23458"/>
                  </a:cubicBezTo>
                  <a:cubicBezTo>
                    <a:pt x="33876" y="23337"/>
                    <a:pt x="33861" y="23090"/>
                    <a:pt x="33537" y="22621"/>
                  </a:cubicBezTo>
                  <a:lnTo>
                    <a:pt x="33537" y="22621"/>
                  </a:lnTo>
                  <a:cubicBezTo>
                    <a:pt x="33561" y="22639"/>
                    <a:pt x="33585" y="22654"/>
                    <a:pt x="33611" y="22663"/>
                  </a:cubicBezTo>
                  <a:cubicBezTo>
                    <a:pt x="33614" y="22651"/>
                    <a:pt x="33614" y="22651"/>
                    <a:pt x="33510" y="22482"/>
                  </a:cubicBezTo>
                  <a:lnTo>
                    <a:pt x="33510" y="22482"/>
                  </a:lnTo>
                  <a:cubicBezTo>
                    <a:pt x="33516" y="22482"/>
                    <a:pt x="33523" y="22482"/>
                    <a:pt x="33531" y="22482"/>
                  </a:cubicBezTo>
                  <a:cubicBezTo>
                    <a:pt x="33586" y="22482"/>
                    <a:pt x="33690" y="22466"/>
                    <a:pt x="33656" y="22333"/>
                  </a:cubicBezTo>
                  <a:lnTo>
                    <a:pt x="33656" y="22333"/>
                  </a:lnTo>
                  <a:lnTo>
                    <a:pt x="33668" y="22351"/>
                  </a:lnTo>
                  <a:lnTo>
                    <a:pt x="33686" y="22345"/>
                  </a:lnTo>
                  <a:cubicBezTo>
                    <a:pt x="33683" y="22295"/>
                    <a:pt x="33671" y="22247"/>
                    <a:pt x="33656" y="22203"/>
                  </a:cubicBezTo>
                  <a:lnTo>
                    <a:pt x="33656" y="22203"/>
                  </a:lnTo>
                  <a:cubicBezTo>
                    <a:pt x="33685" y="22229"/>
                    <a:pt x="33711" y="22239"/>
                    <a:pt x="33734" y="22239"/>
                  </a:cubicBezTo>
                  <a:cubicBezTo>
                    <a:pt x="33799" y="22239"/>
                    <a:pt x="33835" y="22151"/>
                    <a:pt x="33831" y="22090"/>
                  </a:cubicBezTo>
                  <a:cubicBezTo>
                    <a:pt x="33825" y="22063"/>
                    <a:pt x="33816" y="22036"/>
                    <a:pt x="33804" y="22013"/>
                  </a:cubicBezTo>
                  <a:lnTo>
                    <a:pt x="33810" y="22010"/>
                  </a:lnTo>
                  <a:cubicBezTo>
                    <a:pt x="33846" y="21968"/>
                    <a:pt x="34152" y="21618"/>
                    <a:pt x="33979" y="21615"/>
                  </a:cubicBezTo>
                  <a:cubicBezTo>
                    <a:pt x="33920" y="21615"/>
                    <a:pt x="33807" y="21662"/>
                    <a:pt x="33754" y="21689"/>
                  </a:cubicBezTo>
                  <a:cubicBezTo>
                    <a:pt x="33798" y="21659"/>
                    <a:pt x="33798" y="21659"/>
                    <a:pt x="33813" y="21633"/>
                  </a:cubicBezTo>
                  <a:cubicBezTo>
                    <a:pt x="33793" y="21624"/>
                    <a:pt x="33784" y="21621"/>
                    <a:pt x="33762" y="21621"/>
                  </a:cubicBezTo>
                  <a:cubicBezTo>
                    <a:pt x="33746" y="21621"/>
                    <a:pt x="33721" y="21623"/>
                    <a:pt x="33677" y="21627"/>
                  </a:cubicBezTo>
                  <a:cubicBezTo>
                    <a:pt x="33782" y="21389"/>
                    <a:pt x="33607" y="21273"/>
                    <a:pt x="33557" y="21273"/>
                  </a:cubicBezTo>
                  <a:close/>
                  <a:moveTo>
                    <a:pt x="35408" y="23170"/>
                  </a:moveTo>
                  <a:lnTo>
                    <a:pt x="35292" y="23194"/>
                  </a:lnTo>
                  <a:cubicBezTo>
                    <a:pt x="34989" y="23257"/>
                    <a:pt x="34677" y="23274"/>
                    <a:pt x="34377" y="23349"/>
                  </a:cubicBezTo>
                  <a:cubicBezTo>
                    <a:pt x="34303" y="23361"/>
                    <a:pt x="34235" y="23402"/>
                    <a:pt x="34190" y="23461"/>
                  </a:cubicBezTo>
                  <a:cubicBezTo>
                    <a:pt x="34172" y="23491"/>
                    <a:pt x="34155" y="23524"/>
                    <a:pt x="34140" y="23556"/>
                  </a:cubicBezTo>
                  <a:cubicBezTo>
                    <a:pt x="34074" y="23705"/>
                    <a:pt x="34048" y="23868"/>
                    <a:pt x="33994" y="24023"/>
                  </a:cubicBezTo>
                  <a:cubicBezTo>
                    <a:pt x="33896" y="24319"/>
                    <a:pt x="33668" y="24548"/>
                    <a:pt x="33579" y="24848"/>
                  </a:cubicBezTo>
                  <a:cubicBezTo>
                    <a:pt x="33490" y="25148"/>
                    <a:pt x="33561" y="25463"/>
                    <a:pt x="33510" y="25765"/>
                  </a:cubicBezTo>
                  <a:cubicBezTo>
                    <a:pt x="33554" y="25749"/>
                    <a:pt x="33600" y="25740"/>
                    <a:pt x="33646" y="25740"/>
                  </a:cubicBezTo>
                  <a:cubicBezTo>
                    <a:pt x="33689" y="25740"/>
                    <a:pt x="33733" y="25748"/>
                    <a:pt x="33775" y="25762"/>
                  </a:cubicBezTo>
                  <a:cubicBezTo>
                    <a:pt x="33775" y="25753"/>
                    <a:pt x="33941" y="24928"/>
                    <a:pt x="34080" y="24792"/>
                  </a:cubicBezTo>
                  <a:cubicBezTo>
                    <a:pt x="34143" y="24881"/>
                    <a:pt x="34152" y="24895"/>
                    <a:pt x="34116" y="25169"/>
                  </a:cubicBezTo>
                  <a:cubicBezTo>
                    <a:pt x="34084" y="25429"/>
                    <a:pt x="34169" y="25479"/>
                    <a:pt x="34241" y="25479"/>
                  </a:cubicBezTo>
                  <a:cubicBezTo>
                    <a:pt x="34274" y="25479"/>
                    <a:pt x="34305" y="25468"/>
                    <a:pt x="34318" y="25463"/>
                  </a:cubicBezTo>
                  <a:lnTo>
                    <a:pt x="34318" y="25463"/>
                  </a:lnTo>
                  <a:cubicBezTo>
                    <a:pt x="34273" y="25558"/>
                    <a:pt x="34256" y="25664"/>
                    <a:pt x="34264" y="25768"/>
                  </a:cubicBezTo>
                  <a:lnTo>
                    <a:pt x="34288" y="25783"/>
                  </a:lnTo>
                  <a:cubicBezTo>
                    <a:pt x="34410" y="25724"/>
                    <a:pt x="34514" y="25412"/>
                    <a:pt x="34511" y="25296"/>
                  </a:cubicBezTo>
                  <a:lnTo>
                    <a:pt x="34511" y="25296"/>
                  </a:lnTo>
                  <a:cubicBezTo>
                    <a:pt x="34466" y="25308"/>
                    <a:pt x="34428" y="25332"/>
                    <a:pt x="34392" y="25365"/>
                  </a:cubicBezTo>
                  <a:cubicBezTo>
                    <a:pt x="34443" y="25050"/>
                    <a:pt x="34306" y="24753"/>
                    <a:pt x="34297" y="24444"/>
                  </a:cubicBezTo>
                  <a:lnTo>
                    <a:pt x="34297" y="24444"/>
                  </a:lnTo>
                  <a:cubicBezTo>
                    <a:pt x="34331" y="24487"/>
                    <a:pt x="34362" y="24504"/>
                    <a:pt x="34392" y="24504"/>
                  </a:cubicBezTo>
                  <a:cubicBezTo>
                    <a:pt x="34535" y="24504"/>
                    <a:pt x="34643" y="24095"/>
                    <a:pt x="34837" y="24046"/>
                  </a:cubicBezTo>
                  <a:cubicBezTo>
                    <a:pt x="34800" y="24039"/>
                    <a:pt x="34763" y="24037"/>
                    <a:pt x="34725" y="24037"/>
                  </a:cubicBezTo>
                  <a:cubicBezTo>
                    <a:pt x="34583" y="24037"/>
                    <a:pt x="34441" y="24076"/>
                    <a:pt x="34300" y="24076"/>
                  </a:cubicBezTo>
                  <a:cubicBezTo>
                    <a:pt x="34224" y="24076"/>
                    <a:pt x="34147" y="24064"/>
                    <a:pt x="34071" y="24029"/>
                  </a:cubicBezTo>
                  <a:cubicBezTo>
                    <a:pt x="33971" y="23981"/>
                    <a:pt x="34015" y="23904"/>
                    <a:pt x="34220" y="23755"/>
                  </a:cubicBezTo>
                  <a:cubicBezTo>
                    <a:pt x="34360" y="23655"/>
                    <a:pt x="34466" y="23624"/>
                    <a:pt x="34595" y="23624"/>
                  </a:cubicBezTo>
                  <a:cubicBezTo>
                    <a:pt x="34671" y="23624"/>
                    <a:pt x="34755" y="23635"/>
                    <a:pt x="34858" y="23648"/>
                  </a:cubicBezTo>
                  <a:cubicBezTo>
                    <a:pt x="34928" y="23657"/>
                    <a:pt x="34979" y="23662"/>
                    <a:pt x="35018" y="23662"/>
                  </a:cubicBezTo>
                  <a:cubicBezTo>
                    <a:pt x="35119" y="23662"/>
                    <a:pt x="35148" y="23632"/>
                    <a:pt x="35220" y="23562"/>
                  </a:cubicBezTo>
                  <a:lnTo>
                    <a:pt x="35220" y="23562"/>
                  </a:lnTo>
                  <a:cubicBezTo>
                    <a:pt x="35209" y="23577"/>
                    <a:pt x="35194" y="23598"/>
                    <a:pt x="35182" y="23613"/>
                  </a:cubicBezTo>
                  <a:cubicBezTo>
                    <a:pt x="35390" y="23372"/>
                    <a:pt x="35390" y="23372"/>
                    <a:pt x="35408" y="23301"/>
                  </a:cubicBezTo>
                  <a:cubicBezTo>
                    <a:pt x="35416" y="23260"/>
                    <a:pt x="35416" y="23215"/>
                    <a:pt x="35408" y="23170"/>
                  </a:cubicBezTo>
                  <a:close/>
                  <a:moveTo>
                    <a:pt x="27504" y="21754"/>
                  </a:moveTo>
                  <a:cubicBezTo>
                    <a:pt x="27501" y="21754"/>
                    <a:pt x="27498" y="21754"/>
                    <a:pt x="27495" y="21754"/>
                  </a:cubicBezTo>
                  <a:cubicBezTo>
                    <a:pt x="27475" y="21754"/>
                    <a:pt x="27457" y="21757"/>
                    <a:pt x="27439" y="21760"/>
                  </a:cubicBezTo>
                  <a:cubicBezTo>
                    <a:pt x="27760" y="21823"/>
                    <a:pt x="28261" y="22859"/>
                    <a:pt x="28914" y="24397"/>
                  </a:cubicBezTo>
                  <a:cubicBezTo>
                    <a:pt x="29319" y="25357"/>
                    <a:pt x="29525" y="25827"/>
                    <a:pt x="29680" y="25827"/>
                  </a:cubicBezTo>
                  <a:cubicBezTo>
                    <a:pt x="29695" y="25827"/>
                    <a:pt x="29710" y="25822"/>
                    <a:pt x="29725" y="25813"/>
                  </a:cubicBezTo>
                  <a:cubicBezTo>
                    <a:pt x="29713" y="25786"/>
                    <a:pt x="29704" y="25759"/>
                    <a:pt x="29698" y="25733"/>
                  </a:cubicBezTo>
                  <a:lnTo>
                    <a:pt x="29698" y="25730"/>
                  </a:lnTo>
                  <a:lnTo>
                    <a:pt x="29701" y="25730"/>
                  </a:lnTo>
                  <a:cubicBezTo>
                    <a:pt x="29775" y="25694"/>
                    <a:pt x="29865" y="25724"/>
                    <a:pt x="29936" y="25676"/>
                  </a:cubicBezTo>
                  <a:cubicBezTo>
                    <a:pt x="30010" y="25629"/>
                    <a:pt x="30111" y="25534"/>
                    <a:pt x="30141" y="25448"/>
                  </a:cubicBezTo>
                  <a:cubicBezTo>
                    <a:pt x="30256" y="25109"/>
                    <a:pt x="30150" y="24783"/>
                    <a:pt x="30093" y="24604"/>
                  </a:cubicBezTo>
                  <a:lnTo>
                    <a:pt x="30093" y="24604"/>
                  </a:lnTo>
                  <a:cubicBezTo>
                    <a:pt x="30247" y="24869"/>
                    <a:pt x="30316" y="24986"/>
                    <a:pt x="30422" y="24986"/>
                  </a:cubicBezTo>
                  <a:cubicBezTo>
                    <a:pt x="30462" y="24986"/>
                    <a:pt x="30506" y="24970"/>
                    <a:pt x="30562" y="24940"/>
                  </a:cubicBezTo>
                  <a:cubicBezTo>
                    <a:pt x="30488" y="24866"/>
                    <a:pt x="30538" y="24792"/>
                    <a:pt x="30568" y="24783"/>
                  </a:cubicBezTo>
                  <a:cubicBezTo>
                    <a:pt x="30579" y="24789"/>
                    <a:pt x="30594" y="24798"/>
                    <a:pt x="30604" y="24798"/>
                  </a:cubicBezTo>
                  <a:cubicBezTo>
                    <a:pt x="30608" y="24798"/>
                    <a:pt x="30610" y="24797"/>
                    <a:pt x="30613" y="24794"/>
                  </a:cubicBezTo>
                  <a:lnTo>
                    <a:pt x="30577" y="24756"/>
                  </a:lnTo>
                  <a:lnTo>
                    <a:pt x="30589" y="24756"/>
                  </a:lnTo>
                  <a:lnTo>
                    <a:pt x="30571" y="24738"/>
                  </a:lnTo>
                  <a:lnTo>
                    <a:pt x="30568" y="24738"/>
                  </a:lnTo>
                  <a:cubicBezTo>
                    <a:pt x="30306" y="24484"/>
                    <a:pt x="30217" y="24397"/>
                    <a:pt x="30144" y="24397"/>
                  </a:cubicBezTo>
                  <a:cubicBezTo>
                    <a:pt x="30106" y="24397"/>
                    <a:pt x="30073" y="24421"/>
                    <a:pt x="30022" y="24456"/>
                  </a:cubicBezTo>
                  <a:cubicBezTo>
                    <a:pt x="29894" y="24227"/>
                    <a:pt x="29728" y="24023"/>
                    <a:pt x="29636" y="23779"/>
                  </a:cubicBezTo>
                  <a:cubicBezTo>
                    <a:pt x="29582" y="23637"/>
                    <a:pt x="29612" y="23476"/>
                    <a:pt x="29544" y="23340"/>
                  </a:cubicBezTo>
                  <a:cubicBezTo>
                    <a:pt x="29493" y="23239"/>
                    <a:pt x="29443" y="23224"/>
                    <a:pt x="29339" y="23188"/>
                  </a:cubicBezTo>
                  <a:cubicBezTo>
                    <a:pt x="29315" y="23218"/>
                    <a:pt x="29303" y="23260"/>
                    <a:pt x="29312" y="23298"/>
                  </a:cubicBezTo>
                  <a:cubicBezTo>
                    <a:pt x="29271" y="23242"/>
                    <a:pt x="29220" y="23194"/>
                    <a:pt x="29164" y="23159"/>
                  </a:cubicBezTo>
                  <a:lnTo>
                    <a:pt x="29164" y="23159"/>
                  </a:lnTo>
                  <a:cubicBezTo>
                    <a:pt x="29188" y="23169"/>
                    <a:pt x="29198" y="23173"/>
                    <a:pt x="29209" y="23173"/>
                  </a:cubicBezTo>
                  <a:cubicBezTo>
                    <a:pt x="29217" y="23173"/>
                    <a:pt x="29225" y="23171"/>
                    <a:pt x="29238" y="23168"/>
                  </a:cubicBezTo>
                  <a:cubicBezTo>
                    <a:pt x="29280" y="23022"/>
                    <a:pt x="29069" y="22850"/>
                    <a:pt x="29066" y="22847"/>
                  </a:cubicBezTo>
                  <a:cubicBezTo>
                    <a:pt x="28900" y="22713"/>
                    <a:pt x="28692" y="22639"/>
                    <a:pt x="28526" y="22502"/>
                  </a:cubicBezTo>
                  <a:cubicBezTo>
                    <a:pt x="28312" y="22327"/>
                    <a:pt x="28175" y="22078"/>
                    <a:pt x="27947" y="21921"/>
                  </a:cubicBezTo>
                  <a:cubicBezTo>
                    <a:pt x="27870" y="21865"/>
                    <a:pt x="27710" y="21754"/>
                    <a:pt x="27504" y="21754"/>
                  </a:cubicBezTo>
                  <a:close/>
                  <a:moveTo>
                    <a:pt x="39511" y="24690"/>
                  </a:moveTo>
                  <a:cubicBezTo>
                    <a:pt x="39510" y="24690"/>
                    <a:pt x="39509" y="24690"/>
                    <a:pt x="39508" y="24691"/>
                  </a:cubicBezTo>
                  <a:cubicBezTo>
                    <a:pt x="39487" y="24697"/>
                    <a:pt x="39469" y="24711"/>
                    <a:pt x="39445" y="24750"/>
                  </a:cubicBezTo>
                  <a:cubicBezTo>
                    <a:pt x="39451" y="24774"/>
                    <a:pt x="39451" y="24800"/>
                    <a:pt x="39454" y="24827"/>
                  </a:cubicBezTo>
                  <a:cubicBezTo>
                    <a:pt x="39451" y="24824"/>
                    <a:pt x="39445" y="24821"/>
                    <a:pt x="39442" y="24821"/>
                  </a:cubicBezTo>
                  <a:cubicBezTo>
                    <a:pt x="39427" y="24830"/>
                    <a:pt x="39419" y="24845"/>
                    <a:pt x="39416" y="24860"/>
                  </a:cubicBezTo>
                  <a:cubicBezTo>
                    <a:pt x="39427" y="24860"/>
                    <a:pt x="39427" y="24860"/>
                    <a:pt x="39448" y="24842"/>
                  </a:cubicBezTo>
                  <a:lnTo>
                    <a:pt x="39448" y="24842"/>
                  </a:lnTo>
                  <a:cubicBezTo>
                    <a:pt x="39460" y="24946"/>
                    <a:pt x="39436" y="25270"/>
                    <a:pt x="39433" y="25270"/>
                  </a:cubicBezTo>
                  <a:cubicBezTo>
                    <a:pt x="39427" y="25290"/>
                    <a:pt x="39401" y="25305"/>
                    <a:pt x="39392" y="25323"/>
                  </a:cubicBezTo>
                  <a:cubicBezTo>
                    <a:pt x="39332" y="25412"/>
                    <a:pt x="39297" y="25513"/>
                    <a:pt x="39229" y="25596"/>
                  </a:cubicBezTo>
                  <a:cubicBezTo>
                    <a:pt x="39205" y="25627"/>
                    <a:pt x="39186" y="25637"/>
                    <a:pt x="39173" y="25637"/>
                  </a:cubicBezTo>
                  <a:cubicBezTo>
                    <a:pt x="39164" y="25637"/>
                    <a:pt x="39157" y="25633"/>
                    <a:pt x="39151" y="25629"/>
                  </a:cubicBezTo>
                  <a:cubicBezTo>
                    <a:pt x="39117" y="25603"/>
                    <a:pt x="39091" y="25584"/>
                    <a:pt x="39062" y="25584"/>
                  </a:cubicBezTo>
                  <a:cubicBezTo>
                    <a:pt x="39033" y="25584"/>
                    <a:pt x="38999" y="25603"/>
                    <a:pt x="38949" y="25653"/>
                  </a:cubicBezTo>
                  <a:cubicBezTo>
                    <a:pt x="38932" y="25667"/>
                    <a:pt x="38932" y="25667"/>
                    <a:pt x="38893" y="25881"/>
                  </a:cubicBezTo>
                  <a:cubicBezTo>
                    <a:pt x="38897" y="25884"/>
                    <a:pt x="38928" y="25900"/>
                    <a:pt x="38976" y="25900"/>
                  </a:cubicBezTo>
                  <a:cubicBezTo>
                    <a:pt x="39081" y="25900"/>
                    <a:pt x="39269" y="25822"/>
                    <a:pt x="39430" y="25353"/>
                  </a:cubicBezTo>
                  <a:lnTo>
                    <a:pt x="39430" y="25353"/>
                  </a:lnTo>
                  <a:cubicBezTo>
                    <a:pt x="39427" y="25457"/>
                    <a:pt x="39430" y="25492"/>
                    <a:pt x="39442" y="25507"/>
                  </a:cubicBezTo>
                  <a:lnTo>
                    <a:pt x="39451" y="25507"/>
                  </a:lnTo>
                  <a:lnTo>
                    <a:pt x="39451" y="25513"/>
                  </a:lnTo>
                  <a:cubicBezTo>
                    <a:pt x="39481" y="25483"/>
                    <a:pt x="39502" y="25445"/>
                    <a:pt x="39514" y="25403"/>
                  </a:cubicBezTo>
                  <a:lnTo>
                    <a:pt x="39528" y="25368"/>
                  </a:lnTo>
                  <a:lnTo>
                    <a:pt x="39531" y="25353"/>
                  </a:lnTo>
                  <a:lnTo>
                    <a:pt x="39531" y="25353"/>
                  </a:lnTo>
                  <a:lnTo>
                    <a:pt x="39525" y="25359"/>
                  </a:lnTo>
                  <a:lnTo>
                    <a:pt x="39528" y="25344"/>
                  </a:lnTo>
                  <a:lnTo>
                    <a:pt x="39525" y="25344"/>
                  </a:lnTo>
                  <a:cubicBezTo>
                    <a:pt x="39619" y="25013"/>
                    <a:pt x="39597" y="24690"/>
                    <a:pt x="39511" y="24690"/>
                  </a:cubicBezTo>
                  <a:close/>
                  <a:moveTo>
                    <a:pt x="29781" y="26088"/>
                  </a:moveTo>
                  <a:cubicBezTo>
                    <a:pt x="29780" y="26088"/>
                    <a:pt x="29781" y="26090"/>
                    <a:pt x="29781" y="26092"/>
                  </a:cubicBezTo>
                  <a:cubicBezTo>
                    <a:pt x="29781" y="26094"/>
                    <a:pt x="29794" y="26119"/>
                    <a:pt x="29805" y="26119"/>
                  </a:cubicBezTo>
                  <a:cubicBezTo>
                    <a:pt x="29807" y="26119"/>
                    <a:pt x="29809" y="26118"/>
                    <a:pt x="29811" y="26116"/>
                  </a:cubicBezTo>
                  <a:lnTo>
                    <a:pt x="29808" y="26113"/>
                  </a:lnTo>
                  <a:cubicBezTo>
                    <a:pt x="29796" y="26095"/>
                    <a:pt x="29787" y="26089"/>
                    <a:pt x="29784" y="26089"/>
                  </a:cubicBezTo>
                  <a:cubicBezTo>
                    <a:pt x="29783" y="26088"/>
                    <a:pt x="29782" y="26088"/>
                    <a:pt x="29781" y="26088"/>
                  </a:cubicBezTo>
                  <a:close/>
                  <a:moveTo>
                    <a:pt x="30755" y="26474"/>
                  </a:moveTo>
                  <a:cubicBezTo>
                    <a:pt x="30770" y="26474"/>
                    <a:pt x="30785" y="26476"/>
                    <a:pt x="30800" y="26478"/>
                  </a:cubicBezTo>
                  <a:cubicBezTo>
                    <a:pt x="30789" y="26481"/>
                    <a:pt x="30772" y="26483"/>
                    <a:pt x="30758" y="26484"/>
                  </a:cubicBezTo>
                  <a:lnTo>
                    <a:pt x="30758" y="26484"/>
                  </a:lnTo>
                  <a:cubicBezTo>
                    <a:pt x="30740" y="26478"/>
                    <a:pt x="30734" y="26475"/>
                    <a:pt x="30734" y="26475"/>
                  </a:cubicBezTo>
                  <a:cubicBezTo>
                    <a:pt x="30741" y="26474"/>
                    <a:pt x="30748" y="26474"/>
                    <a:pt x="30755" y="26474"/>
                  </a:cubicBezTo>
                  <a:close/>
                  <a:moveTo>
                    <a:pt x="30339" y="25876"/>
                  </a:moveTo>
                  <a:cubicBezTo>
                    <a:pt x="30319" y="25876"/>
                    <a:pt x="30299" y="25878"/>
                    <a:pt x="30277" y="25881"/>
                  </a:cubicBezTo>
                  <a:cubicBezTo>
                    <a:pt x="30096" y="25952"/>
                    <a:pt x="29957" y="26101"/>
                    <a:pt x="29767" y="26160"/>
                  </a:cubicBezTo>
                  <a:cubicBezTo>
                    <a:pt x="30075" y="26309"/>
                    <a:pt x="30402" y="26419"/>
                    <a:pt x="30737" y="26484"/>
                  </a:cubicBezTo>
                  <a:lnTo>
                    <a:pt x="30728" y="26484"/>
                  </a:lnTo>
                  <a:cubicBezTo>
                    <a:pt x="31351" y="26640"/>
                    <a:pt x="31706" y="26730"/>
                    <a:pt x="31889" y="26730"/>
                  </a:cubicBezTo>
                  <a:cubicBezTo>
                    <a:pt x="31989" y="26730"/>
                    <a:pt x="32038" y="26703"/>
                    <a:pt x="32053" y="26647"/>
                  </a:cubicBezTo>
                  <a:cubicBezTo>
                    <a:pt x="32053" y="26759"/>
                    <a:pt x="32109" y="26794"/>
                    <a:pt x="32171" y="26794"/>
                  </a:cubicBezTo>
                  <a:cubicBezTo>
                    <a:pt x="32234" y="26794"/>
                    <a:pt x="32303" y="26759"/>
                    <a:pt x="32326" y="26733"/>
                  </a:cubicBezTo>
                  <a:cubicBezTo>
                    <a:pt x="32332" y="26727"/>
                    <a:pt x="32338" y="26718"/>
                    <a:pt x="32344" y="26709"/>
                  </a:cubicBezTo>
                  <a:cubicBezTo>
                    <a:pt x="32361" y="26671"/>
                    <a:pt x="32400" y="26534"/>
                    <a:pt x="32050" y="26481"/>
                  </a:cubicBezTo>
                  <a:cubicBezTo>
                    <a:pt x="31821" y="26445"/>
                    <a:pt x="31809" y="26424"/>
                    <a:pt x="31735" y="26306"/>
                  </a:cubicBezTo>
                  <a:lnTo>
                    <a:pt x="31735" y="26306"/>
                  </a:lnTo>
                  <a:cubicBezTo>
                    <a:pt x="31777" y="26322"/>
                    <a:pt x="31816" y="26329"/>
                    <a:pt x="31853" y="26329"/>
                  </a:cubicBezTo>
                  <a:cubicBezTo>
                    <a:pt x="31941" y="26329"/>
                    <a:pt x="32016" y="26289"/>
                    <a:pt x="32085" y="26240"/>
                  </a:cubicBezTo>
                  <a:cubicBezTo>
                    <a:pt x="32065" y="26166"/>
                    <a:pt x="32044" y="26083"/>
                    <a:pt x="31872" y="26047"/>
                  </a:cubicBezTo>
                  <a:cubicBezTo>
                    <a:pt x="31854" y="26044"/>
                    <a:pt x="31830" y="26041"/>
                    <a:pt x="31812" y="26041"/>
                  </a:cubicBezTo>
                  <a:cubicBezTo>
                    <a:pt x="31786" y="26039"/>
                    <a:pt x="31759" y="26037"/>
                    <a:pt x="31733" y="26037"/>
                  </a:cubicBezTo>
                  <a:cubicBezTo>
                    <a:pt x="31505" y="26037"/>
                    <a:pt x="31290" y="26131"/>
                    <a:pt x="31064" y="26139"/>
                  </a:cubicBezTo>
                  <a:cubicBezTo>
                    <a:pt x="31059" y="26140"/>
                    <a:pt x="31053" y="26140"/>
                    <a:pt x="31048" y="26140"/>
                  </a:cubicBezTo>
                  <a:cubicBezTo>
                    <a:pt x="30783" y="26140"/>
                    <a:pt x="30604" y="25876"/>
                    <a:pt x="30339" y="25876"/>
                  </a:cubicBezTo>
                  <a:close/>
                  <a:moveTo>
                    <a:pt x="32478" y="26611"/>
                  </a:moveTo>
                  <a:cubicBezTo>
                    <a:pt x="32477" y="26611"/>
                    <a:pt x="32475" y="26611"/>
                    <a:pt x="32474" y="26611"/>
                  </a:cubicBezTo>
                  <a:cubicBezTo>
                    <a:pt x="32361" y="26644"/>
                    <a:pt x="32436" y="26739"/>
                    <a:pt x="32548" y="26882"/>
                  </a:cubicBezTo>
                  <a:lnTo>
                    <a:pt x="32554" y="26879"/>
                  </a:lnTo>
                  <a:cubicBezTo>
                    <a:pt x="32598" y="26891"/>
                    <a:pt x="32642" y="26895"/>
                    <a:pt x="32686" y="26895"/>
                  </a:cubicBezTo>
                  <a:cubicBezTo>
                    <a:pt x="32794" y="26895"/>
                    <a:pt x="32901" y="26869"/>
                    <a:pt x="33008" y="26869"/>
                  </a:cubicBezTo>
                  <a:cubicBezTo>
                    <a:pt x="33037" y="26869"/>
                    <a:pt x="33066" y="26871"/>
                    <a:pt x="33095" y="26876"/>
                  </a:cubicBezTo>
                  <a:cubicBezTo>
                    <a:pt x="33070" y="26813"/>
                    <a:pt x="33206" y="26796"/>
                    <a:pt x="33359" y="26796"/>
                  </a:cubicBezTo>
                  <a:cubicBezTo>
                    <a:pt x="33531" y="26796"/>
                    <a:pt x="33724" y="26818"/>
                    <a:pt x="33727" y="26819"/>
                  </a:cubicBezTo>
                  <a:cubicBezTo>
                    <a:pt x="33724" y="26825"/>
                    <a:pt x="33721" y="26831"/>
                    <a:pt x="33718" y="26837"/>
                  </a:cubicBezTo>
                  <a:cubicBezTo>
                    <a:pt x="33849" y="26787"/>
                    <a:pt x="33971" y="26709"/>
                    <a:pt x="34104" y="26674"/>
                  </a:cubicBezTo>
                  <a:lnTo>
                    <a:pt x="34104" y="26671"/>
                  </a:lnTo>
                  <a:lnTo>
                    <a:pt x="34202" y="26701"/>
                  </a:lnTo>
                  <a:cubicBezTo>
                    <a:pt x="34202" y="26706"/>
                    <a:pt x="34196" y="26712"/>
                    <a:pt x="34196" y="26715"/>
                  </a:cubicBezTo>
                  <a:cubicBezTo>
                    <a:pt x="34164" y="26727"/>
                    <a:pt x="34119" y="26736"/>
                    <a:pt x="34083" y="26742"/>
                  </a:cubicBezTo>
                  <a:cubicBezTo>
                    <a:pt x="34104" y="26763"/>
                    <a:pt x="34104" y="26763"/>
                    <a:pt x="34175" y="26790"/>
                  </a:cubicBezTo>
                  <a:lnTo>
                    <a:pt x="34184" y="26784"/>
                  </a:lnTo>
                  <a:cubicBezTo>
                    <a:pt x="34253" y="26763"/>
                    <a:pt x="34318" y="26727"/>
                    <a:pt x="34389" y="26709"/>
                  </a:cubicBezTo>
                  <a:lnTo>
                    <a:pt x="34389" y="26709"/>
                  </a:lnTo>
                  <a:cubicBezTo>
                    <a:pt x="34383" y="26718"/>
                    <a:pt x="34377" y="26730"/>
                    <a:pt x="34374" y="26742"/>
                  </a:cubicBezTo>
                  <a:cubicBezTo>
                    <a:pt x="34404" y="26739"/>
                    <a:pt x="34431" y="26730"/>
                    <a:pt x="34457" y="26715"/>
                  </a:cubicBezTo>
                  <a:cubicBezTo>
                    <a:pt x="34484" y="26698"/>
                    <a:pt x="34487" y="26662"/>
                    <a:pt x="34511" y="26641"/>
                  </a:cubicBezTo>
                  <a:cubicBezTo>
                    <a:pt x="34517" y="26638"/>
                    <a:pt x="34523" y="26635"/>
                    <a:pt x="34529" y="26635"/>
                  </a:cubicBezTo>
                  <a:lnTo>
                    <a:pt x="34514" y="26629"/>
                  </a:lnTo>
                  <a:lnTo>
                    <a:pt x="34511" y="26629"/>
                  </a:lnTo>
                  <a:cubicBezTo>
                    <a:pt x="34506" y="26628"/>
                    <a:pt x="34501" y="26628"/>
                    <a:pt x="34497" y="26628"/>
                  </a:cubicBezTo>
                  <a:cubicBezTo>
                    <a:pt x="34476" y="26628"/>
                    <a:pt x="34457" y="26635"/>
                    <a:pt x="34437" y="26635"/>
                  </a:cubicBezTo>
                  <a:cubicBezTo>
                    <a:pt x="34431" y="26635"/>
                    <a:pt x="34425" y="26634"/>
                    <a:pt x="34419" y="26632"/>
                  </a:cubicBezTo>
                  <a:cubicBezTo>
                    <a:pt x="34371" y="26635"/>
                    <a:pt x="34324" y="26644"/>
                    <a:pt x="34279" y="26659"/>
                  </a:cubicBezTo>
                  <a:cubicBezTo>
                    <a:pt x="34253" y="26628"/>
                    <a:pt x="34222" y="26618"/>
                    <a:pt x="34192" y="26618"/>
                  </a:cubicBezTo>
                  <a:cubicBezTo>
                    <a:pt x="34137" y="26618"/>
                    <a:pt x="34089" y="26654"/>
                    <a:pt x="34089" y="26656"/>
                  </a:cubicBezTo>
                  <a:cubicBezTo>
                    <a:pt x="33999" y="26629"/>
                    <a:pt x="33886" y="26619"/>
                    <a:pt x="33775" y="26619"/>
                  </a:cubicBezTo>
                  <a:cubicBezTo>
                    <a:pt x="33639" y="26619"/>
                    <a:pt x="33505" y="26634"/>
                    <a:pt x="33415" y="26650"/>
                  </a:cubicBezTo>
                  <a:cubicBezTo>
                    <a:pt x="33311" y="26671"/>
                    <a:pt x="33219" y="26739"/>
                    <a:pt x="33113" y="26754"/>
                  </a:cubicBezTo>
                  <a:cubicBezTo>
                    <a:pt x="33100" y="26756"/>
                    <a:pt x="33087" y="26757"/>
                    <a:pt x="33075" y="26757"/>
                  </a:cubicBezTo>
                  <a:cubicBezTo>
                    <a:pt x="33011" y="26757"/>
                    <a:pt x="32949" y="26735"/>
                    <a:pt x="32884" y="26727"/>
                  </a:cubicBezTo>
                  <a:lnTo>
                    <a:pt x="32884" y="26727"/>
                  </a:lnTo>
                  <a:cubicBezTo>
                    <a:pt x="32896" y="26754"/>
                    <a:pt x="32920" y="26772"/>
                    <a:pt x="32946" y="26781"/>
                  </a:cubicBezTo>
                  <a:cubicBezTo>
                    <a:pt x="32926" y="26796"/>
                    <a:pt x="32909" y="26802"/>
                    <a:pt x="32894" y="26802"/>
                  </a:cubicBezTo>
                  <a:cubicBezTo>
                    <a:pt x="32861" y="26802"/>
                    <a:pt x="32837" y="26771"/>
                    <a:pt x="32801" y="26724"/>
                  </a:cubicBezTo>
                  <a:cubicBezTo>
                    <a:pt x="32789" y="26723"/>
                    <a:pt x="32778" y="26723"/>
                    <a:pt x="32766" y="26723"/>
                  </a:cubicBezTo>
                  <a:cubicBezTo>
                    <a:pt x="32710" y="26723"/>
                    <a:pt x="32653" y="26735"/>
                    <a:pt x="32599" y="26757"/>
                  </a:cubicBezTo>
                  <a:cubicBezTo>
                    <a:pt x="32562" y="26643"/>
                    <a:pt x="32506" y="26611"/>
                    <a:pt x="32478" y="26611"/>
                  </a:cubicBezTo>
                  <a:close/>
                  <a:moveTo>
                    <a:pt x="34962" y="26623"/>
                  </a:moveTo>
                  <a:cubicBezTo>
                    <a:pt x="34951" y="26623"/>
                    <a:pt x="34938" y="26624"/>
                    <a:pt x="34924" y="26626"/>
                  </a:cubicBezTo>
                  <a:cubicBezTo>
                    <a:pt x="34380" y="26751"/>
                    <a:pt x="34042" y="27214"/>
                    <a:pt x="33956" y="27380"/>
                  </a:cubicBezTo>
                  <a:cubicBezTo>
                    <a:pt x="33988" y="27369"/>
                    <a:pt x="34063" y="27345"/>
                    <a:pt x="34306" y="27214"/>
                  </a:cubicBezTo>
                  <a:cubicBezTo>
                    <a:pt x="34529" y="27095"/>
                    <a:pt x="34938" y="26766"/>
                    <a:pt x="34989" y="26656"/>
                  </a:cubicBezTo>
                  <a:lnTo>
                    <a:pt x="34986" y="26656"/>
                  </a:lnTo>
                  <a:cubicBezTo>
                    <a:pt x="34998" y="26630"/>
                    <a:pt x="34986" y="26623"/>
                    <a:pt x="34962" y="26623"/>
                  </a:cubicBezTo>
                  <a:close/>
                  <a:moveTo>
                    <a:pt x="36898" y="23961"/>
                  </a:moveTo>
                  <a:cubicBezTo>
                    <a:pt x="36883" y="23961"/>
                    <a:pt x="36867" y="23962"/>
                    <a:pt x="36850" y="23963"/>
                  </a:cubicBezTo>
                  <a:cubicBezTo>
                    <a:pt x="36729" y="23996"/>
                    <a:pt x="36622" y="24049"/>
                    <a:pt x="36488" y="24216"/>
                  </a:cubicBezTo>
                  <a:cubicBezTo>
                    <a:pt x="36512" y="24085"/>
                    <a:pt x="36467" y="24058"/>
                    <a:pt x="36450" y="24043"/>
                  </a:cubicBezTo>
                  <a:cubicBezTo>
                    <a:pt x="36426" y="24052"/>
                    <a:pt x="36414" y="24058"/>
                    <a:pt x="36387" y="24106"/>
                  </a:cubicBezTo>
                  <a:cubicBezTo>
                    <a:pt x="36530" y="24352"/>
                    <a:pt x="36654" y="24568"/>
                    <a:pt x="36861" y="24568"/>
                  </a:cubicBezTo>
                  <a:cubicBezTo>
                    <a:pt x="36891" y="24568"/>
                    <a:pt x="36923" y="24564"/>
                    <a:pt x="36957" y="24554"/>
                  </a:cubicBezTo>
                  <a:lnTo>
                    <a:pt x="36957" y="24554"/>
                  </a:lnTo>
                  <a:cubicBezTo>
                    <a:pt x="36859" y="24682"/>
                    <a:pt x="36690" y="24670"/>
                    <a:pt x="36571" y="24753"/>
                  </a:cubicBezTo>
                  <a:cubicBezTo>
                    <a:pt x="36744" y="24901"/>
                    <a:pt x="36527" y="25085"/>
                    <a:pt x="36616" y="25243"/>
                  </a:cubicBezTo>
                  <a:cubicBezTo>
                    <a:pt x="36620" y="25243"/>
                    <a:pt x="36623" y="25243"/>
                    <a:pt x="36627" y="25243"/>
                  </a:cubicBezTo>
                  <a:cubicBezTo>
                    <a:pt x="36658" y="25243"/>
                    <a:pt x="36689" y="25221"/>
                    <a:pt x="36806" y="24990"/>
                  </a:cubicBezTo>
                  <a:lnTo>
                    <a:pt x="36806" y="24990"/>
                  </a:lnTo>
                  <a:cubicBezTo>
                    <a:pt x="36794" y="25106"/>
                    <a:pt x="36785" y="25172"/>
                    <a:pt x="36844" y="25258"/>
                  </a:cubicBezTo>
                  <a:cubicBezTo>
                    <a:pt x="36913" y="25356"/>
                    <a:pt x="37040" y="25365"/>
                    <a:pt x="37124" y="25442"/>
                  </a:cubicBezTo>
                  <a:cubicBezTo>
                    <a:pt x="37251" y="25563"/>
                    <a:pt x="37251" y="25578"/>
                    <a:pt x="37281" y="26395"/>
                  </a:cubicBezTo>
                  <a:cubicBezTo>
                    <a:pt x="37274" y="26379"/>
                    <a:pt x="37261" y="26349"/>
                    <a:pt x="37233" y="26349"/>
                  </a:cubicBezTo>
                  <a:cubicBezTo>
                    <a:pt x="37188" y="26349"/>
                    <a:pt x="37104" y="26422"/>
                    <a:pt x="36942" y="26736"/>
                  </a:cubicBezTo>
                  <a:cubicBezTo>
                    <a:pt x="37079" y="26677"/>
                    <a:pt x="37233" y="26680"/>
                    <a:pt x="37370" y="26620"/>
                  </a:cubicBezTo>
                  <a:lnTo>
                    <a:pt x="37370" y="26620"/>
                  </a:lnTo>
                  <a:cubicBezTo>
                    <a:pt x="37256" y="26943"/>
                    <a:pt x="37427" y="26990"/>
                    <a:pt x="37507" y="26990"/>
                  </a:cubicBezTo>
                  <a:cubicBezTo>
                    <a:pt x="37525" y="26990"/>
                    <a:pt x="37538" y="26988"/>
                    <a:pt x="37542" y="26986"/>
                  </a:cubicBezTo>
                  <a:cubicBezTo>
                    <a:pt x="37569" y="26974"/>
                    <a:pt x="37815" y="26781"/>
                    <a:pt x="37777" y="26686"/>
                  </a:cubicBezTo>
                  <a:lnTo>
                    <a:pt x="37756" y="26683"/>
                  </a:lnTo>
                  <a:cubicBezTo>
                    <a:pt x="37890" y="26617"/>
                    <a:pt x="37890" y="26617"/>
                    <a:pt x="37916" y="26591"/>
                  </a:cubicBezTo>
                  <a:lnTo>
                    <a:pt x="37916" y="26567"/>
                  </a:lnTo>
                  <a:lnTo>
                    <a:pt x="37922" y="26585"/>
                  </a:lnTo>
                  <a:cubicBezTo>
                    <a:pt x="37961" y="26537"/>
                    <a:pt x="37990" y="26484"/>
                    <a:pt x="38008" y="26424"/>
                  </a:cubicBezTo>
                  <a:cubicBezTo>
                    <a:pt x="38041" y="26546"/>
                    <a:pt x="38172" y="26609"/>
                    <a:pt x="38201" y="26733"/>
                  </a:cubicBezTo>
                  <a:cubicBezTo>
                    <a:pt x="38249" y="26929"/>
                    <a:pt x="38142" y="27134"/>
                    <a:pt x="38228" y="27330"/>
                  </a:cubicBezTo>
                  <a:cubicBezTo>
                    <a:pt x="38282" y="27450"/>
                    <a:pt x="38340" y="27480"/>
                    <a:pt x="38384" y="27480"/>
                  </a:cubicBezTo>
                  <a:cubicBezTo>
                    <a:pt x="38427" y="27480"/>
                    <a:pt x="38457" y="27452"/>
                    <a:pt x="38457" y="27452"/>
                  </a:cubicBezTo>
                  <a:cubicBezTo>
                    <a:pt x="38501" y="27404"/>
                    <a:pt x="38507" y="27309"/>
                    <a:pt x="38516" y="27247"/>
                  </a:cubicBezTo>
                  <a:cubicBezTo>
                    <a:pt x="38555" y="27012"/>
                    <a:pt x="38445" y="26787"/>
                    <a:pt x="38480" y="26555"/>
                  </a:cubicBezTo>
                  <a:cubicBezTo>
                    <a:pt x="38513" y="26315"/>
                    <a:pt x="38673" y="26116"/>
                    <a:pt x="38706" y="25875"/>
                  </a:cubicBezTo>
                  <a:cubicBezTo>
                    <a:pt x="38712" y="25798"/>
                    <a:pt x="38709" y="25721"/>
                    <a:pt x="38694" y="25644"/>
                  </a:cubicBezTo>
                  <a:cubicBezTo>
                    <a:pt x="38691" y="25629"/>
                    <a:pt x="38351" y="24382"/>
                    <a:pt x="37905" y="24382"/>
                  </a:cubicBezTo>
                  <a:cubicBezTo>
                    <a:pt x="37904" y="24382"/>
                    <a:pt x="37902" y="24382"/>
                    <a:pt x="37901" y="24382"/>
                  </a:cubicBezTo>
                  <a:cubicBezTo>
                    <a:pt x="37515" y="24388"/>
                    <a:pt x="37477" y="24884"/>
                    <a:pt x="37127" y="24940"/>
                  </a:cubicBezTo>
                  <a:cubicBezTo>
                    <a:pt x="37123" y="24940"/>
                    <a:pt x="37120" y="24941"/>
                    <a:pt x="37117" y="24941"/>
                  </a:cubicBezTo>
                  <a:cubicBezTo>
                    <a:pt x="36988" y="24941"/>
                    <a:pt x="37064" y="24522"/>
                    <a:pt x="37067" y="24513"/>
                  </a:cubicBezTo>
                  <a:lnTo>
                    <a:pt x="37067" y="24513"/>
                  </a:lnTo>
                  <a:lnTo>
                    <a:pt x="37058" y="24533"/>
                  </a:lnTo>
                  <a:cubicBezTo>
                    <a:pt x="37100" y="24149"/>
                    <a:pt x="37121" y="23961"/>
                    <a:pt x="36898" y="23961"/>
                  </a:cubicBezTo>
                  <a:close/>
                  <a:moveTo>
                    <a:pt x="14346" y="28737"/>
                  </a:moveTo>
                  <a:lnTo>
                    <a:pt x="14346" y="28737"/>
                  </a:lnTo>
                  <a:cubicBezTo>
                    <a:pt x="14351" y="28745"/>
                    <a:pt x="14355" y="28754"/>
                    <a:pt x="14358" y="28762"/>
                  </a:cubicBezTo>
                  <a:lnTo>
                    <a:pt x="14358" y="28762"/>
                  </a:lnTo>
                  <a:cubicBezTo>
                    <a:pt x="14357" y="28760"/>
                    <a:pt x="14356" y="28759"/>
                    <a:pt x="14355" y="28758"/>
                  </a:cubicBezTo>
                  <a:cubicBezTo>
                    <a:pt x="14352" y="28752"/>
                    <a:pt x="14349" y="28746"/>
                    <a:pt x="14346" y="28737"/>
                  </a:cubicBezTo>
                  <a:close/>
                  <a:moveTo>
                    <a:pt x="35874" y="31947"/>
                  </a:moveTo>
                  <a:cubicBezTo>
                    <a:pt x="35862" y="31959"/>
                    <a:pt x="35853" y="31973"/>
                    <a:pt x="35841" y="31985"/>
                  </a:cubicBezTo>
                  <a:lnTo>
                    <a:pt x="35841" y="31988"/>
                  </a:lnTo>
                  <a:cubicBezTo>
                    <a:pt x="35853" y="31976"/>
                    <a:pt x="35865" y="31961"/>
                    <a:pt x="35874" y="31947"/>
                  </a:cubicBezTo>
                  <a:close/>
                  <a:moveTo>
                    <a:pt x="14028" y="27983"/>
                  </a:moveTo>
                  <a:cubicBezTo>
                    <a:pt x="14022" y="27983"/>
                    <a:pt x="14015" y="27984"/>
                    <a:pt x="14008" y="27986"/>
                  </a:cubicBezTo>
                  <a:cubicBezTo>
                    <a:pt x="13907" y="28084"/>
                    <a:pt x="13880" y="28224"/>
                    <a:pt x="13809" y="28336"/>
                  </a:cubicBezTo>
                  <a:cubicBezTo>
                    <a:pt x="13690" y="28529"/>
                    <a:pt x="13669" y="28770"/>
                    <a:pt x="13506" y="28939"/>
                  </a:cubicBezTo>
                  <a:cubicBezTo>
                    <a:pt x="13482" y="28960"/>
                    <a:pt x="13461" y="28984"/>
                    <a:pt x="13443" y="29007"/>
                  </a:cubicBezTo>
                  <a:cubicBezTo>
                    <a:pt x="13411" y="29055"/>
                    <a:pt x="13399" y="29111"/>
                    <a:pt x="13366" y="29156"/>
                  </a:cubicBezTo>
                  <a:cubicBezTo>
                    <a:pt x="13259" y="29304"/>
                    <a:pt x="13040" y="29370"/>
                    <a:pt x="13025" y="29592"/>
                  </a:cubicBezTo>
                  <a:cubicBezTo>
                    <a:pt x="13025" y="29601"/>
                    <a:pt x="13147" y="31249"/>
                    <a:pt x="13242" y="31567"/>
                  </a:cubicBezTo>
                  <a:cubicBezTo>
                    <a:pt x="13340" y="31896"/>
                    <a:pt x="13612" y="32102"/>
                    <a:pt x="13761" y="32102"/>
                  </a:cubicBezTo>
                  <a:cubicBezTo>
                    <a:pt x="13765" y="32102"/>
                    <a:pt x="13769" y="32101"/>
                    <a:pt x="13773" y="32101"/>
                  </a:cubicBezTo>
                  <a:cubicBezTo>
                    <a:pt x="14186" y="32071"/>
                    <a:pt x="14322" y="30661"/>
                    <a:pt x="14233" y="29940"/>
                  </a:cubicBezTo>
                  <a:cubicBezTo>
                    <a:pt x="14165" y="29358"/>
                    <a:pt x="14168" y="29245"/>
                    <a:pt x="14260" y="29016"/>
                  </a:cubicBezTo>
                  <a:cubicBezTo>
                    <a:pt x="14272" y="29067"/>
                    <a:pt x="14293" y="29114"/>
                    <a:pt x="14322" y="29159"/>
                  </a:cubicBezTo>
                  <a:cubicBezTo>
                    <a:pt x="14328" y="28806"/>
                    <a:pt x="14328" y="28806"/>
                    <a:pt x="14340" y="28776"/>
                  </a:cubicBezTo>
                  <a:cubicBezTo>
                    <a:pt x="14367" y="28791"/>
                    <a:pt x="14367" y="28791"/>
                    <a:pt x="14394" y="28847"/>
                  </a:cubicBezTo>
                  <a:lnTo>
                    <a:pt x="14388" y="28829"/>
                  </a:lnTo>
                  <a:lnTo>
                    <a:pt x="14402" y="28862"/>
                  </a:lnTo>
                  <a:cubicBezTo>
                    <a:pt x="14361" y="28770"/>
                    <a:pt x="14343" y="28702"/>
                    <a:pt x="14296" y="28503"/>
                  </a:cubicBezTo>
                  <a:cubicBezTo>
                    <a:pt x="14239" y="28261"/>
                    <a:pt x="14146" y="27983"/>
                    <a:pt x="14028" y="27983"/>
                  </a:cubicBezTo>
                  <a:close/>
                  <a:moveTo>
                    <a:pt x="20331" y="692"/>
                  </a:moveTo>
                  <a:cubicBezTo>
                    <a:pt x="20317" y="692"/>
                    <a:pt x="20304" y="692"/>
                    <a:pt x="20290" y="693"/>
                  </a:cubicBezTo>
                  <a:cubicBezTo>
                    <a:pt x="20168" y="719"/>
                    <a:pt x="20168" y="719"/>
                    <a:pt x="20076" y="838"/>
                  </a:cubicBezTo>
                  <a:lnTo>
                    <a:pt x="19999" y="838"/>
                  </a:lnTo>
                  <a:lnTo>
                    <a:pt x="20073" y="895"/>
                  </a:lnTo>
                  <a:cubicBezTo>
                    <a:pt x="20013" y="898"/>
                    <a:pt x="19959" y="899"/>
                    <a:pt x="19911" y="899"/>
                  </a:cubicBezTo>
                  <a:cubicBezTo>
                    <a:pt x="19670" y="899"/>
                    <a:pt x="19571" y="868"/>
                    <a:pt x="19571" y="868"/>
                  </a:cubicBezTo>
                  <a:cubicBezTo>
                    <a:pt x="19512" y="883"/>
                    <a:pt x="19456" y="912"/>
                    <a:pt x="19414" y="954"/>
                  </a:cubicBezTo>
                  <a:cubicBezTo>
                    <a:pt x="19326" y="952"/>
                    <a:pt x="19249" y="951"/>
                    <a:pt x="19182" y="951"/>
                  </a:cubicBezTo>
                  <a:cubicBezTo>
                    <a:pt x="18863" y="951"/>
                    <a:pt x="18784" y="982"/>
                    <a:pt x="18826" y="1177"/>
                  </a:cubicBezTo>
                  <a:lnTo>
                    <a:pt x="18909" y="1215"/>
                  </a:lnTo>
                  <a:cubicBezTo>
                    <a:pt x="18687" y="1307"/>
                    <a:pt x="18443" y="1242"/>
                    <a:pt x="18215" y="1298"/>
                  </a:cubicBezTo>
                  <a:lnTo>
                    <a:pt x="18176" y="1316"/>
                  </a:lnTo>
                  <a:cubicBezTo>
                    <a:pt x="18384" y="1349"/>
                    <a:pt x="18452" y="1390"/>
                    <a:pt x="18571" y="1554"/>
                  </a:cubicBezTo>
                  <a:cubicBezTo>
                    <a:pt x="18315" y="1545"/>
                    <a:pt x="17909" y="1453"/>
                    <a:pt x="17909" y="1453"/>
                  </a:cubicBezTo>
                  <a:lnTo>
                    <a:pt x="17909" y="1453"/>
                  </a:lnTo>
                  <a:cubicBezTo>
                    <a:pt x="17932" y="1468"/>
                    <a:pt x="17962" y="1485"/>
                    <a:pt x="17983" y="1500"/>
                  </a:cubicBezTo>
                  <a:lnTo>
                    <a:pt x="17915" y="1554"/>
                  </a:lnTo>
                  <a:lnTo>
                    <a:pt x="17832" y="1536"/>
                  </a:lnTo>
                  <a:lnTo>
                    <a:pt x="17832" y="1536"/>
                  </a:lnTo>
                  <a:cubicBezTo>
                    <a:pt x="18066" y="1652"/>
                    <a:pt x="18066" y="1652"/>
                    <a:pt x="18099" y="1699"/>
                  </a:cubicBezTo>
                  <a:cubicBezTo>
                    <a:pt x="17772" y="1678"/>
                    <a:pt x="17772" y="1678"/>
                    <a:pt x="17716" y="1652"/>
                  </a:cubicBezTo>
                  <a:cubicBezTo>
                    <a:pt x="17701" y="1577"/>
                    <a:pt x="17692" y="1500"/>
                    <a:pt x="17689" y="1426"/>
                  </a:cubicBezTo>
                  <a:lnTo>
                    <a:pt x="17615" y="1373"/>
                  </a:lnTo>
                  <a:cubicBezTo>
                    <a:pt x="17576" y="1512"/>
                    <a:pt x="17576" y="1512"/>
                    <a:pt x="17446" y="1598"/>
                  </a:cubicBezTo>
                  <a:cubicBezTo>
                    <a:pt x="17639" y="1943"/>
                    <a:pt x="18022" y="2050"/>
                    <a:pt x="18301" y="2290"/>
                  </a:cubicBezTo>
                  <a:cubicBezTo>
                    <a:pt x="18138" y="2249"/>
                    <a:pt x="18020" y="2070"/>
                    <a:pt x="17846" y="2070"/>
                  </a:cubicBezTo>
                  <a:cubicBezTo>
                    <a:pt x="17805" y="2070"/>
                    <a:pt x="17759" y="2081"/>
                    <a:pt x="17710" y="2106"/>
                  </a:cubicBezTo>
                  <a:cubicBezTo>
                    <a:pt x="17745" y="2234"/>
                    <a:pt x="17811" y="2468"/>
                    <a:pt x="17208" y="2507"/>
                  </a:cubicBezTo>
                  <a:cubicBezTo>
                    <a:pt x="17463" y="2400"/>
                    <a:pt x="17469" y="2379"/>
                    <a:pt x="17544" y="2186"/>
                  </a:cubicBezTo>
                  <a:cubicBezTo>
                    <a:pt x="17410" y="1928"/>
                    <a:pt x="17457" y="1622"/>
                    <a:pt x="17336" y="1361"/>
                  </a:cubicBezTo>
                  <a:lnTo>
                    <a:pt x="17253" y="1331"/>
                  </a:lnTo>
                  <a:lnTo>
                    <a:pt x="17235" y="1331"/>
                  </a:lnTo>
                  <a:cubicBezTo>
                    <a:pt x="17175" y="1310"/>
                    <a:pt x="17116" y="1295"/>
                    <a:pt x="17054" y="1289"/>
                  </a:cubicBezTo>
                  <a:cubicBezTo>
                    <a:pt x="17006" y="1488"/>
                    <a:pt x="16742" y="1506"/>
                    <a:pt x="16700" y="1711"/>
                  </a:cubicBezTo>
                  <a:cubicBezTo>
                    <a:pt x="16674" y="1839"/>
                    <a:pt x="16736" y="1984"/>
                    <a:pt x="16881" y="2136"/>
                  </a:cubicBezTo>
                  <a:cubicBezTo>
                    <a:pt x="16874" y="2138"/>
                    <a:pt x="16868" y="2140"/>
                    <a:pt x="16856" y="2140"/>
                  </a:cubicBezTo>
                  <a:cubicBezTo>
                    <a:pt x="16803" y="2140"/>
                    <a:pt x="16636" y="2091"/>
                    <a:pt x="15661" y="1800"/>
                  </a:cubicBezTo>
                  <a:lnTo>
                    <a:pt x="15661" y="1800"/>
                  </a:lnTo>
                  <a:cubicBezTo>
                    <a:pt x="15923" y="1999"/>
                    <a:pt x="15923" y="1999"/>
                    <a:pt x="15931" y="2008"/>
                  </a:cubicBezTo>
                  <a:cubicBezTo>
                    <a:pt x="15798" y="2079"/>
                    <a:pt x="15694" y="2133"/>
                    <a:pt x="14981" y="2168"/>
                  </a:cubicBezTo>
                  <a:cubicBezTo>
                    <a:pt x="15026" y="2130"/>
                    <a:pt x="15088" y="2082"/>
                    <a:pt x="15136" y="2050"/>
                  </a:cubicBezTo>
                  <a:cubicBezTo>
                    <a:pt x="15118" y="2048"/>
                    <a:pt x="15100" y="2048"/>
                    <a:pt x="15082" y="2048"/>
                  </a:cubicBezTo>
                  <a:cubicBezTo>
                    <a:pt x="14654" y="2048"/>
                    <a:pt x="14335" y="2426"/>
                    <a:pt x="13906" y="2426"/>
                  </a:cubicBezTo>
                  <a:cubicBezTo>
                    <a:pt x="13887" y="2426"/>
                    <a:pt x="13867" y="2425"/>
                    <a:pt x="13847" y="2424"/>
                  </a:cubicBezTo>
                  <a:cubicBezTo>
                    <a:pt x="13877" y="2266"/>
                    <a:pt x="13916" y="2260"/>
                    <a:pt x="14120" y="2251"/>
                  </a:cubicBezTo>
                  <a:cubicBezTo>
                    <a:pt x="14117" y="2113"/>
                    <a:pt x="14065" y="2043"/>
                    <a:pt x="13968" y="2043"/>
                  </a:cubicBezTo>
                  <a:cubicBezTo>
                    <a:pt x="13913" y="2043"/>
                    <a:pt x="13844" y="2065"/>
                    <a:pt x="13761" y="2109"/>
                  </a:cubicBezTo>
                  <a:lnTo>
                    <a:pt x="13806" y="2183"/>
                  </a:lnTo>
                  <a:cubicBezTo>
                    <a:pt x="13779" y="2284"/>
                    <a:pt x="13779" y="2284"/>
                    <a:pt x="13645" y="2584"/>
                  </a:cubicBezTo>
                  <a:lnTo>
                    <a:pt x="13592" y="2513"/>
                  </a:lnTo>
                  <a:cubicBezTo>
                    <a:pt x="13585" y="2512"/>
                    <a:pt x="13578" y="2512"/>
                    <a:pt x="13571" y="2512"/>
                  </a:cubicBezTo>
                  <a:cubicBezTo>
                    <a:pt x="13225" y="2512"/>
                    <a:pt x="12968" y="2801"/>
                    <a:pt x="12624" y="2810"/>
                  </a:cubicBezTo>
                  <a:cubicBezTo>
                    <a:pt x="12654" y="2866"/>
                    <a:pt x="12677" y="2922"/>
                    <a:pt x="12692" y="2982"/>
                  </a:cubicBezTo>
                  <a:cubicBezTo>
                    <a:pt x="12657" y="2990"/>
                    <a:pt x="12629" y="2997"/>
                    <a:pt x="12606" y="2997"/>
                  </a:cubicBezTo>
                  <a:cubicBezTo>
                    <a:pt x="12517" y="2997"/>
                    <a:pt x="12492" y="2897"/>
                    <a:pt x="12372" y="2415"/>
                  </a:cubicBezTo>
                  <a:lnTo>
                    <a:pt x="12372" y="2415"/>
                  </a:lnTo>
                  <a:cubicBezTo>
                    <a:pt x="12582" y="2441"/>
                    <a:pt x="12755" y="2602"/>
                    <a:pt x="12972" y="2602"/>
                  </a:cubicBezTo>
                  <a:cubicBezTo>
                    <a:pt x="13001" y="2602"/>
                    <a:pt x="13030" y="2599"/>
                    <a:pt x="13060" y="2593"/>
                  </a:cubicBezTo>
                  <a:cubicBezTo>
                    <a:pt x="13194" y="2566"/>
                    <a:pt x="13485" y="2370"/>
                    <a:pt x="13417" y="2207"/>
                  </a:cubicBezTo>
                  <a:cubicBezTo>
                    <a:pt x="13366" y="2085"/>
                    <a:pt x="13188" y="2047"/>
                    <a:pt x="12707" y="1943"/>
                  </a:cubicBezTo>
                  <a:cubicBezTo>
                    <a:pt x="12701" y="1919"/>
                    <a:pt x="12695" y="1883"/>
                    <a:pt x="12689" y="1860"/>
                  </a:cubicBezTo>
                  <a:cubicBezTo>
                    <a:pt x="12654" y="1854"/>
                    <a:pt x="12654" y="1854"/>
                    <a:pt x="12369" y="1836"/>
                  </a:cubicBezTo>
                  <a:cubicBezTo>
                    <a:pt x="12428" y="1815"/>
                    <a:pt x="12511" y="1785"/>
                    <a:pt x="12571" y="1765"/>
                  </a:cubicBezTo>
                  <a:cubicBezTo>
                    <a:pt x="12544" y="1753"/>
                    <a:pt x="12511" y="1729"/>
                    <a:pt x="12484" y="1714"/>
                  </a:cubicBezTo>
                  <a:lnTo>
                    <a:pt x="12381" y="1747"/>
                  </a:lnTo>
                  <a:lnTo>
                    <a:pt x="12381" y="1747"/>
                  </a:lnTo>
                  <a:lnTo>
                    <a:pt x="12452" y="1693"/>
                  </a:lnTo>
                  <a:lnTo>
                    <a:pt x="12452" y="1693"/>
                  </a:lnTo>
                  <a:cubicBezTo>
                    <a:pt x="12300" y="1714"/>
                    <a:pt x="12152" y="1759"/>
                    <a:pt x="12015" y="1821"/>
                  </a:cubicBezTo>
                  <a:cubicBezTo>
                    <a:pt x="12063" y="1785"/>
                    <a:pt x="12131" y="1738"/>
                    <a:pt x="12182" y="1708"/>
                  </a:cubicBezTo>
                  <a:lnTo>
                    <a:pt x="12102" y="1661"/>
                  </a:lnTo>
                  <a:cubicBezTo>
                    <a:pt x="11909" y="1726"/>
                    <a:pt x="11897" y="1747"/>
                    <a:pt x="11816" y="1854"/>
                  </a:cubicBezTo>
                  <a:lnTo>
                    <a:pt x="11719" y="1836"/>
                  </a:lnTo>
                  <a:cubicBezTo>
                    <a:pt x="11683" y="1868"/>
                    <a:pt x="11683" y="1868"/>
                    <a:pt x="11469" y="1925"/>
                  </a:cubicBezTo>
                  <a:cubicBezTo>
                    <a:pt x="11469" y="1898"/>
                    <a:pt x="11472" y="1865"/>
                    <a:pt x="11472" y="1839"/>
                  </a:cubicBezTo>
                  <a:lnTo>
                    <a:pt x="11472" y="1839"/>
                  </a:lnTo>
                  <a:cubicBezTo>
                    <a:pt x="11279" y="1895"/>
                    <a:pt x="11122" y="2050"/>
                    <a:pt x="10911" y="2064"/>
                  </a:cubicBezTo>
                  <a:lnTo>
                    <a:pt x="10967" y="1999"/>
                  </a:lnTo>
                  <a:lnTo>
                    <a:pt x="10967" y="1999"/>
                  </a:lnTo>
                  <a:cubicBezTo>
                    <a:pt x="10801" y="2085"/>
                    <a:pt x="10620" y="2136"/>
                    <a:pt x="10460" y="2234"/>
                  </a:cubicBezTo>
                  <a:cubicBezTo>
                    <a:pt x="10528" y="2228"/>
                    <a:pt x="10599" y="2216"/>
                    <a:pt x="10665" y="2198"/>
                  </a:cubicBezTo>
                  <a:lnTo>
                    <a:pt x="10665" y="2198"/>
                  </a:lnTo>
                  <a:cubicBezTo>
                    <a:pt x="10650" y="2216"/>
                    <a:pt x="10638" y="2228"/>
                    <a:pt x="10626" y="2240"/>
                  </a:cubicBezTo>
                  <a:cubicBezTo>
                    <a:pt x="10584" y="2278"/>
                    <a:pt x="10537" y="2308"/>
                    <a:pt x="10338" y="2435"/>
                  </a:cubicBezTo>
                  <a:lnTo>
                    <a:pt x="10329" y="2438"/>
                  </a:lnTo>
                  <a:cubicBezTo>
                    <a:pt x="9896" y="2688"/>
                    <a:pt x="9492" y="2988"/>
                    <a:pt x="9044" y="3210"/>
                  </a:cubicBezTo>
                  <a:cubicBezTo>
                    <a:pt x="8886" y="3285"/>
                    <a:pt x="8862" y="3296"/>
                    <a:pt x="8678" y="3383"/>
                  </a:cubicBezTo>
                  <a:cubicBezTo>
                    <a:pt x="8402" y="3507"/>
                    <a:pt x="8281" y="3792"/>
                    <a:pt x="8073" y="3985"/>
                  </a:cubicBezTo>
                  <a:cubicBezTo>
                    <a:pt x="8070" y="4083"/>
                    <a:pt x="8007" y="4160"/>
                    <a:pt x="7993" y="4255"/>
                  </a:cubicBezTo>
                  <a:lnTo>
                    <a:pt x="8064" y="4303"/>
                  </a:lnTo>
                  <a:cubicBezTo>
                    <a:pt x="8263" y="4229"/>
                    <a:pt x="8373" y="4169"/>
                    <a:pt x="8628" y="3964"/>
                  </a:cubicBezTo>
                  <a:lnTo>
                    <a:pt x="8628" y="3964"/>
                  </a:lnTo>
                  <a:cubicBezTo>
                    <a:pt x="8537" y="4242"/>
                    <a:pt x="8336" y="4874"/>
                    <a:pt x="8023" y="4874"/>
                  </a:cubicBezTo>
                  <a:cubicBezTo>
                    <a:pt x="8008" y="4874"/>
                    <a:pt x="7993" y="4873"/>
                    <a:pt x="7978" y="4870"/>
                  </a:cubicBezTo>
                  <a:cubicBezTo>
                    <a:pt x="7951" y="5054"/>
                    <a:pt x="7951" y="5054"/>
                    <a:pt x="7797" y="5110"/>
                  </a:cubicBezTo>
                  <a:lnTo>
                    <a:pt x="7880" y="5149"/>
                  </a:lnTo>
                  <a:cubicBezTo>
                    <a:pt x="7951" y="5093"/>
                    <a:pt x="7951" y="5093"/>
                    <a:pt x="8197" y="4840"/>
                  </a:cubicBezTo>
                  <a:lnTo>
                    <a:pt x="8197" y="4840"/>
                  </a:lnTo>
                  <a:lnTo>
                    <a:pt x="8159" y="4944"/>
                  </a:lnTo>
                  <a:cubicBezTo>
                    <a:pt x="8459" y="4926"/>
                    <a:pt x="8459" y="4926"/>
                    <a:pt x="9682" y="3864"/>
                  </a:cubicBezTo>
                  <a:cubicBezTo>
                    <a:pt x="9652" y="3697"/>
                    <a:pt x="9596" y="3350"/>
                    <a:pt x="10736" y="2908"/>
                  </a:cubicBezTo>
                  <a:cubicBezTo>
                    <a:pt x="10759" y="2839"/>
                    <a:pt x="10815" y="2670"/>
                    <a:pt x="10971" y="2670"/>
                  </a:cubicBezTo>
                  <a:cubicBezTo>
                    <a:pt x="11032" y="2670"/>
                    <a:pt x="11109" y="2696"/>
                    <a:pt x="11205" y="2765"/>
                  </a:cubicBezTo>
                  <a:cubicBezTo>
                    <a:pt x="10365" y="3415"/>
                    <a:pt x="10365" y="3415"/>
                    <a:pt x="10142" y="3751"/>
                  </a:cubicBezTo>
                  <a:cubicBezTo>
                    <a:pt x="10192" y="3769"/>
                    <a:pt x="10224" y="3780"/>
                    <a:pt x="10282" y="3780"/>
                  </a:cubicBezTo>
                  <a:cubicBezTo>
                    <a:pt x="10379" y="3780"/>
                    <a:pt x="10551" y="3749"/>
                    <a:pt x="11009" y="3668"/>
                  </a:cubicBezTo>
                  <a:cubicBezTo>
                    <a:pt x="11012" y="3685"/>
                    <a:pt x="11018" y="3709"/>
                    <a:pt x="11021" y="3730"/>
                  </a:cubicBezTo>
                  <a:lnTo>
                    <a:pt x="11113" y="3777"/>
                  </a:lnTo>
                  <a:cubicBezTo>
                    <a:pt x="11122" y="3810"/>
                    <a:pt x="11134" y="3855"/>
                    <a:pt x="11143" y="3887"/>
                  </a:cubicBezTo>
                  <a:cubicBezTo>
                    <a:pt x="10326" y="3935"/>
                    <a:pt x="10326" y="3935"/>
                    <a:pt x="10222" y="4027"/>
                  </a:cubicBezTo>
                  <a:cubicBezTo>
                    <a:pt x="10065" y="4166"/>
                    <a:pt x="10133" y="4487"/>
                    <a:pt x="9839" y="4523"/>
                  </a:cubicBezTo>
                  <a:cubicBezTo>
                    <a:pt x="9807" y="4472"/>
                    <a:pt x="9762" y="4431"/>
                    <a:pt x="9712" y="4398"/>
                  </a:cubicBezTo>
                  <a:cubicBezTo>
                    <a:pt x="9536" y="4511"/>
                    <a:pt x="9314" y="4763"/>
                    <a:pt x="9052" y="5152"/>
                  </a:cubicBezTo>
                  <a:cubicBezTo>
                    <a:pt x="8880" y="5265"/>
                    <a:pt x="8058" y="5339"/>
                    <a:pt x="8049" y="5339"/>
                  </a:cubicBezTo>
                  <a:cubicBezTo>
                    <a:pt x="8034" y="5315"/>
                    <a:pt x="8016" y="5283"/>
                    <a:pt x="8001" y="5256"/>
                  </a:cubicBezTo>
                  <a:lnTo>
                    <a:pt x="8076" y="5208"/>
                  </a:lnTo>
                  <a:lnTo>
                    <a:pt x="8076" y="5208"/>
                  </a:lnTo>
                  <a:cubicBezTo>
                    <a:pt x="7859" y="5223"/>
                    <a:pt x="7699" y="5244"/>
                    <a:pt x="7699" y="5244"/>
                  </a:cubicBezTo>
                  <a:cubicBezTo>
                    <a:pt x="7648" y="5146"/>
                    <a:pt x="7639" y="5134"/>
                    <a:pt x="7740" y="4974"/>
                  </a:cubicBezTo>
                  <a:lnTo>
                    <a:pt x="7740" y="4974"/>
                  </a:lnTo>
                  <a:cubicBezTo>
                    <a:pt x="7728" y="5001"/>
                    <a:pt x="7710" y="5039"/>
                    <a:pt x="7699" y="5069"/>
                  </a:cubicBezTo>
                  <a:cubicBezTo>
                    <a:pt x="7820" y="5057"/>
                    <a:pt x="7820" y="5057"/>
                    <a:pt x="7918" y="4909"/>
                  </a:cubicBezTo>
                  <a:lnTo>
                    <a:pt x="7918" y="4909"/>
                  </a:lnTo>
                  <a:lnTo>
                    <a:pt x="7817" y="4918"/>
                  </a:lnTo>
                  <a:cubicBezTo>
                    <a:pt x="8010" y="4793"/>
                    <a:pt x="8117" y="4588"/>
                    <a:pt x="8269" y="4425"/>
                  </a:cubicBezTo>
                  <a:lnTo>
                    <a:pt x="8269" y="4425"/>
                  </a:lnTo>
                  <a:cubicBezTo>
                    <a:pt x="8180" y="4437"/>
                    <a:pt x="8117" y="4445"/>
                    <a:pt x="7963" y="4573"/>
                  </a:cubicBezTo>
                  <a:lnTo>
                    <a:pt x="7954" y="4579"/>
                  </a:lnTo>
                  <a:cubicBezTo>
                    <a:pt x="7918" y="4609"/>
                    <a:pt x="7874" y="4650"/>
                    <a:pt x="7841" y="4683"/>
                  </a:cubicBezTo>
                  <a:cubicBezTo>
                    <a:pt x="7642" y="4900"/>
                    <a:pt x="7529" y="5173"/>
                    <a:pt x="7330" y="5387"/>
                  </a:cubicBezTo>
                  <a:lnTo>
                    <a:pt x="7265" y="5327"/>
                  </a:lnTo>
                  <a:cubicBezTo>
                    <a:pt x="7250" y="5333"/>
                    <a:pt x="5439" y="6337"/>
                    <a:pt x="5270" y="6764"/>
                  </a:cubicBezTo>
                  <a:cubicBezTo>
                    <a:pt x="5009" y="6832"/>
                    <a:pt x="5000" y="6835"/>
                    <a:pt x="4831" y="6939"/>
                  </a:cubicBezTo>
                  <a:cubicBezTo>
                    <a:pt x="5117" y="7441"/>
                    <a:pt x="4380" y="8344"/>
                    <a:pt x="4079" y="8344"/>
                  </a:cubicBezTo>
                  <a:cubicBezTo>
                    <a:pt x="4077" y="8344"/>
                    <a:pt x="4075" y="8344"/>
                    <a:pt x="4074" y="8344"/>
                  </a:cubicBezTo>
                  <a:cubicBezTo>
                    <a:pt x="4009" y="8341"/>
                    <a:pt x="3951" y="8339"/>
                    <a:pt x="3899" y="8339"/>
                  </a:cubicBezTo>
                  <a:cubicBezTo>
                    <a:pt x="3498" y="8339"/>
                    <a:pt x="3429" y="8483"/>
                    <a:pt x="2833" y="9742"/>
                  </a:cubicBezTo>
                  <a:lnTo>
                    <a:pt x="2853" y="9718"/>
                  </a:lnTo>
                  <a:lnTo>
                    <a:pt x="2853" y="9718"/>
                  </a:lnTo>
                  <a:cubicBezTo>
                    <a:pt x="2764" y="9888"/>
                    <a:pt x="2764" y="9888"/>
                    <a:pt x="2592" y="10276"/>
                  </a:cubicBezTo>
                  <a:lnTo>
                    <a:pt x="2681" y="10253"/>
                  </a:lnTo>
                  <a:cubicBezTo>
                    <a:pt x="2755" y="10366"/>
                    <a:pt x="2741" y="10523"/>
                    <a:pt x="2859" y="10609"/>
                  </a:cubicBezTo>
                  <a:cubicBezTo>
                    <a:pt x="3195" y="10514"/>
                    <a:pt x="3498" y="10220"/>
                    <a:pt x="3789" y="9715"/>
                  </a:cubicBezTo>
                  <a:cubicBezTo>
                    <a:pt x="4222" y="8961"/>
                    <a:pt x="5056" y="8290"/>
                    <a:pt x="5062" y="8290"/>
                  </a:cubicBezTo>
                  <a:lnTo>
                    <a:pt x="5125" y="8287"/>
                  </a:lnTo>
                  <a:cubicBezTo>
                    <a:pt x="5127" y="8287"/>
                    <a:pt x="5130" y="8287"/>
                    <a:pt x="5132" y="8287"/>
                  </a:cubicBezTo>
                  <a:cubicBezTo>
                    <a:pt x="5302" y="8287"/>
                    <a:pt x="5498" y="8156"/>
                    <a:pt x="5667" y="8156"/>
                  </a:cubicBezTo>
                  <a:cubicBezTo>
                    <a:pt x="5753" y="8156"/>
                    <a:pt x="5832" y="8190"/>
                    <a:pt x="5896" y="8293"/>
                  </a:cubicBezTo>
                  <a:cubicBezTo>
                    <a:pt x="5902" y="8302"/>
                    <a:pt x="6469" y="9273"/>
                    <a:pt x="6086" y="9810"/>
                  </a:cubicBezTo>
                  <a:cubicBezTo>
                    <a:pt x="5965" y="9983"/>
                    <a:pt x="5484" y="9980"/>
                    <a:pt x="5629" y="10235"/>
                  </a:cubicBezTo>
                  <a:cubicBezTo>
                    <a:pt x="5635" y="10235"/>
                    <a:pt x="5641" y="10235"/>
                    <a:pt x="5646" y="10235"/>
                  </a:cubicBezTo>
                  <a:cubicBezTo>
                    <a:pt x="5808" y="10235"/>
                    <a:pt x="5922" y="10085"/>
                    <a:pt x="6084" y="10085"/>
                  </a:cubicBezTo>
                  <a:cubicBezTo>
                    <a:pt x="6093" y="10085"/>
                    <a:pt x="6103" y="10085"/>
                    <a:pt x="6113" y="10086"/>
                  </a:cubicBezTo>
                  <a:cubicBezTo>
                    <a:pt x="6333" y="9831"/>
                    <a:pt x="6369" y="9350"/>
                    <a:pt x="6369" y="9347"/>
                  </a:cubicBezTo>
                  <a:lnTo>
                    <a:pt x="6374" y="9344"/>
                  </a:lnTo>
                  <a:cubicBezTo>
                    <a:pt x="6381" y="9344"/>
                    <a:pt x="6387" y="9343"/>
                    <a:pt x="6393" y="9343"/>
                  </a:cubicBezTo>
                  <a:cubicBezTo>
                    <a:pt x="6479" y="9343"/>
                    <a:pt x="6562" y="9384"/>
                    <a:pt x="6649" y="9384"/>
                  </a:cubicBezTo>
                  <a:cubicBezTo>
                    <a:pt x="6675" y="9384"/>
                    <a:pt x="6701" y="9381"/>
                    <a:pt x="6728" y="9371"/>
                  </a:cubicBezTo>
                  <a:cubicBezTo>
                    <a:pt x="6665" y="8997"/>
                    <a:pt x="6282" y="8783"/>
                    <a:pt x="6247" y="8400"/>
                  </a:cubicBezTo>
                  <a:cubicBezTo>
                    <a:pt x="6208" y="8026"/>
                    <a:pt x="6303" y="7955"/>
                    <a:pt x="6564" y="7771"/>
                  </a:cubicBezTo>
                  <a:lnTo>
                    <a:pt x="6645" y="7812"/>
                  </a:lnTo>
                  <a:lnTo>
                    <a:pt x="6728" y="7783"/>
                  </a:lnTo>
                  <a:cubicBezTo>
                    <a:pt x="6740" y="7806"/>
                    <a:pt x="6757" y="7842"/>
                    <a:pt x="6769" y="7866"/>
                  </a:cubicBezTo>
                  <a:cubicBezTo>
                    <a:pt x="6725" y="7934"/>
                    <a:pt x="6704" y="8014"/>
                    <a:pt x="6707" y="8094"/>
                  </a:cubicBezTo>
                  <a:cubicBezTo>
                    <a:pt x="6716" y="8171"/>
                    <a:pt x="6769" y="8266"/>
                    <a:pt x="6781" y="8344"/>
                  </a:cubicBezTo>
                  <a:cubicBezTo>
                    <a:pt x="6829" y="8644"/>
                    <a:pt x="7054" y="8899"/>
                    <a:pt x="6983" y="9222"/>
                  </a:cubicBezTo>
                  <a:cubicBezTo>
                    <a:pt x="6983" y="9225"/>
                    <a:pt x="6921" y="9537"/>
                    <a:pt x="6956" y="9736"/>
                  </a:cubicBezTo>
                  <a:cubicBezTo>
                    <a:pt x="6989" y="9902"/>
                    <a:pt x="7108" y="9911"/>
                    <a:pt x="7164" y="9914"/>
                  </a:cubicBezTo>
                  <a:cubicBezTo>
                    <a:pt x="7096" y="10006"/>
                    <a:pt x="6885" y="10276"/>
                    <a:pt x="7232" y="10508"/>
                  </a:cubicBezTo>
                  <a:lnTo>
                    <a:pt x="7313" y="10458"/>
                  </a:lnTo>
                  <a:cubicBezTo>
                    <a:pt x="7319" y="10392"/>
                    <a:pt x="7327" y="10309"/>
                    <a:pt x="7333" y="10244"/>
                  </a:cubicBezTo>
                  <a:cubicBezTo>
                    <a:pt x="7375" y="10211"/>
                    <a:pt x="7434" y="10164"/>
                    <a:pt x="7476" y="10125"/>
                  </a:cubicBezTo>
                  <a:lnTo>
                    <a:pt x="7414" y="10048"/>
                  </a:lnTo>
                  <a:cubicBezTo>
                    <a:pt x="7419" y="10048"/>
                    <a:pt x="7423" y="10047"/>
                    <a:pt x="7428" y="10047"/>
                  </a:cubicBezTo>
                  <a:cubicBezTo>
                    <a:pt x="7482" y="10047"/>
                    <a:pt x="7533" y="10062"/>
                    <a:pt x="7574" y="10092"/>
                  </a:cubicBezTo>
                  <a:cubicBezTo>
                    <a:pt x="7613" y="10051"/>
                    <a:pt x="7633" y="9997"/>
                    <a:pt x="7636" y="9941"/>
                  </a:cubicBezTo>
                  <a:lnTo>
                    <a:pt x="7690" y="10018"/>
                  </a:lnTo>
                  <a:cubicBezTo>
                    <a:pt x="7731" y="9745"/>
                    <a:pt x="7523" y="9507"/>
                    <a:pt x="7589" y="9234"/>
                  </a:cubicBezTo>
                  <a:lnTo>
                    <a:pt x="7589" y="9234"/>
                  </a:lnTo>
                  <a:cubicBezTo>
                    <a:pt x="7630" y="9294"/>
                    <a:pt x="7663" y="9359"/>
                    <a:pt x="7690" y="9424"/>
                  </a:cubicBezTo>
                  <a:lnTo>
                    <a:pt x="7705" y="9335"/>
                  </a:lnTo>
                  <a:cubicBezTo>
                    <a:pt x="7764" y="9320"/>
                    <a:pt x="7823" y="9315"/>
                    <a:pt x="7883" y="9312"/>
                  </a:cubicBezTo>
                  <a:cubicBezTo>
                    <a:pt x="7856" y="9249"/>
                    <a:pt x="7844" y="9184"/>
                    <a:pt x="7847" y="9119"/>
                  </a:cubicBezTo>
                  <a:cubicBezTo>
                    <a:pt x="7935" y="9062"/>
                    <a:pt x="8011" y="9038"/>
                    <a:pt x="8082" y="9038"/>
                  </a:cubicBezTo>
                  <a:cubicBezTo>
                    <a:pt x="8175" y="9038"/>
                    <a:pt x="8259" y="9079"/>
                    <a:pt x="8352" y="9142"/>
                  </a:cubicBezTo>
                  <a:cubicBezTo>
                    <a:pt x="8384" y="9389"/>
                    <a:pt x="8049" y="9617"/>
                    <a:pt x="8283" y="9870"/>
                  </a:cubicBezTo>
                  <a:cubicBezTo>
                    <a:pt x="8215" y="10009"/>
                    <a:pt x="8233" y="10161"/>
                    <a:pt x="8206" y="10306"/>
                  </a:cubicBezTo>
                  <a:cubicBezTo>
                    <a:pt x="8272" y="10309"/>
                    <a:pt x="8334" y="10318"/>
                    <a:pt x="8396" y="10333"/>
                  </a:cubicBezTo>
                  <a:cubicBezTo>
                    <a:pt x="8384" y="10357"/>
                    <a:pt x="8367" y="10386"/>
                    <a:pt x="8355" y="10410"/>
                  </a:cubicBezTo>
                  <a:cubicBezTo>
                    <a:pt x="8419" y="10430"/>
                    <a:pt x="8588" y="10486"/>
                    <a:pt x="8874" y="10486"/>
                  </a:cubicBezTo>
                  <a:cubicBezTo>
                    <a:pt x="8921" y="10486"/>
                    <a:pt x="8970" y="10485"/>
                    <a:pt x="9023" y="10481"/>
                  </a:cubicBezTo>
                  <a:cubicBezTo>
                    <a:pt x="9213" y="10469"/>
                    <a:pt x="10100" y="10446"/>
                    <a:pt x="10100" y="10446"/>
                  </a:cubicBezTo>
                  <a:lnTo>
                    <a:pt x="10100" y="10446"/>
                  </a:lnTo>
                  <a:cubicBezTo>
                    <a:pt x="10145" y="10472"/>
                    <a:pt x="10273" y="10633"/>
                    <a:pt x="9910" y="11411"/>
                  </a:cubicBezTo>
                  <a:cubicBezTo>
                    <a:pt x="9720" y="11797"/>
                    <a:pt x="9486" y="12280"/>
                    <a:pt x="8946" y="12346"/>
                  </a:cubicBezTo>
                  <a:cubicBezTo>
                    <a:pt x="8904" y="12292"/>
                    <a:pt x="8865" y="12233"/>
                    <a:pt x="8836" y="12171"/>
                  </a:cubicBezTo>
                  <a:cubicBezTo>
                    <a:pt x="8792" y="12161"/>
                    <a:pt x="8749" y="12157"/>
                    <a:pt x="8707" y="12157"/>
                  </a:cubicBezTo>
                  <a:cubicBezTo>
                    <a:pt x="8442" y="12157"/>
                    <a:pt x="8195" y="12317"/>
                    <a:pt x="7929" y="12317"/>
                  </a:cubicBezTo>
                  <a:cubicBezTo>
                    <a:pt x="7880" y="12317"/>
                    <a:pt x="7830" y="12311"/>
                    <a:pt x="7779" y="12298"/>
                  </a:cubicBezTo>
                  <a:cubicBezTo>
                    <a:pt x="7402" y="12197"/>
                    <a:pt x="7164" y="11835"/>
                    <a:pt x="6772" y="11761"/>
                  </a:cubicBezTo>
                  <a:cubicBezTo>
                    <a:pt x="6746" y="11757"/>
                    <a:pt x="6720" y="11756"/>
                    <a:pt x="6693" y="11756"/>
                  </a:cubicBezTo>
                  <a:cubicBezTo>
                    <a:pt x="6675" y="11756"/>
                    <a:pt x="6655" y="11757"/>
                    <a:pt x="6636" y="11758"/>
                  </a:cubicBezTo>
                  <a:cubicBezTo>
                    <a:pt x="6541" y="11758"/>
                    <a:pt x="6404" y="11835"/>
                    <a:pt x="6294" y="12197"/>
                  </a:cubicBezTo>
                  <a:cubicBezTo>
                    <a:pt x="6231" y="12399"/>
                    <a:pt x="6098" y="12480"/>
                    <a:pt x="5933" y="12480"/>
                  </a:cubicBezTo>
                  <a:cubicBezTo>
                    <a:pt x="5461" y="12480"/>
                    <a:pt x="4733" y="11813"/>
                    <a:pt x="4676" y="11411"/>
                  </a:cubicBezTo>
                  <a:cubicBezTo>
                    <a:pt x="4709" y="11111"/>
                    <a:pt x="4911" y="10891"/>
                    <a:pt x="5030" y="10630"/>
                  </a:cubicBezTo>
                  <a:cubicBezTo>
                    <a:pt x="5181" y="10292"/>
                    <a:pt x="5096" y="10264"/>
                    <a:pt x="4945" y="10264"/>
                  </a:cubicBezTo>
                  <a:cubicBezTo>
                    <a:pt x="4930" y="10264"/>
                    <a:pt x="4915" y="10264"/>
                    <a:pt x="4899" y="10265"/>
                  </a:cubicBezTo>
                  <a:cubicBezTo>
                    <a:pt x="4106" y="10324"/>
                    <a:pt x="4106" y="10324"/>
                    <a:pt x="4026" y="10342"/>
                  </a:cubicBezTo>
                  <a:cubicBezTo>
                    <a:pt x="3845" y="10389"/>
                    <a:pt x="3723" y="10452"/>
                    <a:pt x="3417" y="10662"/>
                  </a:cubicBezTo>
                  <a:cubicBezTo>
                    <a:pt x="3142" y="10853"/>
                    <a:pt x="3069" y="10897"/>
                    <a:pt x="3005" y="10897"/>
                  </a:cubicBezTo>
                  <a:cubicBezTo>
                    <a:pt x="2990" y="10897"/>
                    <a:pt x="2976" y="10894"/>
                    <a:pt x="2960" y="10891"/>
                  </a:cubicBezTo>
                  <a:cubicBezTo>
                    <a:pt x="2883" y="10877"/>
                    <a:pt x="2822" y="10810"/>
                    <a:pt x="2743" y="10810"/>
                  </a:cubicBezTo>
                  <a:cubicBezTo>
                    <a:pt x="2725" y="10810"/>
                    <a:pt x="2705" y="10814"/>
                    <a:pt x="2684" y="10823"/>
                  </a:cubicBezTo>
                  <a:cubicBezTo>
                    <a:pt x="2604" y="10855"/>
                    <a:pt x="2479" y="11010"/>
                    <a:pt x="2206" y="11408"/>
                  </a:cubicBezTo>
                  <a:cubicBezTo>
                    <a:pt x="2188" y="11434"/>
                    <a:pt x="398" y="14362"/>
                    <a:pt x="282" y="16027"/>
                  </a:cubicBezTo>
                  <a:cubicBezTo>
                    <a:pt x="285" y="16001"/>
                    <a:pt x="291" y="15959"/>
                    <a:pt x="294" y="15932"/>
                  </a:cubicBezTo>
                  <a:lnTo>
                    <a:pt x="294" y="15932"/>
                  </a:lnTo>
                  <a:cubicBezTo>
                    <a:pt x="321" y="16719"/>
                    <a:pt x="0" y="17473"/>
                    <a:pt x="54" y="18266"/>
                  </a:cubicBezTo>
                  <a:cubicBezTo>
                    <a:pt x="181" y="20208"/>
                    <a:pt x="665" y="21597"/>
                    <a:pt x="668" y="21609"/>
                  </a:cubicBezTo>
                  <a:cubicBezTo>
                    <a:pt x="785" y="21880"/>
                    <a:pt x="875" y="22090"/>
                    <a:pt x="1110" y="22090"/>
                  </a:cubicBezTo>
                  <a:cubicBezTo>
                    <a:pt x="1296" y="22090"/>
                    <a:pt x="1571" y="21960"/>
                    <a:pt x="2019" y="21627"/>
                  </a:cubicBezTo>
                  <a:cubicBezTo>
                    <a:pt x="2087" y="21577"/>
                    <a:pt x="2133" y="21544"/>
                    <a:pt x="2189" y="21544"/>
                  </a:cubicBezTo>
                  <a:cubicBezTo>
                    <a:pt x="2310" y="21544"/>
                    <a:pt x="2473" y="21707"/>
                    <a:pt x="2993" y="22229"/>
                  </a:cubicBezTo>
                  <a:cubicBezTo>
                    <a:pt x="3055" y="22217"/>
                    <a:pt x="3109" y="22188"/>
                    <a:pt x="3147" y="22143"/>
                  </a:cubicBezTo>
                  <a:lnTo>
                    <a:pt x="3242" y="22173"/>
                  </a:lnTo>
                  <a:lnTo>
                    <a:pt x="3311" y="22108"/>
                  </a:lnTo>
                  <a:cubicBezTo>
                    <a:pt x="3857" y="22526"/>
                    <a:pt x="3411" y="23268"/>
                    <a:pt x="3836" y="23729"/>
                  </a:cubicBezTo>
                  <a:cubicBezTo>
                    <a:pt x="3456" y="24403"/>
                    <a:pt x="4445" y="25608"/>
                    <a:pt x="4935" y="25848"/>
                  </a:cubicBezTo>
                  <a:cubicBezTo>
                    <a:pt x="4780" y="26160"/>
                    <a:pt x="5534" y="27422"/>
                    <a:pt x="5543" y="27434"/>
                  </a:cubicBezTo>
                  <a:lnTo>
                    <a:pt x="5573" y="27496"/>
                  </a:lnTo>
                  <a:cubicBezTo>
                    <a:pt x="5870" y="28167"/>
                    <a:pt x="5778" y="28936"/>
                    <a:pt x="6122" y="29595"/>
                  </a:cubicBezTo>
                  <a:cubicBezTo>
                    <a:pt x="6128" y="29610"/>
                    <a:pt x="7393" y="31525"/>
                    <a:pt x="7998" y="32169"/>
                  </a:cubicBezTo>
                  <a:cubicBezTo>
                    <a:pt x="8082" y="32258"/>
                    <a:pt x="10017" y="34316"/>
                    <a:pt x="10181" y="34390"/>
                  </a:cubicBezTo>
                  <a:cubicBezTo>
                    <a:pt x="10184" y="34391"/>
                    <a:pt x="10281" y="34419"/>
                    <a:pt x="10422" y="34419"/>
                  </a:cubicBezTo>
                  <a:cubicBezTo>
                    <a:pt x="10698" y="34419"/>
                    <a:pt x="11145" y="34311"/>
                    <a:pt x="11383" y="33678"/>
                  </a:cubicBezTo>
                  <a:cubicBezTo>
                    <a:pt x="11754" y="32692"/>
                    <a:pt x="11475" y="32428"/>
                    <a:pt x="11178" y="32146"/>
                  </a:cubicBezTo>
                  <a:cubicBezTo>
                    <a:pt x="11276" y="32071"/>
                    <a:pt x="11463" y="31935"/>
                    <a:pt x="11517" y="31709"/>
                  </a:cubicBezTo>
                  <a:cubicBezTo>
                    <a:pt x="11659" y="31103"/>
                    <a:pt x="10893" y="30735"/>
                    <a:pt x="11110" y="30112"/>
                  </a:cubicBezTo>
                  <a:cubicBezTo>
                    <a:pt x="11276" y="29631"/>
                    <a:pt x="11983" y="29518"/>
                    <a:pt x="11947" y="28898"/>
                  </a:cubicBezTo>
                  <a:cubicBezTo>
                    <a:pt x="11920" y="28402"/>
                    <a:pt x="11600" y="27986"/>
                    <a:pt x="11564" y="27493"/>
                  </a:cubicBezTo>
                  <a:lnTo>
                    <a:pt x="11576" y="27392"/>
                  </a:lnTo>
                  <a:cubicBezTo>
                    <a:pt x="11561" y="27377"/>
                    <a:pt x="10068" y="25973"/>
                    <a:pt x="12081" y="23444"/>
                  </a:cubicBezTo>
                  <a:cubicBezTo>
                    <a:pt x="14114" y="20893"/>
                    <a:pt x="13901" y="19551"/>
                    <a:pt x="13889" y="19495"/>
                  </a:cubicBezTo>
                  <a:cubicBezTo>
                    <a:pt x="13885" y="19475"/>
                    <a:pt x="13883" y="19460"/>
                    <a:pt x="13848" y="19460"/>
                  </a:cubicBezTo>
                  <a:cubicBezTo>
                    <a:pt x="13764" y="19460"/>
                    <a:pt x="13497" y="19540"/>
                    <a:pt x="12597" y="19810"/>
                  </a:cubicBezTo>
                  <a:cubicBezTo>
                    <a:pt x="12521" y="19833"/>
                    <a:pt x="12469" y="19848"/>
                    <a:pt x="12403" y="19848"/>
                  </a:cubicBezTo>
                  <a:cubicBezTo>
                    <a:pt x="12257" y="19848"/>
                    <a:pt x="12047" y="19769"/>
                    <a:pt x="11368" y="19513"/>
                  </a:cubicBezTo>
                  <a:cubicBezTo>
                    <a:pt x="11558" y="19361"/>
                    <a:pt x="11665" y="19275"/>
                    <a:pt x="11567" y="19041"/>
                  </a:cubicBezTo>
                  <a:cubicBezTo>
                    <a:pt x="11490" y="18860"/>
                    <a:pt x="11140" y="18589"/>
                    <a:pt x="10956" y="18444"/>
                  </a:cubicBezTo>
                  <a:cubicBezTo>
                    <a:pt x="10558" y="18138"/>
                    <a:pt x="10314" y="17696"/>
                    <a:pt x="10086" y="16870"/>
                  </a:cubicBezTo>
                  <a:cubicBezTo>
                    <a:pt x="9545" y="14929"/>
                    <a:pt x="9545" y="14929"/>
                    <a:pt x="9183" y="14290"/>
                  </a:cubicBezTo>
                  <a:cubicBezTo>
                    <a:pt x="8708" y="13444"/>
                    <a:pt x="8729" y="13136"/>
                    <a:pt x="8969" y="12723"/>
                  </a:cubicBezTo>
                  <a:lnTo>
                    <a:pt x="8969" y="12723"/>
                  </a:lnTo>
                  <a:cubicBezTo>
                    <a:pt x="8996" y="13032"/>
                    <a:pt x="9073" y="13213"/>
                    <a:pt x="9305" y="13530"/>
                  </a:cubicBezTo>
                  <a:cubicBezTo>
                    <a:pt x="9296" y="13314"/>
                    <a:pt x="9293" y="13204"/>
                    <a:pt x="9530" y="12883"/>
                  </a:cubicBezTo>
                  <a:lnTo>
                    <a:pt x="9530" y="12883"/>
                  </a:lnTo>
                  <a:cubicBezTo>
                    <a:pt x="9495" y="13136"/>
                    <a:pt x="9465" y="13352"/>
                    <a:pt x="9593" y="13723"/>
                  </a:cubicBezTo>
                  <a:cubicBezTo>
                    <a:pt x="9611" y="13783"/>
                    <a:pt x="9640" y="13860"/>
                    <a:pt x="9664" y="13916"/>
                  </a:cubicBezTo>
                  <a:lnTo>
                    <a:pt x="11594" y="18978"/>
                  </a:lnTo>
                  <a:cubicBezTo>
                    <a:pt x="11655" y="19037"/>
                    <a:pt x="11742" y="19063"/>
                    <a:pt x="11848" y="19063"/>
                  </a:cubicBezTo>
                  <a:cubicBezTo>
                    <a:pt x="12630" y="19063"/>
                    <a:pt x="14441" y="17640"/>
                    <a:pt x="14462" y="17625"/>
                  </a:cubicBezTo>
                  <a:cubicBezTo>
                    <a:pt x="15661" y="16674"/>
                    <a:pt x="16095" y="15840"/>
                    <a:pt x="16157" y="15534"/>
                  </a:cubicBezTo>
                  <a:cubicBezTo>
                    <a:pt x="16175" y="15439"/>
                    <a:pt x="16166" y="15297"/>
                    <a:pt x="16115" y="15214"/>
                  </a:cubicBezTo>
                  <a:cubicBezTo>
                    <a:pt x="15955" y="14952"/>
                    <a:pt x="15587" y="15009"/>
                    <a:pt x="15412" y="14768"/>
                  </a:cubicBezTo>
                  <a:cubicBezTo>
                    <a:pt x="15234" y="14531"/>
                    <a:pt x="15409" y="14195"/>
                    <a:pt x="15195" y="13967"/>
                  </a:cubicBezTo>
                  <a:cubicBezTo>
                    <a:pt x="15161" y="14554"/>
                    <a:pt x="14694" y="14781"/>
                    <a:pt x="14277" y="14781"/>
                  </a:cubicBezTo>
                  <a:cubicBezTo>
                    <a:pt x="14036" y="14781"/>
                    <a:pt x="13812" y="14705"/>
                    <a:pt x="13699" y="14578"/>
                  </a:cubicBezTo>
                  <a:lnTo>
                    <a:pt x="13132" y="13367"/>
                  </a:lnTo>
                  <a:cubicBezTo>
                    <a:pt x="13055" y="12999"/>
                    <a:pt x="13025" y="12957"/>
                    <a:pt x="12841" y="12910"/>
                  </a:cubicBezTo>
                  <a:cubicBezTo>
                    <a:pt x="12951" y="12836"/>
                    <a:pt x="13052" y="12750"/>
                    <a:pt x="13144" y="12649"/>
                  </a:cubicBezTo>
                  <a:cubicBezTo>
                    <a:pt x="13179" y="12649"/>
                    <a:pt x="13215" y="12652"/>
                    <a:pt x="13250" y="12660"/>
                  </a:cubicBezTo>
                  <a:cubicBezTo>
                    <a:pt x="13782" y="12839"/>
                    <a:pt x="13737" y="13521"/>
                    <a:pt x="14209" y="13750"/>
                  </a:cubicBezTo>
                  <a:cubicBezTo>
                    <a:pt x="14332" y="13809"/>
                    <a:pt x="14461" y="13823"/>
                    <a:pt x="14591" y="13823"/>
                  </a:cubicBezTo>
                  <a:cubicBezTo>
                    <a:pt x="14713" y="13823"/>
                    <a:pt x="14836" y="13811"/>
                    <a:pt x="14958" y="13811"/>
                  </a:cubicBezTo>
                  <a:cubicBezTo>
                    <a:pt x="15106" y="13811"/>
                    <a:pt x="15251" y="13829"/>
                    <a:pt x="15388" y="13910"/>
                  </a:cubicBezTo>
                  <a:cubicBezTo>
                    <a:pt x="15471" y="13958"/>
                    <a:pt x="15572" y="14029"/>
                    <a:pt x="15649" y="14080"/>
                  </a:cubicBezTo>
                  <a:cubicBezTo>
                    <a:pt x="15884" y="14234"/>
                    <a:pt x="16128" y="14281"/>
                    <a:pt x="16377" y="14281"/>
                  </a:cubicBezTo>
                  <a:cubicBezTo>
                    <a:pt x="16749" y="14281"/>
                    <a:pt x="17131" y="14178"/>
                    <a:pt x="17503" y="14178"/>
                  </a:cubicBezTo>
                  <a:cubicBezTo>
                    <a:pt x="17720" y="14178"/>
                    <a:pt x="17934" y="14213"/>
                    <a:pt x="18140" y="14323"/>
                  </a:cubicBezTo>
                  <a:cubicBezTo>
                    <a:pt x="18158" y="14397"/>
                    <a:pt x="18217" y="14629"/>
                    <a:pt x="18660" y="15000"/>
                  </a:cubicBezTo>
                  <a:cubicBezTo>
                    <a:pt x="18922" y="15198"/>
                    <a:pt x="19096" y="15245"/>
                    <a:pt x="19287" y="15245"/>
                  </a:cubicBezTo>
                  <a:cubicBezTo>
                    <a:pt x="19305" y="15245"/>
                    <a:pt x="19324" y="15244"/>
                    <a:pt x="19343" y="15243"/>
                  </a:cubicBezTo>
                  <a:lnTo>
                    <a:pt x="19343" y="15243"/>
                  </a:lnTo>
                  <a:cubicBezTo>
                    <a:pt x="19313" y="15315"/>
                    <a:pt x="19283" y="15389"/>
                    <a:pt x="19037" y="15416"/>
                  </a:cubicBezTo>
                  <a:cubicBezTo>
                    <a:pt x="19286" y="15561"/>
                    <a:pt x="19221" y="15977"/>
                    <a:pt x="19574" y="16030"/>
                  </a:cubicBezTo>
                  <a:cubicBezTo>
                    <a:pt x="19585" y="16032"/>
                    <a:pt x="19596" y="16033"/>
                    <a:pt x="19607" y="16033"/>
                  </a:cubicBezTo>
                  <a:cubicBezTo>
                    <a:pt x="19802" y="16033"/>
                    <a:pt x="20087" y="15797"/>
                    <a:pt x="20029" y="15564"/>
                  </a:cubicBezTo>
                  <a:cubicBezTo>
                    <a:pt x="20017" y="15531"/>
                    <a:pt x="20002" y="15502"/>
                    <a:pt x="19984" y="15469"/>
                  </a:cubicBezTo>
                  <a:lnTo>
                    <a:pt x="19984" y="15469"/>
                  </a:lnTo>
                  <a:lnTo>
                    <a:pt x="20058" y="15490"/>
                  </a:lnTo>
                  <a:cubicBezTo>
                    <a:pt x="20076" y="15540"/>
                    <a:pt x="20088" y="15591"/>
                    <a:pt x="20097" y="15641"/>
                  </a:cubicBezTo>
                  <a:lnTo>
                    <a:pt x="20171" y="15695"/>
                  </a:lnTo>
                  <a:cubicBezTo>
                    <a:pt x="19507" y="16969"/>
                    <a:pt x="21536" y="20719"/>
                    <a:pt x="22117" y="20719"/>
                  </a:cubicBezTo>
                  <a:cubicBezTo>
                    <a:pt x="22138" y="20719"/>
                    <a:pt x="22158" y="20714"/>
                    <a:pt x="22175" y="20703"/>
                  </a:cubicBezTo>
                  <a:cubicBezTo>
                    <a:pt x="22294" y="20632"/>
                    <a:pt x="22374" y="20448"/>
                    <a:pt x="22436" y="20323"/>
                  </a:cubicBezTo>
                  <a:cubicBezTo>
                    <a:pt x="22858" y="19486"/>
                    <a:pt x="22609" y="18509"/>
                    <a:pt x="22983" y="17660"/>
                  </a:cubicBezTo>
                  <a:cubicBezTo>
                    <a:pt x="23372" y="16784"/>
                    <a:pt x="24387" y="16437"/>
                    <a:pt x="24770" y="15552"/>
                  </a:cubicBezTo>
                  <a:cubicBezTo>
                    <a:pt x="24776" y="15606"/>
                    <a:pt x="24797" y="15656"/>
                    <a:pt x="24832" y="15695"/>
                  </a:cubicBezTo>
                  <a:lnTo>
                    <a:pt x="24898" y="15656"/>
                  </a:lnTo>
                  <a:lnTo>
                    <a:pt x="24951" y="15710"/>
                  </a:lnTo>
                  <a:lnTo>
                    <a:pt x="25004" y="15641"/>
                  </a:lnTo>
                  <a:cubicBezTo>
                    <a:pt x="25013" y="15641"/>
                    <a:pt x="25022" y="15641"/>
                    <a:pt x="25031" y="15641"/>
                  </a:cubicBezTo>
                  <a:cubicBezTo>
                    <a:pt x="25077" y="15641"/>
                    <a:pt x="25123" y="15647"/>
                    <a:pt x="25165" y="15659"/>
                  </a:cubicBezTo>
                  <a:cubicBezTo>
                    <a:pt x="25206" y="15629"/>
                    <a:pt x="25245" y="15591"/>
                    <a:pt x="25272" y="15549"/>
                  </a:cubicBezTo>
                  <a:cubicBezTo>
                    <a:pt x="25295" y="15597"/>
                    <a:pt x="25325" y="15647"/>
                    <a:pt x="25358" y="15692"/>
                  </a:cubicBezTo>
                  <a:cubicBezTo>
                    <a:pt x="25456" y="15579"/>
                    <a:pt x="25456" y="15579"/>
                    <a:pt x="25488" y="15333"/>
                  </a:cubicBezTo>
                  <a:cubicBezTo>
                    <a:pt x="25539" y="15330"/>
                    <a:pt x="25607" y="15324"/>
                    <a:pt x="25658" y="15318"/>
                  </a:cubicBezTo>
                  <a:cubicBezTo>
                    <a:pt x="25693" y="15371"/>
                    <a:pt x="25747" y="15436"/>
                    <a:pt x="25779" y="15493"/>
                  </a:cubicBezTo>
                  <a:cubicBezTo>
                    <a:pt x="25812" y="15549"/>
                    <a:pt x="25854" y="15626"/>
                    <a:pt x="25886" y="15680"/>
                  </a:cubicBezTo>
                  <a:cubicBezTo>
                    <a:pt x="26171" y="16155"/>
                    <a:pt x="26661" y="16508"/>
                    <a:pt x="26744" y="17105"/>
                  </a:cubicBezTo>
                  <a:cubicBezTo>
                    <a:pt x="26762" y="17245"/>
                    <a:pt x="26804" y="17535"/>
                    <a:pt x="26946" y="17725"/>
                  </a:cubicBezTo>
                  <a:cubicBezTo>
                    <a:pt x="26991" y="17783"/>
                    <a:pt x="27016" y="17816"/>
                    <a:pt x="27060" y="17816"/>
                  </a:cubicBezTo>
                  <a:cubicBezTo>
                    <a:pt x="27118" y="17816"/>
                    <a:pt x="27207" y="17758"/>
                    <a:pt x="27415" y="17625"/>
                  </a:cubicBezTo>
                  <a:cubicBezTo>
                    <a:pt x="27427" y="17645"/>
                    <a:pt x="27445" y="17672"/>
                    <a:pt x="27457" y="17693"/>
                  </a:cubicBezTo>
                  <a:lnTo>
                    <a:pt x="27460" y="17693"/>
                  </a:lnTo>
                  <a:cubicBezTo>
                    <a:pt x="27564" y="17648"/>
                    <a:pt x="27632" y="17619"/>
                    <a:pt x="27614" y="17301"/>
                  </a:cubicBezTo>
                  <a:lnTo>
                    <a:pt x="27614" y="17301"/>
                  </a:lnTo>
                  <a:cubicBezTo>
                    <a:pt x="28143" y="18100"/>
                    <a:pt x="28368" y="19059"/>
                    <a:pt x="28249" y="20009"/>
                  </a:cubicBezTo>
                  <a:cubicBezTo>
                    <a:pt x="28181" y="20537"/>
                    <a:pt x="28214" y="20662"/>
                    <a:pt x="28291" y="20959"/>
                  </a:cubicBezTo>
                  <a:cubicBezTo>
                    <a:pt x="28367" y="20898"/>
                    <a:pt x="28430" y="20868"/>
                    <a:pt x="28485" y="20868"/>
                  </a:cubicBezTo>
                  <a:cubicBezTo>
                    <a:pt x="28666" y="20868"/>
                    <a:pt x="28758" y="21195"/>
                    <a:pt x="28909" y="21873"/>
                  </a:cubicBezTo>
                  <a:cubicBezTo>
                    <a:pt x="29121" y="22827"/>
                    <a:pt x="29319" y="23313"/>
                    <a:pt x="29793" y="23313"/>
                  </a:cubicBezTo>
                  <a:cubicBezTo>
                    <a:pt x="29842" y="23313"/>
                    <a:pt x="29893" y="23308"/>
                    <a:pt x="29948" y="23298"/>
                  </a:cubicBezTo>
                  <a:cubicBezTo>
                    <a:pt x="29921" y="23277"/>
                    <a:pt x="29879" y="23257"/>
                    <a:pt x="29865" y="23227"/>
                  </a:cubicBezTo>
                  <a:cubicBezTo>
                    <a:pt x="29585" y="22603"/>
                    <a:pt x="29710" y="21861"/>
                    <a:pt x="29312" y="21267"/>
                  </a:cubicBezTo>
                  <a:cubicBezTo>
                    <a:pt x="29081" y="20920"/>
                    <a:pt x="28686" y="20691"/>
                    <a:pt x="28588" y="20249"/>
                  </a:cubicBezTo>
                  <a:cubicBezTo>
                    <a:pt x="28567" y="20139"/>
                    <a:pt x="28377" y="19177"/>
                    <a:pt x="28971" y="18782"/>
                  </a:cubicBezTo>
                  <a:cubicBezTo>
                    <a:pt x="29247" y="19456"/>
                    <a:pt x="30081" y="19700"/>
                    <a:pt x="30265" y="20448"/>
                  </a:cubicBezTo>
                  <a:lnTo>
                    <a:pt x="30155" y="20626"/>
                  </a:lnTo>
                  <a:cubicBezTo>
                    <a:pt x="30195" y="20647"/>
                    <a:pt x="30234" y="20657"/>
                    <a:pt x="30270" y="20657"/>
                  </a:cubicBezTo>
                  <a:cubicBezTo>
                    <a:pt x="30546" y="20657"/>
                    <a:pt x="30730" y="20115"/>
                    <a:pt x="30743" y="19893"/>
                  </a:cubicBezTo>
                  <a:cubicBezTo>
                    <a:pt x="30812" y="19944"/>
                    <a:pt x="30874" y="19966"/>
                    <a:pt x="30929" y="19966"/>
                  </a:cubicBezTo>
                  <a:cubicBezTo>
                    <a:pt x="31283" y="19966"/>
                    <a:pt x="31381" y="19057"/>
                    <a:pt x="31340" y="18765"/>
                  </a:cubicBezTo>
                  <a:cubicBezTo>
                    <a:pt x="31204" y="17812"/>
                    <a:pt x="30170" y="17348"/>
                    <a:pt x="30055" y="16386"/>
                  </a:cubicBezTo>
                  <a:cubicBezTo>
                    <a:pt x="30000" y="15937"/>
                    <a:pt x="30685" y="15818"/>
                    <a:pt x="30917" y="15818"/>
                  </a:cubicBezTo>
                  <a:cubicBezTo>
                    <a:pt x="30952" y="15818"/>
                    <a:pt x="30976" y="15821"/>
                    <a:pt x="30987" y="15825"/>
                  </a:cubicBezTo>
                  <a:cubicBezTo>
                    <a:pt x="31135" y="15894"/>
                    <a:pt x="31135" y="16128"/>
                    <a:pt x="31135" y="16229"/>
                  </a:cubicBezTo>
                  <a:cubicBezTo>
                    <a:pt x="31025" y="16297"/>
                    <a:pt x="31025" y="16297"/>
                    <a:pt x="30993" y="16992"/>
                  </a:cubicBezTo>
                  <a:cubicBezTo>
                    <a:pt x="30966" y="17046"/>
                    <a:pt x="30930" y="17117"/>
                    <a:pt x="30901" y="17167"/>
                  </a:cubicBezTo>
                  <a:cubicBezTo>
                    <a:pt x="31043" y="17158"/>
                    <a:pt x="31296" y="17102"/>
                    <a:pt x="31376" y="16844"/>
                  </a:cubicBezTo>
                  <a:cubicBezTo>
                    <a:pt x="31462" y="16502"/>
                    <a:pt x="31385" y="16366"/>
                    <a:pt x="31206" y="16217"/>
                  </a:cubicBezTo>
                  <a:cubicBezTo>
                    <a:pt x="31263" y="15750"/>
                    <a:pt x="31428" y="15639"/>
                    <a:pt x="31572" y="15639"/>
                  </a:cubicBezTo>
                  <a:cubicBezTo>
                    <a:pt x="31699" y="15639"/>
                    <a:pt x="31809" y="15726"/>
                    <a:pt x="31812" y="15727"/>
                  </a:cubicBezTo>
                  <a:cubicBezTo>
                    <a:pt x="32023" y="15457"/>
                    <a:pt x="32008" y="15425"/>
                    <a:pt x="31919" y="15246"/>
                  </a:cubicBezTo>
                  <a:lnTo>
                    <a:pt x="31919" y="15246"/>
                  </a:lnTo>
                  <a:cubicBezTo>
                    <a:pt x="32032" y="15321"/>
                    <a:pt x="32041" y="15353"/>
                    <a:pt x="32067" y="15442"/>
                  </a:cubicBezTo>
                  <a:cubicBezTo>
                    <a:pt x="32341" y="15208"/>
                    <a:pt x="32712" y="15119"/>
                    <a:pt x="32970" y="14863"/>
                  </a:cubicBezTo>
                  <a:cubicBezTo>
                    <a:pt x="33211" y="14629"/>
                    <a:pt x="33219" y="14578"/>
                    <a:pt x="33267" y="14267"/>
                  </a:cubicBezTo>
                  <a:lnTo>
                    <a:pt x="33267" y="14267"/>
                  </a:lnTo>
                  <a:lnTo>
                    <a:pt x="33243" y="14290"/>
                  </a:lnTo>
                  <a:cubicBezTo>
                    <a:pt x="33139" y="14059"/>
                    <a:pt x="33190" y="13495"/>
                    <a:pt x="33228" y="13376"/>
                  </a:cubicBezTo>
                  <a:lnTo>
                    <a:pt x="33311" y="13364"/>
                  </a:lnTo>
                  <a:cubicBezTo>
                    <a:pt x="33329" y="13233"/>
                    <a:pt x="33332" y="13216"/>
                    <a:pt x="33240" y="13020"/>
                  </a:cubicBezTo>
                  <a:cubicBezTo>
                    <a:pt x="33258" y="13002"/>
                    <a:pt x="33276" y="12981"/>
                    <a:pt x="33288" y="12957"/>
                  </a:cubicBezTo>
                  <a:cubicBezTo>
                    <a:pt x="33219" y="12696"/>
                    <a:pt x="33219" y="12696"/>
                    <a:pt x="32863" y="12619"/>
                  </a:cubicBezTo>
                  <a:lnTo>
                    <a:pt x="32914" y="12563"/>
                  </a:lnTo>
                  <a:cubicBezTo>
                    <a:pt x="32872" y="12144"/>
                    <a:pt x="32548" y="12004"/>
                    <a:pt x="32534" y="11998"/>
                  </a:cubicBezTo>
                  <a:lnTo>
                    <a:pt x="32534" y="11998"/>
                  </a:lnTo>
                  <a:cubicBezTo>
                    <a:pt x="32679" y="12031"/>
                    <a:pt x="32759" y="12165"/>
                    <a:pt x="32887" y="12224"/>
                  </a:cubicBezTo>
                  <a:lnTo>
                    <a:pt x="32952" y="12180"/>
                  </a:lnTo>
                  <a:cubicBezTo>
                    <a:pt x="32703" y="11992"/>
                    <a:pt x="32445" y="11755"/>
                    <a:pt x="32121" y="11411"/>
                  </a:cubicBezTo>
                  <a:cubicBezTo>
                    <a:pt x="31747" y="10995"/>
                    <a:pt x="31738" y="10921"/>
                    <a:pt x="31726" y="10829"/>
                  </a:cubicBezTo>
                  <a:cubicBezTo>
                    <a:pt x="31696" y="10582"/>
                    <a:pt x="31937" y="10452"/>
                    <a:pt x="31978" y="10238"/>
                  </a:cubicBezTo>
                  <a:cubicBezTo>
                    <a:pt x="31566" y="10024"/>
                    <a:pt x="31028" y="10297"/>
                    <a:pt x="30666" y="9896"/>
                  </a:cubicBezTo>
                  <a:cubicBezTo>
                    <a:pt x="30372" y="9570"/>
                    <a:pt x="30984" y="9145"/>
                    <a:pt x="30993" y="9142"/>
                  </a:cubicBezTo>
                  <a:cubicBezTo>
                    <a:pt x="31019" y="9132"/>
                    <a:pt x="31043" y="9127"/>
                    <a:pt x="31066" y="9127"/>
                  </a:cubicBezTo>
                  <a:cubicBezTo>
                    <a:pt x="31233" y="9127"/>
                    <a:pt x="31321" y="9373"/>
                    <a:pt x="31313" y="9433"/>
                  </a:cubicBezTo>
                  <a:cubicBezTo>
                    <a:pt x="31310" y="9466"/>
                    <a:pt x="31275" y="9499"/>
                    <a:pt x="31260" y="9528"/>
                  </a:cubicBezTo>
                  <a:cubicBezTo>
                    <a:pt x="31361" y="9558"/>
                    <a:pt x="31385" y="9567"/>
                    <a:pt x="31408" y="9760"/>
                  </a:cubicBezTo>
                  <a:cubicBezTo>
                    <a:pt x="31435" y="9772"/>
                    <a:pt x="31462" y="9781"/>
                    <a:pt x="31492" y="9784"/>
                  </a:cubicBezTo>
                  <a:cubicBezTo>
                    <a:pt x="31493" y="9784"/>
                    <a:pt x="31495" y="9784"/>
                    <a:pt x="31497" y="9784"/>
                  </a:cubicBezTo>
                  <a:cubicBezTo>
                    <a:pt x="31721" y="9784"/>
                    <a:pt x="31609" y="9433"/>
                    <a:pt x="31839" y="9433"/>
                  </a:cubicBezTo>
                  <a:cubicBezTo>
                    <a:pt x="32091" y="9433"/>
                    <a:pt x="32174" y="9689"/>
                    <a:pt x="32364" y="9781"/>
                  </a:cubicBezTo>
                  <a:cubicBezTo>
                    <a:pt x="32341" y="9834"/>
                    <a:pt x="32335" y="9896"/>
                    <a:pt x="32347" y="9953"/>
                  </a:cubicBezTo>
                  <a:cubicBezTo>
                    <a:pt x="32501" y="10021"/>
                    <a:pt x="32670" y="10033"/>
                    <a:pt x="32825" y="10086"/>
                  </a:cubicBezTo>
                  <a:lnTo>
                    <a:pt x="32816" y="10080"/>
                  </a:lnTo>
                  <a:lnTo>
                    <a:pt x="32836" y="10080"/>
                  </a:lnTo>
                  <a:lnTo>
                    <a:pt x="32828" y="10089"/>
                  </a:lnTo>
                  <a:cubicBezTo>
                    <a:pt x="33041" y="10199"/>
                    <a:pt x="33056" y="10241"/>
                    <a:pt x="33080" y="10377"/>
                  </a:cubicBezTo>
                  <a:lnTo>
                    <a:pt x="33015" y="10327"/>
                  </a:lnTo>
                  <a:lnTo>
                    <a:pt x="33015" y="10327"/>
                  </a:lnTo>
                  <a:cubicBezTo>
                    <a:pt x="33001" y="10405"/>
                    <a:pt x="33157" y="11153"/>
                    <a:pt x="33539" y="11153"/>
                  </a:cubicBezTo>
                  <a:cubicBezTo>
                    <a:pt x="33578" y="11153"/>
                    <a:pt x="33619" y="11145"/>
                    <a:pt x="33662" y="11129"/>
                  </a:cubicBezTo>
                  <a:lnTo>
                    <a:pt x="33662" y="11051"/>
                  </a:lnTo>
                  <a:cubicBezTo>
                    <a:pt x="33712" y="11031"/>
                    <a:pt x="33766" y="11016"/>
                    <a:pt x="33819" y="11007"/>
                  </a:cubicBezTo>
                  <a:cubicBezTo>
                    <a:pt x="33715" y="10532"/>
                    <a:pt x="33715" y="10532"/>
                    <a:pt x="33647" y="10395"/>
                  </a:cubicBezTo>
                  <a:cubicBezTo>
                    <a:pt x="33475" y="10051"/>
                    <a:pt x="33056" y="9980"/>
                    <a:pt x="32842" y="9677"/>
                  </a:cubicBezTo>
                  <a:cubicBezTo>
                    <a:pt x="32602" y="9335"/>
                    <a:pt x="32940" y="8854"/>
                    <a:pt x="32575" y="8543"/>
                  </a:cubicBezTo>
                  <a:lnTo>
                    <a:pt x="32575" y="8543"/>
                  </a:lnTo>
                  <a:lnTo>
                    <a:pt x="32664" y="8554"/>
                  </a:lnTo>
                  <a:cubicBezTo>
                    <a:pt x="32664" y="8483"/>
                    <a:pt x="32652" y="8412"/>
                    <a:pt x="32626" y="8347"/>
                  </a:cubicBezTo>
                  <a:lnTo>
                    <a:pt x="32626" y="8347"/>
                  </a:lnTo>
                  <a:lnTo>
                    <a:pt x="32667" y="8418"/>
                  </a:lnTo>
                  <a:lnTo>
                    <a:pt x="32724" y="8356"/>
                  </a:lnTo>
                  <a:cubicBezTo>
                    <a:pt x="32836" y="8483"/>
                    <a:pt x="32836" y="8483"/>
                    <a:pt x="32946" y="8534"/>
                  </a:cubicBezTo>
                  <a:lnTo>
                    <a:pt x="33041" y="8501"/>
                  </a:lnTo>
                  <a:cubicBezTo>
                    <a:pt x="33264" y="8020"/>
                    <a:pt x="32902" y="6408"/>
                    <a:pt x="31471" y="5553"/>
                  </a:cubicBezTo>
                  <a:lnTo>
                    <a:pt x="31471" y="5553"/>
                  </a:lnTo>
                  <a:lnTo>
                    <a:pt x="31551" y="5565"/>
                  </a:lnTo>
                  <a:cubicBezTo>
                    <a:pt x="31360" y="5348"/>
                    <a:pt x="31085" y="5226"/>
                    <a:pt x="30798" y="5226"/>
                  </a:cubicBezTo>
                  <a:cubicBezTo>
                    <a:pt x="30795" y="5226"/>
                    <a:pt x="30791" y="5226"/>
                    <a:pt x="30788" y="5226"/>
                  </a:cubicBezTo>
                  <a:cubicBezTo>
                    <a:pt x="30809" y="5280"/>
                    <a:pt x="30844" y="5330"/>
                    <a:pt x="30889" y="5372"/>
                  </a:cubicBezTo>
                  <a:cubicBezTo>
                    <a:pt x="30838" y="5387"/>
                    <a:pt x="30791" y="5410"/>
                    <a:pt x="30743" y="5437"/>
                  </a:cubicBezTo>
                  <a:cubicBezTo>
                    <a:pt x="30678" y="5250"/>
                    <a:pt x="30319" y="5024"/>
                    <a:pt x="30316" y="5021"/>
                  </a:cubicBezTo>
                  <a:lnTo>
                    <a:pt x="30316" y="5021"/>
                  </a:lnTo>
                  <a:cubicBezTo>
                    <a:pt x="30346" y="5108"/>
                    <a:pt x="30346" y="5108"/>
                    <a:pt x="30619" y="5354"/>
                  </a:cubicBezTo>
                  <a:cubicBezTo>
                    <a:pt x="29680" y="5336"/>
                    <a:pt x="29698" y="4282"/>
                    <a:pt x="29897" y="4065"/>
                  </a:cubicBezTo>
                  <a:cubicBezTo>
                    <a:pt x="29981" y="3976"/>
                    <a:pt x="30067" y="3948"/>
                    <a:pt x="30156" y="3948"/>
                  </a:cubicBezTo>
                  <a:cubicBezTo>
                    <a:pt x="30306" y="3948"/>
                    <a:pt x="30460" y="4029"/>
                    <a:pt x="30610" y="4029"/>
                  </a:cubicBezTo>
                  <a:cubicBezTo>
                    <a:pt x="30640" y="4029"/>
                    <a:pt x="30670" y="4025"/>
                    <a:pt x="30699" y="4018"/>
                  </a:cubicBezTo>
                  <a:lnTo>
                    <a:pt x="30687" y="4009"/>
                  </a:lnTo>
                  <a:lnTo>
                    <a:pt x="30687" y="4009"/>
                  </a:lnTo>
                  <a:cubicBezTo>
                    <a:pt x="30752" y="4018"/>
                    <a:pt x="30821" y="4024"/>
                    <a:pt x="30886" y="4027"/>
                  </a:cubicBezTo>
                  <a:lnTo>
                    <a:pt x="30969" y="4027"/>
                  </a:lnTo>
                  <a:cubicBezTo>
                    <a:pt x="31025" y="4030"/>
                    <a:pt x="31079" y="4033"/>
                    <a:pt x="31135" y="4042"/>
                  </a:cubicBezTo>
                  <a:lnTo>
                    <a:pt x="31147" y="4048"/>
                  </a:lnTo>
                  <a:lnTo>
                    <a:pt x="31079" y="4098"/>
                  </a:lnTo>
                  <a:cubicBezTo>
                    <a:pt x="31104" y="4123"/>
                    <a:pt x="31196" y="4206"/>
                    <a:pt x="31308" y="4206"/>
                  </a:cubicBezTo>
                  <a:cubicBezTo>
                    <a:pt x="31380" y="4206"/>
                    <a:pt x="31460" y="4171"/>
                    <a:pt x="31536" y="4065"/>
                  </a:cubicBezTo>
                  <a:cubicBezTo>
                    <a:pt x="30969" y="3599"/>
                    <a:pt x="30969" y="3599"/>
                    <a:pt x="30951" y="3448"/>
                  </a:cubicBezTo>
                  <a:lnTo>
                    <a:pt x="31005" y="3389"/>
                  </a:lnTo>
                  <a:cubicBezTo>
                    <a:pt x="31204" y="3436"/>
                    <a:pt x="31251" y="3445"/>
                    <a:pt x="31684" y="3742"/>
                  </a:cubicBezTo>
                  <a:cubicBezTo>
                    <a:pt x="31655" y="3677"/>
                    <a:pt x="31628" y="3608"/>
                    <a:pt x="31607" y="3537"/>
                  </a:cubicBezTo>
                  <a:lnTo>
                    <a:pt x="31693" y="3531"/>
                  </a:lnTo>
                  <a:cubicBezTo>
                    <a:pt x="31578" y="3466"/>
                    <a:pt x="31468" y="3391"/>
                    <a:pt x="31364" y="3308"/>
                  </a:cubicBezTo>
                  <a:cubicBezTo>
                    <a:pt x="31365" y="3308"/>
                    <a:pt x="31366" y="3308"/>
                    <a:pt x="31367" y="3308"/>
                  </a:cubicBezTo>
                  <a:cubicBezTo>
                    <a:pt x="31516" y="3308"/>
                    <a:pt x="32019" y="3545"/>
                    <a:pt x="32287" y="4279"/>
                  </a:cubicBezTo>
                  <a:cubicBezTo>
                    <a:pt x="32269" y="4306"/>
                    <a:pt x="32246" y="4342"/>
                    <a:pt x="32228" y="4368"/>
                  </a:cubicBezTo>
                  <a:lnTo>
                    <a:pt x="32225" y="4368"/>
                  </a:lnTo>
                  <a:cubicBezTo>
                    <a:pt x="32931" y="4992"/>
                    <a:pt x="33789" y="5422"/>
                    <a:pt x="34434" y="6120"/>
                  </a:cubicBezTo>
                  <a:cubicBezTo>
                    <a:pt x="34425" y="6150"/>
                    <a:pt x="34407" y="6194"/>
                    <a:pt x="34422" y="6224"/>
                  </a:cubicBezTo>
                  <a:lnTo>
                    <a:pt x="34422" y="6227"/>
                  </a:lnTo>
                  <a:lnTo>
                    <a:pt x="34490" y="6298"/>
                  </a:lnTo>
                  <a:cubicBezTo>
                    <a:pt x="34472" y="6212"/>
                    <a:pt x="34454" y="6111"/>
                    <a:pt x="34434" y="6090"/>
                  </a:cubicBezTo>
                  <a:cubicBezTo>
                    <a:pt x="34339" y="5915"/>
                    <a:pt x="34193" y="5773"/>
                    <a:pt x="34143" y="5574"/>
                  </a:cubicBezTo>
                  <a:lnTo>
                    <a:pt x="34178" y="5559"/>
                  </a:lnTo>
                  <a:cubicBezTo>
                    <a:pt x="33950" y="5333"/>
                    <a:pt x="33950" y="5333"/>
                    <a:pt x="33867" y="5235"/>
                  </a:cubicBezTo>
                  <a:lnTo>
                    <a:pt x="33879" y="5128"/>
                  </a:lnTo>
                  <a:cubicBezTo>
                    <a:pt x="33552" y="4748"/>
                    <a:pt x="32911" y="4365"/>
                    <a:pt x="32905" y="4362"/>
                  </a:cubicBezTo>
                  <a:cubicBezTo>
                    <a:pt x="32902" y="4359"/>
                    <a:pt x="32341" y="4039"/>
                    <a:pt x="32308" y="3825"/>
                  </a:cubicBezTo>
                  <a:cubicBezTo>
                    <a:pt x="32347" y="3815"/>
                    <a:pt x="32389" y="3805"/>
                    <a:pt x="32462" y="3805"/>
                  </a:cubicBezTo>
                  <a:cubicBezTo>
                    <a:pt x="32548" y="3805"/>
                    <a:pt x="32677" y="3820"/>
                    <a:pt x="32896" y="3869"/>
                  </a:cubicBezTo>
                  <a:cubicBezTo>
                    <a:pt x="32908" y="3846"/>
                    <a:pt x="32925" y="3816"/>
                    <a:pt x="32937" y="3795"/>
                  </a:cubicBezTo>
                  <a:cubicBezTo>
                    <a:pt x="32822" y="3599"/>
                    <a:pt x="32801" y="3581"/>
                    <a:pt x="32700" y="3486"/>
                  </a:cubicBezTo>
                  <a:lnTo>
                    <a:pt x="32756" y="3415"/>
                  </a:lnTo>
                  <a:lnTo>
                    <a:pt x="32694" y="3302"/>
                  </a:lnTo>
                  <a:cubicBezTo>
                    <a:pt x="32792" y="3302"/>
                    <a:pt x="32890" y="3326"/>
                    <a:pt x="32979" y="3365"/>
                  </a:cubicBezTo>
                  <a:cubicBezTo>
                    <a:pt x="32673" y="3148"/>
                    <a:pt x="32320" y="3023"/>
                    <a:pt x="31993" y="2851"/>
                  </a:cubicBezTo>
                  <a:lnTo>
                    <a:pt x="32038" y="2780"/>
                  </a:lnTo>
                  <a:cubicBezTo>
                    <a:pt x="31972" y="2732"/>
                    <a:pt x="31972" y="2732"/>
                    <a:pt x="31782" y="2605"/>
                  </a:cubicBezTo>
                  <a:lnTo>
                    <a:pt x="31782" y="2605"/>
                  </a:lnTo>
                  <a:cubicBezTo>
                    <a:pt x="32085" y="2667"/>
                    <a:pt x="32312" y="2991"/>
                    <a:pt x="32634" y="2991"/>
                  </a:cubicBezTo>
                  <a:cubicBezTo>
                    <a:pt x="32713" y="2991"/>
                    <a:pt x="32799" y="2971"/>
                    <a:pt x="32893" y="2922"/>
                  </a:cubicBezTo>
                  <a:cubicBezTo>
                    <a:pt x="32762" y="2827"/>
                    <a:pt x="32626" y="2744"/>
                    <a:pt x="32480" y="2676"/>
                  </a:cubicBezTo>
                  <a:lnTo>
                    <a:pt x="32569" y="2676"/>
                  </a:lnTo>
                  <a:cubicBezTo>
                    <a:pt x="32261" y="2334"/>
                    <a:pt x="30429" y="1821"/>
                    <a:pt x="29569" y="1821"/>
                  </a:cubicBezTo>
                  <a:cubicBezTo>
                    <a:pt x="29535" y="1821"/>
                    <a:pt x="29501" y="1822"/>
                    <a:pt x="29470" y="1824"/>
                  </a:cubicBezTo>
                  <a:cubicBezTo>
                    <a:pt x="29514" y="1913"/>
                    <a:pt x="29514" y="1913"/>
                    <a:pt x="29882" y="2067"/>
                  </a:cubicBezTo>
                  <a:cubicBezTo>
                    <a:pt x="29722" y="2041"/>
                    <a:pt x="29669" y="2032"/>
                    <a:pt x="29327" y="1907"/>
                  </a:cubicBezTo>
                  <a:lnTo>
                    <a:pt x="29327" y="1907"/>
                  </a:lnTo>
                  <a:lnTo>
                    <a:pt x="29407" y="1934"/>
                  </a:lnTo>
                  <a:cubicBezTo>
                    <a:pt x="29360" y="1901"/>
                    <a:pt x="29306" y="1877"/>
                    <a:pt x="29250" y="1868"/>
                  </a:cubicBezTo>
                  <a:cubicBezTo>
                    <a:pt x="28840" y="1818"/>
                    <a:pt x="28425" y="1812"/>
                    <a:pt x="28015" y="1762"/>
                  </a:cubicBezTo>
                  <a:cubicBezTo>
                    <a:pt x="27958" y="1754"/>
                    <a:pt x="27900" y="1751"/>
                    <a:pt x="27843" y="1751"/>
                  </a:cubicBezTo>
                  <a:cubicBezTo>
                    <a:pt x="27640" y="1751"/>
                    <a:pt x="27432" y="1786"/>
                    <a:pt x="27229" y="1786"/>
                  </a:cubicBezTo>
                  <a:cubicBezTo>
                    <a:pt x="27016" y="1786"/>
                    <a:pt x="26808" y="1748"/>
                    <a:pt x="26614" y="1592"/>
                  </a:cubicBezTo>
                  <a:cubicBezTo>
                    <a:pt x="26440" y="1452"/>
                    <a:pt x="26356" y="1386"/>
                    <a:pt x="25988" y="1386"/>
                  </a:cubicBezTo>
                  <a:cubicBezTo>
                    <a:pt x="25834" y="1386"/>
                    <a:pt x="25630" y="1397"/>
                    <a:pt x="25349" y="1420"/>
                  </a:cubicBezTo>
                  <a:cubicBezTo>
                    <a:pt x="25358" y="1447"/>
                    <a:pt x="25370" y="1479"/>
                    <a:pt x="25379" y="1503"/>
                  </a:cubicBezTo>
                  <a:lnTo>
                    <a:pt x="25577" y="1589"/>
                  </a:lnTo>
                  <a:cubicBezTo>
                    <a:pt x="25513" y="1578"/>
                    <a:pt x="25445" y="1573"/>
                    <a:pt x="25378" y="1573"/>
                  </a:cubicBezTo>
                  <a:cubicBezTo>
                    <a:pt x="25358" y="1573"/>
                    <a:pt x="25338" y="1574"/>
                    <a:pt x="25319" y="1575"/>
                  </a:cubicBezTo>
                  <a:lnTo>
                    <a:pt x="25381" y="1631"/>
                  </a:lnTo>
                  <a:lnTo>
                    <a:pt x="25441" y="1643"/>
                  </a:lnTo>
                  <a:cubicBezTo>
                    <a:pt x="25253" y="1627"/>
                    <a:pt x="25068" y="1547"/>
                    <a:pt x="24878" y="1547"/>
                  </a:cubicBezTo>
                  <a:cubicBezTo>
                    <a:pt x="24819" y="1547"/>
                    <a:pt x="24759" y="1555"/>
                    <a:pt x="24699" y="1575"/>
                  </a:cubicBezTo>
                  <a:cubicBezTo>
                    <a:pt x="24708" y="1604"/>
                    <a:pt x="24716" y="1643"/>
                    <a:pt x="24725" y="1672"/>
                  </a:cubicBezTo>
                  <a:cubicBezTo>
                    <a:pt x="24653" y="1687"/>
                    <a:pt x="24584" y="1694"/>
                    <a:pt x="24515" y="1694"/>
                  </a:cubicBezTo>
                  <a:cubicBezTo>
                    <a:pt x="24043" y="1694"/>
                    <a:pt x="23652" y="1381"/>
                    <a:pt x="23208" y="1272"/>
                  </a:cubicBezTo>
                  <a:lnTo>
                    <a:pt x="23208" y="1272"/>
                  </a:lnTo>
                  <a:lnTo>
                    <a:pt x="23232" y="1355"/>
                  </a:lnTo>
                  <a:lnTo>
                    <a:pt x="23184" y="1426"/>
                  </a:lnTo>
                  <a:cubicBezTo>
                    <a:pt x="23173" y="1426"/>
                    <a:pt x="23161" y="1426"/>
                    <a:pt x="23149" y="1426"/>
                  </a:cubicBezTo>
                  <a:cubicBezTo>
                    <a:pt x="22149" y="1426"/>
                    <a:pt x="21333" y="692"/>
                    <a:pt x="20331" y="692"/>
                  </a:cubicBezTo>
                  <a:close/>
                  <a:moveTo>
                    <a:pt x="31518" y="34610"/>
                  </a:moveTo>
                  <a:lnTo>
                    <a:pt x="31506" y="34619"/>
                  </a:lnTo>
                  <a:lnTo>
                    <a:pt x="31515" y="34613"/>
                  </a:lnTo>
                  <a:lnTo>
                    <a:pt x="31518" y="34610"/>
                  </a:lnTo>
                  <a:close/>
                  <a:moveTo>
                    <a:pt x="34344" y="34780"/>
                  </a:moveTo>
                  <a:lnTo>
                    <a:pt x="34344" y="34780"/>
                  </a:lnTo>
                  <a:cubicBezTo>
                    <a:pt x="34340" y="34784"/>
                    <a:pt x="34337" y="34787"/>
                    <a:pt x="34333" y="34791"/>
                  </a:cubicBezTo>
                  <a:cubicBezTo>
                    <a:pt x="34337" y="34788"/>
                    <a:pt x="34341" y="34784"/>
                    <a:pt x="34344" y="34780"/>
                  </a:cubicBezTo>
                  <a:close/>
                  <a:moveTo>
                    <a:pt x="34837" y="34325"/>
                  </a:moveTo>
                  <a:lnTo>
                    <a:pt x="34793" y="34357"/>
                  </a:lnTo>
                  <a:cubicBezTo>
                    <a:pt x="34621" y="34500"/>
                    <a:pt x="34463" y="34663"/>
                    <a:pt x="34294" y="34812"/>
                  </a:cubicBezTo>
                  <a:cubicBezTo>
                    <a:pt x="34315" y="34800"/>
                    <a:pt x="34333" y="34782"/>
                    <a:pt x="34354" y="34767"/>
                  </a:cubicBezTo>
                  <a:lnTo>
                    <a:pt x="34354" y="34767"/>
                  </a:lnTo>
                  <a:cubicBezTo>
                    <a:pt x="34351" y="34772"/>
                    <a:pt x="34347" y="34776"/>
                    <a:pt x="34344" y="34780"/>
                  </a:cubicBezTo>
                  <a:lnTo>
                    <a:pt x="34344" y="34780"/>
                  </a:lnTo>
                  <a:cubicBezTo>
                    <a:pt x="34507" y="34629"/>
                    <a:pt x="34669" y="34473"/>
                    <a:pt x="34837" y="34325"/>
                  </a:cubicBezTo>
                  <a:close/>
                  <a:moveTo>
                    <a:pt x="34333" y="34791"/>
                  </a:moveTo>
                  <a:lnTo>
                    <a:pt x="34238" y="34880"/>
                  </a:lnTo>
                  <a:cubicBezTo>
                    <a:pt x="34270" y="34850"/>
                    <a:pt x="34303" y="34824"/>
                    <a:pt x="34333" y="34791"/>
                  </a:cubicBezTo>
                  <a:close/>
                  <a:moveTo>
                    <a:pt x="37420" y="27490"/>
                  </a:moveTo>
                  <a:cubicBezTo>
                    <a:pt x="37414" y="27490"/>
                    <a:pt x="37412" y="27490"/>
                    <a:pt x="37409" y="27496"/>
                  </a:cubicBezTo>
                  <a:cubicBezTo>
                    <a:pt x="36916" y="28132"/>
                    <a:pt x="36720" y="28951"/>
                    <a:pt x="36138" y="29533"/>
                  </a:cubicBezTo>
                  <a:cubicBezTo>
                    <a:pt x="36071" y="29599"/>
                    <a:pt x="36015" y="29626"/>
                    <a:pt x="35967" y="29626"/>
                  </a:cubicBezTo>
                  <a:cubicBezTo>
                    <a:pt x="35773" y="29626"/>
                    <a:pt x="35719" y="29190"/>
                    <a:pt x="35719" y="29183"/>
                  </a:cubicBezTo>
                  <a:cubicBezTo>
                    <a:pt x="35707" y="28981"/>
                    <a:pt x="35707" y="28981"/>
                    <a:pt x="36310" y="27861"/>
                  </a:cubicBezTo>
                  <a:lnTo>
                    <a:pt x="36310" y="27861"/>
                  </a:lnTo>
                  <a:cubicBezTo>
                    <a:pt x="36274" y="27900"/>
                    <a:pt x="36274" y="27900"/>
                    <a:pt x="36159" y="28010"/>
                  </a:cubicBezTo>
                  <a:cubicBezTo>
                    <a:pt x="36159" y="27936"/>
                    <a:pt x="36206" y="27873"/>
                    <a:pt x="36212" y="27802"/>
                  </a:cubicBezTo>
                  <a:lnTo>
                    <a:pt x="36212" y="27802"/>
                  </a:lnTo>
                  <a:cubicBezTo>
                    <a:pt x="36182" y="27867"/>
                    <a:pt x="36164" y="27906"/>
                    <a:pt x="36117" y="27906"/>
                  </a:cubicBezTo>
                  <a:cubicBezTo>
                    <a:pt x="36048" y="27906"/>
                    <a:pt x="35916" y="27822"/>
                    <a:pt x="35589" y="27615"/>
                  </a:cubicBezTo>
                  <a:cubicBezTo>
                    <a:pt x="35375" y="28025"/>
                    <a:pt x="35375" y="28025"/>
                    <a:pt x="35265" y="28054"/>
                  </a:cubicBezTo>
                  <a:cubicBezTo>
                    <a:pt x="35033" y="28117"/>
                    <a:pt x="34713" y="28381"/>
                    <a:pt x="34573" y="28924"/>
                  </a:cubicBezTo>
                  <a:cubicBezTo>
                    <a:pt x="34519" y="28896"/>
                    <a:pt x="34489" y="28881"/>
                    <a:pt x="34452" y="28881"/>
                  </a:cubicBezTo>
                  <a:cubicBezTo>
                    <a:pt x="34416" y="28881"/>
                    <a:pt x="34373" y="28895"/>
                    <a:pt x="34297" y="28924"/>
                  </a:cubicBezTo>
                  <a:cubicBezTo>
                    <a:pt x="34318" y="28728"/>
                    <a:pt x="34098" y="28675"/>
                    <a:pt x="34054" y="28515"/>
                  </a:cubicBezTo>
                  <a:cubicBezTo>
                    <a:pt x="34027" y="28553"/>
                    <a:pt x="33457" y="29132"/>
                    <a:pt x="33172" y="29248"/>
                  </a:cubicBezTo>
                  <a:cubicBezTo>
                    <a:pt x="33166" y="29349"/>
                    <a:pt x="33139" y="29447"/>
                    <a:pt x="33092" y="29536"/>
                  </a:cubicBezTo>
                  <a:cubicBezTo>
                    <a:pt x="33086" y="29524"/>
                    <a:pt x="33080" y="29506"/>
                    <a:pt x="33077" y="29491"/>
                  </a:cubicBezTo>
                  <a:cubicBezTo>
                    <a:pt x="33032" y="29536"/>
                    <a:pt x="33032" y="29536"/>
                    <a:pt x="32988" y="29637"/>
                  </a:cubicBezTo>
                  <a:cubicBezTo>
                    <a:pt x="32988" y="29572"/>
                    <a:pt x="32988" y="29506"/>
                    <a:pt x="33035" y="29298"/>
                  </a:cubicBezTo>
                  <a:lnTo>
                    <a:pt x="33035" y="29298"/>
                  </a:lnTo>
                  <a:cubicBezTo>
                    <a:pt x="32896" y="29384"/>
                    <a:pt x="32786" y="29456"/>
                    <a:pt x="32495" y="29794"/>
                  </a:cubicBezTo>
                  <a:cubicBezTo>
                    <a:pt x="32213" y="30124"/>
                    <a:pt x="32118" y="30195"/>
                    <a:pt x="31972" y="30275"/>
                  </a:cubicBezTo>
                  <a:cubicBezTo>
                    <a:pt x="31720" y="30418"/>
                    <a:pt x="31429" y="30441"/>
                    <a:pt x="31168" y="30557"/>
                  </a:cubicBezTo>
                  <a:cubicBezTo>
                    <a:pt x="30844" y="30706"/>
                    <a:pt x="30610" y="31026"/>
                    <a:pt x="30224" y="31062"/>
                  </a:cubicBezTo>
                  <a:cubicBezTo>
                    <a:pt x="30224" y="31017"/>
                    <a:pt x="30233" y="30976"/>
                    <a:pt x="30253" y="30937"/>
                  </a:cubicBezTo>
                  <a:lnTo>
                    <a:pt x="30253" y="30937"/>
                  </a:lnTo>
                  <a:cubicBezTo>
                    <a:pt x="29695" y="31222"/>
                    <a:pt x="29529" y="31858"/>
                    <a:pt x="29458" y="32128"/>
                  </a:cubicBezTo>
                  <a:cubicBezTo>
                    <a:pt x="29419" y="32267"/>
                    <a:pt x="29419" y="32267"/>
                    <a:pt x="29375" y="32312"/>
                  </a:cubicBezTo>
                  <a:cubicBezTo>
                    <a:pt x="29378" y="32282"/>
                    <a:pt x="29375" y="32249"/>
                    <a:pt x="29366" y="32220"/>
                  </a:cubicBezTo>
                  <a:cubicBezTo>
                    <a:pt x="29012" y="32632"/>
                    <a:pt x="29140" y="33226"/>
                    <a:pt x="28828" y="33657"/>
                  </a:cubicBezTo>
                  <a:cubicBezTo>
                    <a:pt x="28638" y="33921"/>
                    <a:pt x="28330" y="34069"/>
                    <a:pt x="28169" y="34360"/>
                  </a:cubicBezTo>
                  <a:cubicBezTo>
                    <a:pt x="28163" y="34387"/>
                    <a:pt x="28160" y="34411"/>
                    <a:pt x="28160" y="34435"/>
                  </a:cubicBezTo>
                  <a:cubicBezTo>
                    <a:pt x="28201" y="34469"/>
                    <a:pt x="28260" y="34483"/>
                    <a:pt x="28331" y="34483"/>
                  </a:cubicBezTo>
                  <a:cubicBezTo>
                    <a:pt x="28546" y="34483"/>
                    <a:pt x="28870" y="34354"/>
                    <a:pt x="29122" y="34254"/>
                  </a:cubicBezTo>
                  <a:cubicBezTo>
                    <a:pt x="29140" y="34246"/>
                    <a:pt x="30717" y="33668"/>
                    <a:pt x="31451" y="33668"/>
                  </a:cubicBezTo>
                  <a:cubicBezTo>
                    <a:pt x="31586" y="33668"/>
                    <a:pt x="31693" y="33688"/>
                    <a:pt x="31756" y="33734"/>
                  </a:cubicBezTo>
                  <a:cubicBezTo>
                    <a:pt x="31765" y="33808"/>
                    <a:pt x="31765" y="33808"/>
                    <a:pt x="31367" y="34488"/>
                  </a:cubicBezTo>
                  <a:cubicBezTo>
                    <a:pt x="31667" y="34283"/>
                    <a:pt x="31990" y="34117"/>
                    <a:pt x="32272" y="33882"/>
                  </a:cubicBezTo>
                  <a:lnTo>
                    <a:pt x="32272" y="33882"/>
                  </a:lnTo>
                  <a:cubicBezTo>
                    <a:pt x="32088" y="34239"/>
                    <a:pt x="31699" y="34322"/>
                    <a:pt x="31417" y="34550"/>
                  </a:cubicBezTo>
                  <a:cubicBezTo>
                    <a:pt x="31536" y="34533"/>
                    <a:pt x="31575" y="34503"/>
                    <a:pt x="31895" y="34274"/>
                  </a:cubicBezTo>
                  <a:lnTo>
                    <a:pt x="31895" y="34274"/>
                  </a:lnTo>
                  <a:cubicBezTo>
                    <a:pt x="31883" y="34292"/>
                    <a:pt x="31883" y="34292"/>
                    <a:pt x="31528" y="34598"/>
                  </a:cubicBezTo>
                  <a:lnTo>
                    <a:pt x="31528" y="34598"/>
                  </a:lnTo>
                  <a:lnTo>
                    <a:pt x="31527" y="34598"/>
                  </a:lnTo>
                  <a:lnTo>
                    <a:pt x="31521" y="34604"/>
                  </a:lnTo>
                  <a:cubicBezTo>
                    <a:pt x="31523" y="34602"/>
                    <a:pt x="31526" y="34600"/>
                    <a:pt x="31528" y="34598"/>
                  </a:cubicBezTo>
                  <a:lnTo>
                    <a:pt x="31528" y="34598"/>
                  </a:lnTo>
                  <a:lnTo>
                    <a:pt x="31572" y="34616"/>
                  </a:lnTo>
                  <a:cubicBezTo>
                    <a:pt x="31480" y="34892"/>
                    <a:pt x="31120" y="34975"/>
                    <a:pt x="31085" y="35293"/>
                  </a:cubicBezTo>
                  <a:cubicBezTo>
                    <a:pt x="31099" y="35304"/>
                    <a:pt x="31108" y="35311"/>
                    <a:pt x="31131" y="35311"/>
                  </a:cubicBezTo>
                  <a:cubicBezTo>
                    <a:pt x="31183" y="35311"/>
                    <a:pt x="31301" y="35274"/>
                    <a:pt x="31682" y="35153"/>
                  </a:cubicBezTo>
                  <a:lnTo>
                    <a:pt x="31682" y="35153"/>
                  </a:lnTo>
                  <a:cubicBezTo>
                    <a:pt x="31613" y="35218"/>
                    <a:pt x="31613" y="35218"/>
                    <a:pt x="31542" y="35251"/>
                  </a:cubicBezTo>
                  <a:lnTo>
                    <a:pt x="31595" y="35251"/>
                  </a:lnTo>
                  <a:cubicBezTo>
                    <a:pt x="31572" y="35313"/>
                    <a:pt x="31572" y="35313"/>
                    <a:pt x="31486" y="35414"/>
                  </a:cubicBezTo>
                  <a:cubicBezTo>
                    <a:pt x="33828" y="34316"/>
                    <a:pt x="35241" y="32742"/>
                    <a:pt x="35740" y="32116"/>
                  </a:cubicBezTo>
                  <a:lnTo>
                    <a:pt x="35740" y="32116"/>
                  </a:lnTo>
                  <a:cubicBezTo>
                    <a:pt x="35729" y="32128"/>
                    <a:pt x="35717" y="32142"/>
                    <a:pt x="35704" y="32156"/>
                  </a:cubicBezTo>
                  <a:lnTo>
                    <a:pt x="35704" y="32156"/>
                  </a:lnTo>
                  <a:cubicBezTo>
                    <a:pt x="35733" y="32122"/>
                    <a:pt x="35761" y="32087"/>
                    <a:pt x="35790" y="32051"/>
                  </a:cubicBezTo>
                  <a:lnTo>
                    <a:pt x="35790" y="32051"/>
                  </a:lnTo>
                  <a:lnTo>
                    <a:pt x="35796" y="32045"/>
                  </a:lnTo>
                  <a:cubicBezTo>
                    <a:pt x="35808" y="32027"/>
                    <a:pt x="35826" y="32006"/>
                    <a:pt x="35838" y="31991"/>
                  </a:cubicBezTo>
                  <a:lnTo>
                    <a:pt x="35838" y="31991"/>
                  </a:lnTo>
                  <a:lnTo>
                    <a:pt x="35808" y="32027"/>
                  </a:lnTo>
                  <a:cubicBezTo>
                    <a:pt x="35960" y="31825"/>
                    <a:pt x="36084" y="31605"/>
                    <a:pt x="36176" y="31371"/>
                  </a:cubicBezTo>
                  <a:cubicBezTo>
                    <a:pt x="36280" y="31095"/>
                    <a:pt x="36411" y="30827"/>
                    <a:pt x="36506" y="30545"/>
                  </a:cubicBezTo>
                  <a:cubicBezTo>
                    <a:pt x="36589" y="30296"/>
                    <a:pt x="36527" y="30023"/>
                    <a:pt x="36649" y="29782"/>
                  </a:cubicBezTo>
                  <a:cubicBezTo>
                    <a:pt x="37132" y="28823"/>
                    <a:pt x="37132" y="28823"/>
                    <a:pt x="37144" y="28488"/>
                  </a:cubicBezTo>
                  <a:cubicBezTo>
                    <a:pt x="37168" y="27891"/>
                    <a:pt x="37281" y="27713"/>
                    <a:pt x="37423" y="27490"/>
                  </a:cubicBezTo>
                  <a:close/>
                  <a:moveTo>
                    <a:pt x="34330" y="34821"/>
                  </a:moveTo>
                  <a:lnTo>
                    <a:pt x="34330" y="34821"/>
                  </a:lnTo>
                  <a:cubicBezTo>
                    <a:pt x="34273" y="34865"/>
                    <a:pt x="34217" y="34907"/>
                    <a:pt x="34164" y="34951"/>
                  </a:cubicBezTo>
                  <a:cubicBezTo>
                    <a:pt x="34187" y="34927"/>
                    <a:pt x="34214" y="34904"/>
                    <a:pt x="34241" y="34880"/>
                  </a:cubicBezTo>
                  <a:lnTo>
                    <a:pt x="34241" y="34880"/>
                  </a:lnTo>
                  <a:cubicBezTo>
                    <a:pt x="33881" y="35186"/>
                    <a:pt x="32848" y="35901"/>
                    <a:pt x="32833" y="35907"/>
                  </a:cubicBezTo>
                  <a:lnTo>
                    <a:pt x="32833" y="35910"/>
                  </a:lnTo>
                  <a:cubicBezTo>
                    <a:pt x="32931" y="35901"/>
                    <a:pt x="33807" y="35316"/>
                    <a:pt x="34101" y="35070"/>
                  </a:cubicBezTo>
                  <a:cubicBezTo>
                    <a:pt x="34104" y="35067"/>
                    <a:pt x="34110" y="35061"/>
                    <a:pt x="34116" y="35058"/>
                  </a:cubicBezTo>
                  <a:lnTo>
                    <a:pt x="34116" y="35058"/>
                  </a:lnTo>
                  <a:cubicBezTo>
                    <a:pt x="34048" y="35079"/>
                    <a:pt x="34009" y="35141"/>
                    <a:pt x="33944" y="35168"/>
                  </a:cubicBezTo>
                  <a:cubicBezTo>
                    <a:pt x="33965" y="35138"/>
                    <a:pt x="33965" y="35138"/>
                    <a:pt x="34330" y="34821"/>
                  </a:cubicBezTo>
                  <a:close/>
                  <a:moveTo>
                    <a:pt x="31002" y="35774"/>
                  </a:moveTo>
                  <a:cubicBezTo>
                    <a:pt x="30951" y="35774"/>
                    <a:pt x="30844" y="35780"/>
                    <a:pt x="30663" y="35898"/>
                  </a:cubicBezTo>
                  <a:cubicBezTo>
                    <a:pt x="30452" y="36032"/>
                    <a:pt x="30283" y="36210"/>
                    <a:pt x="30084" y="36361"/>
                  </a:cubicBezTo>
                  <a:cubicBezTo>
                    <a:pt x="30322" y="36320"/>
                    <a:pt x="30351" y="36302"/>
                    <a:pt x="30625" y="36118"/>
                  </a:cubicBezTo>
                  <a:cubicBezTo>
                    <a:pt x="30883" y="35943"/>
                    <a:pt x="31088" y="35806"/>
                    <a:pt x="31138" y="35785"/>
                  </a:cubicBezTo>
                  <a:cubicBezTo>
                    <a:pt x="31144" y="35785"/>
                    <a:pt x="31150" y="35783"/>
                    <a:pt x="31153" y="35783"/>
                  </a:cubicBezTo>
                  <a:cubicBezTo>
                    <a:pt x="31103" y="35783"/>
                    <a:pt x="31052" y="35774"/>
                    <a:pt x="31002" y="35774"/>
                  </a:cubicBezTo>
                  <a:close/>
                  <a:moveTo>
                    <a:pt x="33041" y="35705"/>
                  </a:moveTo>
                  <a:lnTo>
                    <a:pt x="32985" y="35720"/>
                  </a:lnTo>
                  <a:cubicBezTo>
                    <a:pt x="32608" y="35928"/>
                    <a:pt x="32266" y="36195"/>
                    <a:pt x="31872" y="36370"/>
                  </a:cubicBezTo>
                  <a:cubicBezTo>
                    <a:pt x="31313" y="36617"/>
                    <a:pt x="31313" y="36617"/>
                    <a:pt x="31162" y="36700"/>
                  </a:cubicBezTo>
                  <a:cubicBezTo>
                    <a:pt x="30862" y="36872"/>
                    <a:pt x="30829" y="36911"/>
                    <a:pt x="30826" y="36940"/>
                  </a:cubicBezTo>
                  <a:cubicBezTo>
                    <a:pt x="30830" y="36942"/>
                    <a:pt x="30836" y="36943"/>
                    <a:pt x="30842" y="36943"/>
                  </a:cubicBezTo>
                  <a:cubicBezTo>
                    <a:pt x="31053" y="36943"/>
                    <a:pt x="32522" y="36107"/>
                    <a:pt x="32925" y="35833"/>
                  </a:cubicBezTo>
                  <a:cubicBezTo>
                    <a:pt x="32955" y="35809"/>
                    <a:pt x="33000" y="35780"/>
                    <a:pt x="33032" y="35756"/>
                  </a:cubicBezTo>
                  <a:lnTo>
                    <a:pt x="33032" y="35756"/>
                  </a:lnTo>
                  <a:cubicBezTo>
                    <a:pt x="32961" y="35794"/>
                    <a:pt x="32893" y="35836"/>
                    <a:pt x="32825" y="35875"/>
                  </a:cubicBezTo>
                  <a:cubicBezTo>
                    <a:pt x="33032" y="35729"/>
                    <a:pt x="33032" y="35729"/>
                    <a:pt x="33041" y="35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5"/>
            <p:cNvSpPr/>
            <p:nvPr/>
          </p:nvSpPr>
          <p:spPr>
            <a:xfrm>
              <a:off x="6712846" y="3355245"/>
              <a:ext cx="554147" cy="1329599"/>
            </a:xfrm>
            <a:custGeom>
              <a:rect b="b" l="l" r="r" t="t"/>
              <a:pathLst>
                <a:path extrusionOk="0" h="65433" w="27271">
                  <a:moveTo>
                    <a:pt x="5463" y="0"/>
                  </a:moveTo>
                  <a:cubicBezTo>
                    <a:pt x="4946" y="0"/>
                    <a:pt x="4426" y="258"/>
                    <a:pt x="4136" y="795"/>
                  </a:cubicBezTo>
                  <a:cubicBezTo>
                    <a:pt x="2655" y="3539"/>
                    <a:pt x="1114" y="6059"/>
                    <a:pt x="559" y="9159"/>
                  </a:cubicBezTo>
                  <a:cubicBezTo>
                    <a:pt x="1" y="12270"/>
                    <a:pt x="342" y="14613"/>
                    <a:pt x="758" y="17742"/>
                  </a:cubicBezTo>
                  <a:cubicBezTo>
                    <a:pt x="1749" y="25239"/>
                    <a:pt x="4234" y="33097"/>
                    <a:pt x="7717" y="39754"/>
                  </a:cubicBezTo>
                  <a:cubicBezTo>
                    <a:pt x="8361" y="40986"/>
                    <a:pt x="9020" y="42212"/>
                    <a:pt x="9694" y="43429"/>
                  </a:cubicBezTo>
                  <a:cubicBezTo>
                    <a:pt x="10861" y="45552"/>
                    <a:pt x="11476" y="47936"/>
                    <a:pt x="11476" y="50356"/>
                  </a:cubicBezTo>
                  <a:cubicBezTo>
                    <a:pt x="11479" y="52713"/>
                    <a:pt x="11205" y="58844"/>
                    <a:pt x="10876" y="65432"/>
                  </a:cubicBezTo>
                  <a:lnTo>
                    <a:pt x="24684" y="65432"/>
                  </a:lnTo>
                  <a:cubicBezTo>
                    <a:pt x="24233" y="59019"/>
                    <a:pt x="24016" y="53031"/>
                    <a:pt x="24503" y="50519"/>
                  </a:cubicBezTo>
                  <a:cubicBezTo>
                    <a:pt x="25388" y="45941"/>
                    <a:pt x="27270" y="42075"/>
                    <a:pt x="26694" y="37248"/>
                  </a:cubicBezTo>
                  <a:cubicBezTo>
                    <a:pt x="26041" y="31791"/>
                    <a:pt x="23553" y="26551"/>
                    <a:pt x="19670" y="22653"/>
                  </a:cubicBezTo>
                  <a:cubicBezTo>
                    <a:pt x="17710" y="20684"/>
                    <a:pt x="15454" y="19369"/>
                    <a:pt x="13114" y="17929"/>
                  </a:cubicBezTo>
                  <a:cubicBezTo>
                    <a:pt x="12932" y="17816"/>
                    <a:pt x="12739" y="17766"/>
                    <a:pt x="12552" y="17766"/>
                  </a:cubicBezTo>
                  <a:cubicBezTo>
                    <a:pt x="11916" y="17766"/>
                    <a:pt x="11352" y="18350"/>
                    <a:pt x="11496" y="19063"/>
                  </a:cubicBezTo>
                  <a:cubicBezTo>
                    <a:pt x="12307" y="23068"/>
                    <a:pt x="16843" y="27183"/>
                    <a:pt x="17841" y="31747"/>
                  </a:cubicBezTo>
                  <a:cubicBezTo>
                    <a:pt x="8706" y="27177"/>
                    <a:pt x="8563" y="23953"/>
                    <a:pt x="6244" y="14150"/>
                  </a:cubicBezTo>
                  <a:cubicBezTo>
                    <a:pt x="5027" y="9008"/>
                    <a:pt x="8100" y="5026"/>
                    <a:pt x="6904" y="1066"/>
                  </a:cubicBezTo>
                  <a:cubicBezTo>
                    <a:pt x="6692" y="368"/>
                    <a:pt x="6079" y="0"/>
                    <a:pt x="5463" y="0"/>
                  </a:cubicBezTo>
                  <a:close/>
                </a:path>
              </a:pathLst>
            </a:custGeom>
            <a:solidFill>
              <a:srgbClr val="AD7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5"/>
            <p:cNvSpPr/>
            <p:nvPr/>
          </p:nvSpPr>
          <p:spPr>
            <a:xfrm>
              <a:off x="7317928" y="3355245"/>
              <a:ext cx="582127" cy="1329599"/>
            </a:xfrm>
            <a:custGeom>
              <a:rect b="b" l="l" r="r" t="t"/>
              <a:pathLst>
                <a:path extrusionOk="0" h="65433" w="28648">
                  <a:moveTo>
                    <a:pt x="23607" y="0"/>
                  </a:moveTo>
                  <a:cubicBezTo>
                    <a:pt x="22990" y="0"/>
                    <a:pt x="22378" y="368"/>
                    <a:pt x="22166" y="1066"/>
                  </a:cubicBezTo>
                  <a:cubicBezTo>
                    <a:pt x="20969" y="5026"/>
                    <a:pt x="24042" y="9008"/>
                    <a:pt x="22825" y="14150"/>
                  </a:cubicBezTo>
                  <a:cubicBezTo>
                    <a:pt x="20506" y="23950"/>
                    <a:pt x="20364" y="27177"/>
                    <a:pt x="11228" y="31747"/>
                  </a:cubicBezTo>
                  <a:cubicBezTo>
                    <a:pt x="12226" y="27183"/>
                    <a:pt x="16763" y="23068"/>
                    <a:pt x="17573" y="19063"/>
                  </a:cubicBezTo>
                  <a:cubicBezTo>
                    <a:pt x="17722" y="18328"/>
                    <a:pt x="17165" y="17826"/>
                    <a:pt x="16488" y="17826"/>
                  </a:cubicBezTo>
                  <a:cubicBezTo>
                    <a:pt x="16315" y="17826"/>
                    <a:pt x="16134" y="17859"/>
                    <a:pt x="15955" y="17929"/>
                  </a:cubicBezTo>
                  <a:cubicBezTo>
                    <a:pt x="13719" y="18799"/>
                    <a:pt x="12579" y="19512"/>
                    <a:pt x="10436" y="21465"/>
                  </a:cubicBezTo>
                  <a:cubicBezTo>
                    <a:pt x="6820" y="24767"/>
                    <a:pt x="5210" y="28098"/>
                    <a:pt x="4171" y="30627"/>
                  </a:cubicBezTo>
                  <a:cubicBezTo>
                    <a:pt x="0" y="40781"/>
                    <a:pt x="3729" y="46205"/>
                    <a:pt x="4563" y="50519"/>
                  </a:cubicBezTo>
                  <a:cubicBezTo>
                    <a:pt x="5053" y="53031"/>
                    <a:pt x="4833" y="59019"/>
                    <a:pt x="4385" y="65432"/>
                  </a:cubicBezTo>
                  <a:lnTo>
                    <a:pt x="18194" y="65432"/>
                  </a:lnTo>
                  <a:cubicBezTo>
                    <a:pt x="17861" y="58844"/>
                    <a:pt x="17591" y="52713"/>
                    <a:pt x="17594" y="50356"/>
                  </a:cubicBezTo>
                  <a:cubicBezTo>
                    <a:pt x="17594" y="47936"/>
                    <a:pt x="18205" y="45552"/>
                    <a:pt x="19375" y="43429"/>
                  </a:cubicBezTo>
                  <a:cubicBezTo>
                    <a:pt x="25049" y="33136"/>
                    <a:pt x="28647" y="22486"/>
                    <a:pt x="28561" y="10667"/>
                  </a:cubicBezTo>
                  <a:cubicBezTo>
                    <a:pt x="28537" y="7550"/>
                    <a:pt x="27234" y="5056"/>
                    <a:pt x="24933" y="795"/>
                  </a:cubicBezTo>
                  <a:cubicBezTo>
                    <a:pt x="24643" y="258"/>
                    <a:pt x="24124" y="0"/>
                    <a:pt x="23607" y="0"/>
                  </a:cubicBezTo>
                  <a:close/>
                </a:path>
              </a:pathLst>
            </a:custGeom>
            <a:solidFill>
              <a:srgbClr val="AD7D5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92" name="Google Shape;2292;p35"/>
          <p:cNvSpPr/>
          <p:nvPr/>
        </p:nvSpPr>
        <p:spPr>
          <a:xfrm flipH="1" rot="10800000">
            <a:off x="4055335" y="4571125"/>
            <a:ext cx="4737762" cy="319125"/>
          </a:xfrm>
          <a:custGeom>
            <a:rect b="b" l="l" r="r" t="t"/>
            <a:pathLst>
              <a:path extrusionOk="0" h="12156" w="21449">
                <a:moveTo>
                  <a:pt x="1" y="1"/>
                </a:moveTo>
                <a:cubicBezTo>
                  <a:pt x="996" y="938"/>
                  <a:pt x="2187" y="1593"/>
                  <a:pt x="3571" y="1789"/>
                </a:cubicBezTo>
                <a:cubicBezTo>
                  <a:pt x="7189" y="2392"/>
                  <a:pt x="11414" y="1186"/>
                  <a:pt x="13826" y="3899"/>
                </a:cubicBezTo>
                <a:cubicBezTo>
                  <a:pt x="16238" y="6462"/>
                  <a:pt x="17447" y="10385"/>
                  <a:pt x="20764" y="11893"/>
                </a:cubicBezTo>
                <a:cubicBezTo>
                  <a:pt x="20987" y="11992"/>
                  <a:pt x="21217" y="12080"/>
                  <a:pt x="21449" y="12155"/>
                </a:cubicBezTo>
                <a:lnTo>
                  <a:pt x="2144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3" name="Google Shape;2293;p35"/>
          <p:cNvSpPr/>
          <p:nvPr/>
        </p:nvSpPr>
        <p:spPr>
          <a:xfrm rot="5400000">
            <a:off x="6188537" y="2273501"/>
            <a:ext cx="477459" cy="4756066"/>
          </a:xfrm>
          <a:custGeom>
            <a:rect b="b" l="l" r="r" t="t"/>
            <a:pathLst>
              <a:path extrusionOk="0" h="35729" w="23402">
                <a:moveTo>
                  <a:pt x="23402" y="0"/>
                </a:moveTo>
                <a:cubicBezTo>
                  <a:pt x="22573" y="989"/>
                  <a:pt x="21837" y="2053"/>
                  <a:pt x="21210" y="3181"/>
                </a:cubicBezTo>
                <a:cubicBezTo>
                  <a:pt x="20154" y="4990"/>
                  <a:pt x="22265" y="7556"/>
                  <a:pt x="20908" y="9064"/>
                </a:cubicBezTo>
                <a:cubicBezTo>
                  <a:pt x="16834" y="13138"/>
                  <a:pt x="14121" y="17965"/>
                  <a:pt x="15025" y="23999"/>
                </a:cubicBezTo>
                <a:cubicBezTo>
                  <a:pt x="15176" y="25054"/>
                  <a:pt x="15176" y="26562"/>
                  <a:pt x="13970" y="27014"/>
                </a:cubicBezTo>
                <a:cubicBezTo>
                  <a:pt x="8660" y="28920"/>
                  <a:pt x="3226" y="31197"/>
                  <a:pt x="0" y="35729"/>
                </a:cubicBezTo>
                <a:lnTo>
                  <a:pt x="23402" y="35729"/>
                </a:lnTo>
                <a:lnTo>
                  <a:pt x="2340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94" name="Google Shape;2294;p35"/>
          <p:cNvGrpSpPr/>
          <p:nvPr/>
        </p:nvGrpSpPr>
        <p:grpSpPr>
          <a:xfrm rot="-3912379">
            <a:off x="6935249" y="3884608"/>
            <a:ext cx="446391" cy="291027"/>
            <a:chOff x="9725454" y="2511438"/>
            <a:chExt cx="574570" cy="374594"/>
          </a:xfrm>
        </p:grpSpPr>
        <p:sp>
          <p:nvSpPr>
            <p:cNvPr id="2295" name="Google Shape;2295;p35"/>
            <p:cNvSpPr/>
            <p:nvPr/>
          </p:nvSpPr>
          <p:spPr>
            <a:xfrm>
              <a:off x="9725454" y="2563892"/>
              <a:ext cx="475277" cy="322140"/>
            </a:xfrm>
            <a:custGeom>
              <a:rect b="b" l="l" r="r" t="t"/>
              <a:pathLst>
                <a:path extrusionOk="0" h="6129" w="9043">
                  <a:moveTo>
                    <a:pt x="8940" y="1"/>
                  </a:moveTo>
                  <a:cubicBezTo>
                    <a:pt x="8917" y="1"/>
                    <a:pt x="8894" y="13"/>
                    <a:pt x="8881" y="41"/>
                  </a:cubicBezTo>
                  <a:cubicBezTo>
                    <a:pt x="8522" y="767"/>
                    <a:pt x="8079" y="1452"/>
                    <a:pt x="7560" y="2076"/>
                  </a:cubicBezTo>
                  <a:cubicBezTo>
                    <a:pt x="6634" y="3189"/>
                    <a:pt x="5498" y="4105"/>
                    <a:pt x="4216" y="4781"/>
                  </a:cubicBezTo>
                  <a:cubicBezTo>
                    <a:pt x="2941" y="5459"/>
                    <a:pt x="1539" y="5866"/>
                    <a:pt x="97" y="5978"/>
                  </a:cubicBezTo>
                  <a:cubicBezTo>
                    <a:pt x="1" y="5986"/>
                    <a:pt x="4" y="6129"/>
                    <a:pt x="92" y="6129"/>
                  </a:cubicBezTo>
                  <a:cubicBezTo>
                    <a:pt x="95" y="6129"/>
                    <a:pt x="98" y="6129"/>
                    <a:pt x="100" y="6128"/>
                  </a:cubicBezTo>
                  <a:cubicBezTo>
                    <a:pt x="917" y="6068"/>
                    <a:pt x="1726" y="5911"/>
                    <a:pt x="2507" y="5661"/>
                  </a:cubicBezTo>
                  <a:cubicBezTo>
                    <a:pt x="3903" y="5212"/>
                    <a:pt x="5199" y="4491"/>
                    <a:pt x="6318" y="3541"/>
                  </a:cubicBezTo>
                  <a:cubicBezTo>
                    <a:pt x="7443" y="2598"/>
                    <a:pt x="8359" y="1428"/>
                    <a:pt x="9014" y="113"/>
                  </a:cubicBezTo>
                  <a:cubicBezTo>
                    <a:pt x="9042" y="53"/>
                    <a:pt x="8990" y="1"/>
                    <a:pt x="8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5"/>
            <p:cNvSpPr/>
            <p:nvPr/>
          </p:nvSpPr>
          <p:spPr>
            <a:xfrm>
              <a:off x="10059569" y="2524630"/>
              <a:ext cx="211439" cy="190267"/>
            </a:xfrm>
            <a:custGeom>
              <a:rect b="b" l="l" r="r" t="t"/>
              <a:pathLst>
                <a:path extrusionOk="0" h="3620" w="4023">
                  <a:moveTo>
                    <a:pt x="697" y="0"/>
                  </a:moveTo>
                  <a:cubicBezTo>
                    <a:pt x="674" y="0"/>
                    <a:pt x="652" y="12"/>
                    <a:pt x="639" y="40"/>
                  </a:cubicBezTo>
                  <a:cubicBezTo>
                    <a:pt x="395" y="589"/>
                    <a:pt x="145" y="1152"/>
                    <a:pt x="109" y="1758"/>
                  </a:cubicBezTo>
                  <a:cubicBezTo>
                    <a:pt x="81" y="2193"/>
                    <a:pt x="175" y="2651"/>
                    <a:pt x="428" y="3010"/>
                  </a:cubicBezTo>
                  <a:cubicBezTo>
                    <a:pt x="688" y="3372"/>
                    <a:pt x="1086" y="3574"/>
                    <a:pt x="1526" y="3613"/>
                  </a:cubicBezTo>
                  <a:cubicBezTo>
                    <a:pt x="1579" y="3617"/>
                    <a:pt x="1631" y="3619"/>
                    <a:pt x="1683" y="3619"/>
                  </a:cubicBezTo>
                  <a:cubicBezTo>
                    <a:pt x="2644" y="3619"/>
                    <a:pt x="3391" y="2894"/>
                    <a:pt x="3974" y="2199"/>
                  </a:cubicBezTo>
                  <a:cubicBezTo>
                    <a:pt x="4022" y="2144"/>
                    <a:pt x="3971" y="2068"/>
                    <a:pt x="3916" y="2068"/>
                  </a:cubicBezTo>
                  <a:cubicBezTo>
                    <a:pt x="3899" y="2068"/>
                    <a:pt x="3881" y="2075"/>
                    <a:pt x="3866" y="2093"/>
                  </a:cubicBezTo>
                  <a:cubicBezTo>
                    <a:pt x="3528" y="2497"/>
                    <a:pt x="3166" y="2895"/>
                    <a:pt x="2708" y="3167"/>
                  </a:cubicBezTo>
                  <a:cubicBezTo>
                    <a:pt x="2399" y="3350"/>
                    <a:pt x="2041" y="3468"/>
                    <a:pt x="1679" y="3468"/>
                  </a:cubicBezTo>
                  <a:cubicBezTo>
                    <a:pt x="1600" y="3468"/>
                    <a:pt x="1521" y="3462"/>
                    <a:pt x="1441" y="3450"/>
                  </a:cubicBezTo>
                  <a:cubicBezTo>
                    <a:pt x="1022" y="3396"/>
                    <a:pt x="657" y="3142"/>
                    <a:pt x="458" y="2769"/>
                  </a:cubicBezTo>
                  <a:cubicBezTo>
                    <a:pt x="0" y="1909"/>
                    <a:pt x="410" y="926"/>
                    <a:pt x="772" y="112"/>
                  </a:cubicBezTo>
                  <a:cubicBezTo>
                    <a:pt x="799" y="53"/>
                    <a:pt x="746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5"/>
            <p:cNvSpPr/>
            <p:nvPr/>
          </p:nvSpPr>
          <p:spPr>
            <a:xfrm>
              <a:off x="10230175" y="2608567"/>
              <a:ext cx="69849" cy="55503"/>
            </a:xfrm>
            <a:custGeom>
              <a:rect b="b" l="l" r="r" t="t"/>
              <a:pathLst>
                <a:path extrusionOk="0" h="1056" w="1329">
                  <a:moveTo>
                    <a:pt x="664" y="1"/>
                  </a:moveTo>
                  <a:cubicBezTo>
                    <a:pt x="478" y="1"/>
                    <a:pt x="296" y="100"/>
                    <a:pt x="201" y="276"/>
                  </a:cubicBezTo>
                  <a:cubicBezTo>
                    <a:pt x="1" y="641"/>
                    <a:pt x="279" y="1056"/>
                    <a:pt x="658" y="1056"/>
                  </a:cubicBezTo>
                  <a:cubicBezTo>
                    <a:pt x="708" y="1056"/>
                    <a:pt x="760" y="1048"/>
                    <a:pt x="813" y="1033"/>
                  </a:cubicBezTo>
                  <a:cubicBezTo>
                    <a:pt x="1262" y="903"/>
                    <a:pt x="1328" y="291"/>
                    <a:pt x="915" y="65"/>
                  </a:cubicBezTo>
                  <a:cubicBezTo>
                    <a:pt x="836" y="21"/>
                    <a:pt x="750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5"/>
            <p:cNvSpPr/>
            <p:nvPr/>
          </p:nvSpPr>
          <p:spPr>
            <a:xfrm>
              <a:off x="10163110" y="2537034"/>
              <a:ext cx="69849" cy="55556"/>
            </a:xfrm>
            <a:custGeom>
              <a:rect b="b" l="l" r="r" t="t"/>
              <a:pathLst>
                <a:path extrusionOk="0" h="1057" w="1329">
                  <a:moveTo>
                    <a:pt x="663" y="1"/>
                  </a:moveTo>
                  <a:cubicBezTo>
                    <a:pt x="476" y="1"/>
                    <a:pt x="295" y="101"/>
                    <a:pt x="198" y="277"/>
                  </a:cubicBezTo>
                  <a:cubicBezTo>
                    <a:pt x="1" y="640"/>
                    <a:pt x="280" y="1056"/>
                    <a:pt x="657" y="1056"/>
                  </a:cubicBezTo>
                  <a:cubicBezTo>
                    <a:pt x="707" y="1056"/>
                    <a:pt x="758" y="1049"/>
                    <a:pt x="810" y="1034"/>
                  </a:cubicBezTo>
                  <a:cubicBezTo>
                    <a:pt x="1262" y="901"/>
                    <a:pt x="1329" y="289"/>
                    <a:pt x="916" y="66"/>
                  </a:cubicBezTo>
                  <a:cubicBezTo>
                    <a:pt x="835" y="22"/>
                    <a:pt x="74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5"/>
            <p:cNvSpPr/>
            <p:nvPr/>
          </p:nvSpPr>
          <p:spPr>
            <a:xfrm>
              <a:off x="10058413" y="2511438"/>
              <a:ext cx="69796" cy="55661"/>
            </a:xfrm>
            <a:custGeom>
              <a:rect b="b" l="l" r="r" t="t"/>
              <a:pathLst>
                <a:path extrusionOk="0" h="1059" w="1328">
                  <a:moveTo>
                    <a:pt x="663" y="0"/>
                  </a:moveTo>
                  <a:cubicBezTo>
                    <a:pt x="476" y="0"/>
                    <a:pt x="295" y="100"/>
                    <a:pt x="200" y="276"/>
                  </a:cubicBezTo>
                  <a:cubicBezTo>
                    <a:pt x="0" y="641"/>
                    <a:pt x="279" y="1058"/>
                    <a:pt x="658" y="1058"/>
                  </a:cubicBezTo>
                  <a:cubicBezTo>
                    <a:pt x="708" y="1058"/>
                    <a:pt x="760" y="1051"/>
                    <a:pt x="812" y="1036"/>
                  </a:cubicBezTo>
                  <a:cubicBezTo>
                    <a:pt x="1261" y="903"/>
                    <a:pt x="1328" y="291"/>
                    <a:pt x="915" y="65"/>
                  </a:cubicBezTo>
                  <a:cubicBezTo>
                    <a:pt x="834" y="21"/>
                    <a:pt x="748" y="0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0" name="Google Shape;2300;p35"/>
          <p:cNvGrpSpPr/>
          <p:nvPr/>
        </p:nvGrpSpPr>
        <p:grpSpPr>
          <a:xfrm rot="2974223">
            <a:off x="7444038" y="3254189"/>
            <a:ext cx="696099" cy="1245637"/>
            <a:chOff x="8107550" y="1325050"/>
            <a:chExt cx="435071" cy="778571"/>
          </a:xfrm>
        </p:grpSpPr>
        <p:sp>
          <p:nvSpPr>
            <p:cNvPr id="2301" name="Google Shape;2301;p35"/>
            <p:cNvSpPr/>
            <p:nvPr/>
          </p:nvSpPr>
          <p:spPr>
            <a:xfrm>
              <a:off x="8107550" y="1325050"/>
              <a:ext cx="435071" cy="751450"/>
            </a:xfrm>
            <a:custGeom>
              <a:rect b="b" l="l" r="r" t="t"/>
              <a:pathLst>
                <a:path extrusionOk="0" h="14297" w="8278">
                  <a:moveTo>
                    <a:pt x="957" y="0"/>
                  </a:moveTo>
                  <a:cubicBezTo>
                    <a:pt x="941" y="0"/>
                    <a:pt x="924" y="1"/>
                    <a:pt x="908" y="1"/>
                  </a:cubicBezTo>
                  <a:cubicBezTo>
                    <a:pt x="619" y="17"/>
                    <a:pt x="314" y="164"/>
                    <a:pt x="197" y="430"/>
                  </a:cubicBezTo>
                  <a:cubicBezTo>
                    <a:pt x="1" y="876"/>
                    <a:pt x="377" y="1352"/>
                    <a:pt x="721" y="1699"/>
                  </a:cubicBezTo>
                  <a:cubicBezTo>
                    <a:pt x="2503" y="3490"/>
                    <a:pt x="4210" y="5393"/>
                    <a:pt x="5461" y="7591"/>
                  </a:cubicBezTo>
                  <a:cubicBezTo>
                    <a:pt x="5772" y="8134"/>
                    <a:pt x="6046" y="8692"/>
                    <a:pt x="6290" y="9265"/>
                  </a:cubicBezTo>
                  <a:cubicBezTo>
                    <a:pt x="6535" y="9843"/>
                    <a:pt x="6743" y="10434"/>
                    <a:pt x="6909" y="11041"/>
                  </a:cubicBezTo>
                  <a:cubicBezTo>
                    <a:pt x="7071" y="11644"/>
                    <a:pt x="7189" y="12256"/>
                    <a:pt x="7261" y="12877"/>
                  </a:cubicBezTo>
                  <a:cubicBezTo>
                    <a:pt x="7295" y="13184"/>
                    <a:pt x="7316" y="13492"/>
                    <a:pt x="7325" y="13803"/>
                  </a:cubicBezTo>
                  <a:cubicBezTo>
                    <a:pt x="7328" y="14017"/>
                    <a:pt x="7373" y="14186"/>
                    <a:pt x="7596" y="14267"/>
                  </a:cubicBezTo>
                  <a:cubicBezTo>
                    <a:pt x="7647" y="14286"/>
                    <a:pt x="7704" y="14297"/>
                    <a:pt x="7761" y="14297"/>
                  </a:cubicBezTo>
                  <a:cubicBezTo>
                    <a:pt x="7875" y="14297"/>
                    <a:pt x="7987" y="14253"/>
                    <a:pt x="8045" y="14146"/>
                  </a:cubicBezTo>
                  <a:cubicBezTo>
                    <a:pt x="8106" y="14035"/>
                    <a:pt x="8124" y="13878"/>
                    <a:pt x="8142" y="13751"/>
                  </a:cubicBezTo>
                  <a:cubicBezTo>
                    <a:pt x="8166" y="13601"/>
                    <a:pt x="8181" y="13450"/>
                    <a:pt x="8190" y="13293"/>
                  </a:cubicBezTo>
                  <a:cubicBezTo>
                    <a:pt x="8193" y="13221"/>
                    <a:pt x="8196" y="13148"/>
                    <a:pt x="8199" y="13073"/>
                  </a:cubicBezTo>
                  <a:cubicBezTo>
                    <a:pt x="8278" y="10519"/>
                    <a:pt x="7976" y="7917"/>
                    <a:pt x="6948" y="5580"/>
                  </a:cubicBezTo>
                  <a:cubicBezTo>
                    <a:pt x="5920" y="3243"/>
                    <a:pt x="4107" y="1186"/>
                    <a:pt x="1752" y="200"/>
                  </a:cubicBezTo>
                  <a:cubicBezTo>
                    <a:pt x="1499" y="95"/>
                    <a:pt x="1232" y="0"/>
                    <a:pt x="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5"/>
            <p:cNvSpPr/>
            <p:nvPr/>
          </p:nvSpPr>
          <p:spPr>
            <a:xfrm>
              <a:off x="8175035" y="1359897"/>
              <a:ext cx="337945" cy="743724"/>
            </a:xfrm>
            <a:custGeom>
              <a:rect b="b" l="l" r="r" t="t"/>
              <a:pathLst>
                <a:path extrusionOk="0" h="14150" w="6430">
                  <a:moveTo>
                    <a:pt x="61" y="0"/>
                  </a:moveTo>
                  <a:cubicBezTo>
                    <a:pt x="29" y="0"/>
                    <a:pt x="0" y="40"/>
                    <a:pt x="34" y="62"/>
                  </a:cubicBezTo>
                  <a:cubicBezTo>
                    <a:pt x="134" y="131"/>
                    <a:pt x="233" y="201"/>
                    <a:pt x="336" y="276"/>
                  </a:cubicBezTo>
                  <a:cubicBezTo>
                    <a:pt x="1150" y="867"/>
                    <a:pt x="1910" y="1531"/>
                    <a:pt x="2609" y="2257"/>
                  </a:cubicBezTo>
                  <a:cubicBezTo>
                    <a:pt x="3327" y="3005"/>
                    <a:pt x="3987" y="3819"/>
                    <a:pt x="4533" y="4703"/>
                  </a:cubicBezTo>
                  <a:cubicBezTo>
                    <a:pt x="5094" y="5616"/>
                    <a:pt x="5513" y="6608"/>
                    <a:pt x="5778" y="7649"/>
                  </a:cubicBezTo>
                  <a:cubicBezTo>
                    <a:pt x="6053" y="8698"/>
                    <a:pt x="6194" y="9784"/>
                    <a:pt x="6267" y="10863"/>
                  </a:cubicBezTo>
                  <a:cubicBezTo>
                    <a:pt x="6342" y="11946"/>
                    <a:pt x="6348" y="13031"/>
                    <a:pt x="6354" y="14114"/>
                  </a:cubicBezTo>
                  <a:cubicBezTo>
                    <a:pt x="6354" y="14138"/>
                    <a:pt x="6371" y="14149"/>
                    <a:pt x="6389" y="14149"/>
                  </a:cubicBezTo>
                  <a:cubicBezTo>
                    <a:pt x="6409" y="14149"/>
                    <a:pt x="6430" y="14136"/>
                    <a:pt x="6430" y="14111"/>
                  </a:cubicBezTo>
                  <a:lnTo>
                    <a:pt x="6427" y="13697"/>
                  </a:lnTo>
                  <a:cubicBezTo>
                    <a:pt x="6421" y="12603"/>
                    <a:pt x="6403" y="11508"/>
                    <a:pt x="6309" y="10417"/>
                  </a:cubicBezTo>
                  <a:cubicBezTo>
                    <a:pt x="6219" y="9343"/>
                    <a:pt x="6050" y="8267"/>
                    <a:pt x="5742" y="7233"/>
                  </a:cubicBezTo>
                  <a:cubicBezTo>
                    <a:pt x="5438" y="6201"/>
                    <a:pt x="4979" y="5224"/>
                    <a:pt x="4385" y="4332"/>
                  </a:cubicBezTo>
                  <a:cubicBezTo>
                    <a:pt x="3809" y="3478"/>
                    <a:pt x="3152" y="2682"/>
                    <a:pt x="2419" y="1956"/>
                  </a:cubicBezTo>
                  <a:cubicBezTo>
                    <a:pt x="1702" y="1238"/>
                    <a:pt x="918" y="584"/>
                    <a:pt x="82" y="8"/>
                  </a:cubicBezTo>
                  <a:cubicBezTo>
                    <a:pt x="76" y="3"/>
                    <a:pt x="68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5"/>
            <p:cNvSpPr/>
            <p:nvPr/>
          </p:nvSpPr>
          <p:spPr>
            <a:xfrm>
              <a:off x="8240103" y="1419603"/>
              <a:ext cx="89873" cy="75003"/>
            </a:xfrm>
            <a:custGeom>
              <a:rect b="b" l="l" r="r" t="t"/>
              <a:pathLst>
                <a:path extrusionOk="0" h="1427" w="1710">
                  <a:moveTo>
                    <a:pt x="1216" y="1"/>
                  </a:moveTo>
                  <a:cubicBezTo>
                    <a:pt x="1194" y="1"/>
                    <a:pt x="1171" y="20"/>
                    <a:pt x="1178" y="48"/>
                  </a:cubicBezTo>
                  <a:cubicBezTo>
                    <a:pt x="1320" y="470"/>
                    <a:pt x="1459" y="889"/>
                    <a:pt x="1600" y="1311"/>
                  </a:cubicBezTo>
                  <a:cubicBezTo>
                    <a:pt x="1124" y="1058"/>
                    <a:pt x="602" y="898"/>
                    <a:pt x="63" y="841"/>
                  </a:cubicBezTo>
                  <a:cubicBezTo>
                    <a:pt x="62" y="841"/>
                    <a:pt x="61" y="841"/>
                    <a:pt x="60" y="841"/>
                  </a:cubicBezTo>
                  <a:cubicBezTo>
                    <a:pt x="17" y="841"/>
                    <a:pt x="0" y="910"/>
                    <a:pt x="48" y="916"/>
                  </a:cubicBezTo>
                  <a:cubicBezTo>
                    <a:pt x="608" y="974"/>
                    <a:pt x="1154" y="1145"/>
                    <a:pt x="1649" y="1423"/>
                  </a:cubicBezTo>
                  <a:cubicBezTo>
                    <a:pt x="1654" y="1426"/>
                    <a:pt x="1660" y="1427"/>
                    <a:pt x="1665" y="1427"/>
                  </a:cubicBezTo>
                  <a:cubicBezTo>
                    <a:pt x="1690" y="1427"/>
                    <a:pt x="1710" y="1402"/>
                    <a:pt x="1700" y="1378"/>
                  </a:cubicBezTo>
                  <a:lnTo>
                    <a:pt x="1248" y="24"/>
                  </a:lnTo>
                  <a:cubicBezTo>
                    <a:pt x="1242" y="8"/>
                    <a:pt x="1229" y="1"/>
                    <a:pt x="1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5"/>
            <p:cNvSpPr/>
            <p:nvPr/>
          </p:nvSpPr>
          <p:spPr>
            <a:xfrm>
              <a:off x="8366296" y="1562721"/>
              <a:ext cx="80833" cy="99811"/>
            </a:xfrm>
            <a:custGeom>
              <a:rect b="b" l="l" r="r" t="t"/>
              <a:pathLst>
                <a:path extrusionOk="0" h="1899" w="1538">
                  <a:moveTo>
                    <a:pt x="1165" y="0"/>
                  </a:moveTo>
                  <a:cubicBezTo>
                    <a:pt x="1143" y="0"/>
                    <a:pt x="1118" y="20"/>
                    <a:pt x="1123" y="48"/>
                  </a:cubicBezTo>
                  <a:lnTo>
                    <a:pt x="1443" y="1754"/>
                  </a:lnTo>
                  <a:cubicBezTo>
                    <a:pt x="1033" y="1371"/>
                    <a:pt x="568" y="1049"/>
                    <a:pt x="65" y="798"/>
                  </a:cubicBezTo>
                  <a:cubicBezTo>
                    <a:pt x="59" y="796"/>
                    <a:pt x="54" y="795"/>
                    <a:pt x="49" y="795"/>
                  </a:cubicBezTo>
                  <a:cubicBezTo>
                    <a:pt x="19" y="795"/>
                    <a:pt x="0" y="838"/>
                    <a:pt x="29" y="862"/>
                  </a:cubicBezTo>
                  <a:cubicBezTo>
                    <a:pt x="559" y="1127"/>
                    <a:pt x="1048" y="1474"/>
                    <a:pt x="1473" y="1887"/>
                  </a:cubicBezTo>
                  <a:cubicBezTo>
                    <a:pt x="1481" y="1895"/>
                    <a:pt x="1489" y="1898"/>
                    <a:pt x="1497" y="1898"/>
                  </a:cubicBezTo>
                  <a:cubicBezTo>
                    <a:pt x="1519" y="1898"/>
                    <a:pt x="1538" y="1872"/>
                    <a:pt x="1533" y="1848"/>
                  </a:cubicBezTo>
                  <a:cubicBezTo>
                    <a:pt x="1422" y="1242"/>
                    <a:pt x="1307" y="633"/>
                    <a:pt x="1196" y="27"/>
                  </a:cubicBezTo>
                  <a:cubicBezTo>
                    <a:pt x="1192" y="8"/>
                    <a:pt x="1179" y="0"/>
                    <a:pt x="1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5"/>
            <p:cNvSpPr/>
            <p:nvPr/>
          </p:nvSpPr>
          <p:spPr>
            <a:xfrm>
              <a:off x="8460061" y="1812323"/>
              <a:ext cx="56289" cy="76002"/>
            </a:xfrm>
            <a:custGeom>
              <a:rect b="b" l="l" r="r" t="t"/>
              <a:pathLst>
                <a:path extrusionOk="0" h="1446" w="1071">
                  <a:moveTo>
                    <a:pt x="1027" y="0"/>
                  </a:moveTo>
                  <a:cubicBezTo>
                    <a:pt x="1012" y="0"/>
                    <a:pt x="997" y="9"/>
                    <a:pt x="995" y="30"/>
                  </a:cubicBezTo>
                  <a:lnTo>
                    <a:pt x="814" y="1272"/>
                  </a:lnTo>
                  <a:cubicBezTo>
                    <a:pt x="633" y="865"/>
                    <a:pt x="383" y="494"/>
                    <a:pt x="78" y="168"/>
                  </a:cubicBezTo>
                  <a:cubicBezTo>
                    <a:pt x="71" y="161"/>
                    <a:pt x="63" y="158"/>
                    <a:pt x="55" y="158"/>
                  </a:cubicBezTo>
                  <a:cubicBezTo>
                    <a:pt x="26" y="158"/>
                    <a:pt x="1" y="197"/>
                    <a:pt x="27" y="226"/>
                  </a:cubicBezTo>
                  <a:cubicBezTo>
                    <a:pt x="355" y="572"/>
                    <a:pt x="618" y="977"/>
                    <a:pt x="796" y="1420"/>
                  </a:cubicBezTo>
                  <a:cubicBezTo>
                    <a:pt x="803" y="1436"/>
                    <a:pt x="820" y="1445"/>
                    <a:pt x="835" y="1445"/>
                  </a:cubicBezTo>
                  <a:cubicBezTo>
                    <a:pt x="851" y="1445"/>
                    <a:pt x="865" y="1436"/>
                    <a:pt x="868" y="1417"/>
                  </a:cubicBezTo>
                  <a:lnTo>
                    <a:pt x="1067" y="45"/>
                  </a:lnTo>
                  <a:cubicBezTo>
                    <a:pt x="1070" y="17"/>
                    <a:pt x="1048" y="0"/>
                    <a:pt x="1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06" name="Google Shape;2306;p35"/>
          <p:cNvGrpSpPr/>
          <p:nvPr/>
        </p:nvGrpSpPr>
        <p:grpSpPr>
          <a:xfrm rot="-3912379">
            <a:off x="6932893" y="3596634"/>
            <a:ext cx="852523" cy="604884"/>
            <a:chOff x="9592125" y="3159005"/>
            <a:chExt cx="1097322" cy="778573"/>
          </a:xfrm>
        </p:grpSpPr>
        <p:sp>
          <p:nvSpPr>
            <p:cNvPr id="2307" name="Google Shape;2307;p35"/>
            <p:cNvSpPr/>
            <p:nvPr/>
          </p:nvSpPr>
          <p:spPr>
            <a:xfrm>
              <a:off x="10473158" y="3159005"/>
              <a:ext cx="184466" cy="257738"/>
            </a:xfrm>
            <a:custGeom>
              <a:rect b="b" l="l" r="r" t="t"/>
              <a:pathLst>
                <a:path extrusionOk="0" h="3507" w="2510">
                  <a:moveTo>
                    <a:pt x="1418" y="0"/>
                  </a:moveTo>
                  <a:lnTo>
                    <a:pt x="1418" y="0"/>
                  </a:lnTo>
                  <a:cubicBezTo>
                    <a:pt x="830" y="374"/>
                    <a:pt x="384" y="905"/>
                    <a:pt x="194" y="1574"/>
                  </a:cubicBezTo>
                  <a:cubicBezTo>
                    <a:pt x="1" y="2243"/>
                    <a:pt x="185" y="2877"/>
                    <a:pt x="486" y="3507"/>
                  </a:cubicBezTo>
                  <a:cubicBezTo>
                    <a:pt x="2006" y="3052"/>
                    <a:pt x="2509" y="1152"/>
                    <a:pt x="1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5"/>
            <p:cNvSpPr/>
            <p:nvPr/>
          </p:nvSpPr>
          <p:spPr>
            <a:xfrm>
              <a:off x="9592125" y="3295186"/>
              <a:ext cx="967602" cy="579341"/>
            </a:xfrm>
            <a:custGeom>
              <a:rect b="b" l="l" r="r" t="t"/>
              <a:pathLst>
                <a:path extrusionOk="0" h="7883" w="13166">
                  <a:moveTo>
                    <a:pt x="13078" y="0"/>
                  </a:moveTo>
                  <a:cubicBezTo>
                    <a:pt x="13055" y="0"/>
                    <a:pt x="13033" y="13"/>
                    <a:pt x="13023" y="44"/>
                  </a:cubicBezTo>
                  <a:cubicBezTo>
                    <a:pt x="12978" y="182"/>
                    <a:pt x="12933" y="321"/>
                    <a:pt x="12881" y="460"/>
                  </a:cubicBezTo>
                  <a:cubicBezTo>
                    <a:pt x="12453" y="1633"/>
                    <a:pt x="11850" y="2785"/>
                    <a:pt x="11244" y="3626"/>
                  </a:cubicBezTo>
                  <a:cubicBezTo>
                    <a:pt x="10544" y="4594"/>
                    <a:pt x="9727" y="5480"/>
                    <a:pt x="8762" y="6186"/>
                  </a:cubicBezTo>
                  <a:cubicBezTo>
                    <a:pt x="7831" y="6864"/>
                    <a:pt x="6766" y="7383"/>
                    <a:pt x="5636" y="7609"/>
                  </a:cubicBezTo>
                  <a:cubicBezTo>
                    <a:pt x="5185" y="7700"/>
                    <a:pt x="4727" y="7746"/>
                    <a:pt x="4270" y="7746"/>
                  </a:cubicBezTo>
                  <a:cubicBezTo>
                    <a:pt x="3743" y="7746"/>
                    <a:pt x="3216" y="7685"/>
                    <a:pt x="2699" y="7564"/>
                  </a:cubicBezTo>
                  <a:cubicBezTo>
                    <a:pt x="1746" y="7335"/>
                    <a:pt x="850" y="6882"/>
                    <a:pt x="136" y="6210"/>
                  </a:cubicBezTo>
                  <a:cubicBezTo>
                    <a:pt x="122" y="6198"/>
                    <a:pt x="108" y="6193"/>
                    <a:pt x="95" y="6193"/>
                  </a:cubicBezTo>
                  <a:cubicBezTo>
                    <a:pt x="42" y="6193"/>
                    <a:pt x="1" y="6273"/>
                    <a:pt x="51" y="6319"/>
                  </a:cubicBezTo>
                  <a:cubicBezTo>
                    <a:pt x="142" y="6406"/>
                    <a:pt x="238" y="6487"/>
                    <a:pt x="335" y="6566"/>
                  </a:cubicBezTo>
                  <a:cubicBezTo>
                    <a:pt x="1100" y="7193"/>
                    <a:pt x="2038" y="7591"/>
                    <a:pt x="3009" y="7769"/>
                  </a:cubicBezTo>
                  <a:cubicBezTo>
                    <a:pt x="3425" y="7845"/>
                    <a:pt x="3845" y="7883"/>
                    <a:pt x="4266" y="7883"/>
                  </a:cubicBezTo>
                  <a:cubicBezTo>
                    <a:pt x="4845" y="7883"/>
                    <a:pt x="5424" y="7811"/>
                    <a:pt x="5988" y="7669"/>
                  </a:cubicBezTo>
                  <a:cubicBezTo>
                    <a:pt x="7143" y="7377"/>
                    <a:pt x="8217" y="6801"/>
                    <a:pt x="9148" y="6065"/>
                  </a:cubicBezTo>
                  <a:cubicBezTo>
                    <a:pt x="10101" y="5308"/>
                    <a:pt x="10915" y="4386"/>
                    <a:pt x="11582" y="3370"/>
                  </a:cubicBezTo>
                  <a:cubicBezTo>
                    <a:pt x="12251" y="2356"/>
                    <a:pt x="12779" y="1253"/>
                    <a:pt x="13150" y="95"/>
                  </a:cubicBezTo>
                  <a:cubicBezTo>
                    <a:pt x="13165" y="41"/>
                    <a:pt x="13120" y="0"/>
                    <a:pt x="1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5"/>
            <p:cNvSpPr/>
            <p:nvPr/>
          </p:nvSpPr>
          <p:spPr>
            <a:xfrm>
              <a:off x="10478964" y="3417770"/>
              <a:ext cx="210483" cy="196813"/>
            </a:xfrm>
            <a:custGeom>
              <a:rect b="b" l="l" r="r" t="t"/>
              <a:pathLst>
                <a:path extrusionOk="0" h="2678" w="2864">
                  <a:moveTo>
                    <a:pt x="2497" y="1"/>
                  </a:moveTo>
                  <a:cubicBezTo>
                    <a:pt x="1800" y="46"/>
                    <a:pt x="1158" y="296"/>
                    <a:pt x="667" y="794"/>
                  </a:cubicBezTo>
                  <a:cubicBezTo>
                    <a:pt x="178" y="1292"/>
                    <a:pt x="36" y="1934"/>
                    <a:pt x="0" y="2630"/>
                  </a:cubicBezTo>
                  <a:cubicBezTo>
                    <a:pt x="152" y="2663"/>
                    <a:pt x="303" y="2678"/>
                    <a:pt x="449" y="2678"/>
                  </a:cubicBezTo>
                  <a:cubicBezTo>
                    <a:pt x="1799" y="2678"/>
                    <a:pt x="2864" y="1382"/>
                    <a:pt x="2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5"/>
            <p:cNvSpPr/>
            <p:nvPr/>
          </p:nvSpPr>
          <p:spPr>
            <a:xfrm>
              <a:off x="10296114" y="3321643"/>
              <a:ext cx="138386" cy="266190"/>
            </a:xfrm>
            <a:custGeom>
              <a:rect b="b" l="l" r="r" t="t"/>
              <a:pathLst>
                <a:path extrusionOk="0" h="3622" w="1883">
                  <a:moveTo>
                    <a:pt x="926" y="0"/>
                  </a:moveTo>
                  <a:cubicBezTo>
                    <a:pt x="426" y="486"/>
                    <a:pt x="100" y="1095"/>
                    <a:pt x="52" y="1791"/>
                  </a:cubicBezTo>
                  <a:cubicBezTo>
                    <a:pt x="1" y="2485"/>
                    <a:pt x="311" y="3067"/>
                    <a:pt x="733" y="3622"/>
                  </a:cubicBezTo>
                  <a:cubicBezTo>
                    <a:pt x="1385" y="3269"/>
                    <a:pt x="1804" y="2603"/>
                    <a:pt x="1843" y="1864"/>
                  </a:cubicBezTo>
                  <a:cubicBezTo>
                    <a:pt x="1882" y="1125"/>
                    <a:pt x="1535" y="419"/>
                    <a:pt x="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5"/>
            <p:cNvSpPr/>
            <p:nvPr/>
          </p:nvSpPr>
          <p:spPr>
            <a:xfrm>
              <a:off x="10284281" y="3445697"/>
              <a:ext cx="315871" cy="272657"/>
            </a:xfrm>
            <a:custGeom>
              <a:rect b="b" l="l" r="r" t="t"/>
              <a:pathLst>
                <a:path extrusionOk="0" h="3710" w="4298">
                  <a:moveTo>
                    <a:pt x="1376" y="1"/>
                  </a:moveTo>
                  <a:cubicBezTo>
                    <a:pt x="1345" y="1"/>
                    <a:pt x="1314" y="19"/>
                    <a:pt x="1307" y="58"/>
                  </a:cubicBezTo>
                  <a:cubicBezTo>
                    <a:pt x="1099" y="1307"/>
                    <a:pt x="668" y="2504"/>
                    <a:pt x="32" y="3598"/>
                  </a:cubicBezTo>
                  <a:cubicBezTo>
                    <a:pt x="1" y="3645"/>
                    <a:pt x="30" y="3709"/>
                    <a:pt x="83" y="3709"/>
                  </a:cubicBezTo>
                  <a:cubicBezTo>
                    <a:pt x="91" y="3709"/>
                    <a:pt x="101" y="3708"/>
                    <a:pt x="110" y="3704"/>
                  </a:cubicBezTo>
                  <a:cubicBezTo>
                    <a:pt x="448" y="3565"/>
                    <a:pt x="780" y="3414"/>
                    <a:pt x="1105" y="3251"/>
                  </a:cubicBezTo>
                  <a:cubicBezTo>
                    <a:pt x="2254" y="2672"/>
                    <a:pt x="3313" y="1928"/>
                    <a:pt x="4247" y="1047"/>
                  </a:cubicBezTo>
                  <a:cubicBezTo>
                    <a:pt x="4298" y="999"/>
                    <a:pt x="4257" y="921"/>
                    <a:pt x="4206" y="921"/>
                  </a:cubicBezTo>
                  <a:cubicBezTo>
                    <a:pt x="4193" y="921"/>
                    <a:pt x="4179" y="926"/>
                    <a:pt x="4166" y="939"/>
                  </a:cubicBezTo>
                  <a:cubicBezTo>
                    <a:pt x="3904" y="1186"/>
                    <a:pt x="3635" y="1421"/>
                    <a:pt x="3355" y="1644"/>
                  </a:cubicBezTo>
                  <a:cubicBezTo>
                    <a:pt x="2405" y="2401"/>
                    <a:pt x="1359" y="3025"/>
                    <a:pt x="243" y="3499"/>
                  </a:cubicBezTo>
                  <a:cubicBezTo>
                    <a:pt x="345" y="3312"/>
                    <a:pt x="445" y="3125"/>
                    <a:pt x="538" y="2932"/>
                  </a:cubicBezTo>
                  <a:cubicBezTo>
                    <a:pt x="973" y="2027"/>
                    <a:pt x="1277" y="1065"/>
                    <a:pt x="1443" y="76"/>
                  </a:cubicBezTo>
                  <a:cubicBezTo>
                    <a:pt x="1451" y="28"/>
                    <a:pt x="1414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5"/>
            <p:cNvSpPr/>
            <p:nvPr/>
          </p:nvSpPr>
          <p:spPr>
            <a:xfrm>
              <a:off x="10128770" y="3801617"/>
              <a:ext cx="260457" cy="135961"/>
            </a:xfrm>
            <a:custGeom>
              <a:rect b="b" l="l" r="r" t="t"/>
              <a:pathLst>
                <a:path extrusionOk="0" h="1850" w="3544">
                  <a:moveTo>
                    <a:pt x="2092" y="1"/>
                  </a:moveTo>
                  <a:cubicBezTo>
                    <a:pt x="1924" y="1"/>
                    <a:pt x="1754" y="17"/>
                    <a:pt x="1584" y="52"/>
                  </a:cubicBezTo>
                  <a:cubicBezTo>
                    <a:pt x="900" y="187"/>
                    <a:pt x="423" y="643"/>
                    <a:pt x="1" y="1198"/>
                  </a:cubicBezTo>
                  <a:cubicBezTo>
                    <a:pt x="430" y="1642"/>
                    <a:pt x="982" y="1849"/>
                    <a:pt x="1527" y="1849"/>
                  </a:cubicBezTo>
                  <a:cubicBezTo>
                    <a:pt x="2385" y="1849"/>
                    <a:pt x="3227" y="1335"/>
                    <a:pt x="3544" y="417"/>
                  </a:cubicBezTo>
                  <a:cubicBezTo>
                    <a:pt x="3091" y="152"/>
                    <a:pt x="2599" y="1"/>
                    <a:pt x="2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5"/>
            <p:cNvSpPr/>
            <p:nvPr/>
          </p:nvSpPr>
          <p:spPr>
            <a:xfrm>
              <a:off x="10031980" y="3585552"/>
              <a:ext cx="204456" cy="213569"/>
            </a:xfrm>
            <a:custGeom>
              <a:rect b="b" l="l" r="r" t="t"/>
              <a:pathLst>
                <a:path extrusionOk="0" h="2906" w="2782">
                  <a:moveTo>
                    <a:pt x="2229" y="1"/>
                  </a:moveTo>
                  <a:cubicBezTo>
                    <a:pt x="1541" y="124"/>
                    <a:pt x="932" y="447"/>
                    <a:pt x="501" y="996"/>
                  </a:cubicBezTo>
                  <a:cubicBezTo>
                    <a:pt x="70" y="1544"/>
                    <a:pt x="0" y="2199"/>
                    <a:pt x="42" y="2895"/>
                  </a:cubicBezTo>
                  <a:cubicBezTo>
                    <a:pt x="113" y="2902"/>
                    <a:pt x="184" y="2905"/>
                    <a:pt x="253" y="2905"/>
                  </a:cubicBezTo>
                  <a:cubicBezTo>
                    <a:pt x="1725" y="2905"/>
                    <a:pt x="2782" y="1412"/>
                    <a:pt x="2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5"/>
            <p:cNvSpPr/>
            <p:nvPr/>
          </p:nvSpPr>
          <p:spPr>
            <a:xfrm>
              <a:off x="9909173" y="3699317"/>
              <a:ext cx="372680" cy="195637"/>
            </a:xfrm>
            <a:custGeom>
              <a:rect b="b" l="l" r="r" t="t"/>
              <a:pathLst>
                <a:path extrusionOk="0" h="2662" w="5071">
                  <a:moveTo>
                    <a:pt x="3155" y="1"/>
                  </a:moveTo>
                  <a:cubicBezTo>
                    <a:pt x="3138" y="1"/>
                    <a:pt x="3121" y="7"/>
                    <a:pt x="3107" y="24"/>
                  </a:cubicBezTo>
                  <a:cubicBezTo>
                    <a:pt x="2235" y="940"/>
                    <a:pt x="1204" y="1691"/>
                    <a:pt x="67" y="2243"/>
                  </a:cubicBezTo>
                  <a:cubicBezTo>
                    <a:pt x="10" y="2270"/>
                    <a:pt x="1" y="2357"/>
                    <a:pt x="73" y="2372"/>
                  </a:cubicBezTo>
                  <a:cubicBezTo>
                    <a:pt x="429" y="2448"/>
                    <a:pt x="791" y="2508"/>
                    <a:pt x="1150" y="2556"/>
                  </a:cubicBezTo>
                  <a:cubicBezTo>
                    <a:pt x="1710" y="2626"/>
                    <a:pt x="2273" y="2662"/>
                    <a:pt x="2835" y="2662"/>
                  </a:cubicBezTo>
                  <a:cubicBezTo>
                    <a:pt x="3556" y="2662"/>
                    <a:pt x="4275" y="2604"/>
                    <a:pt x="4988" y="2487"/>
                  </a:cubicBezTo>
                  <a:cubicBezTo>
                    <a:pt x="5071" y="2473"/>
                    <a:pt x="5070" y="2350"/>
                    <a:pt x="4995" y="2350"/>
                  </a:cubicBezTo>
                  <a:cubicBezTo>
                    <a:pt x="4991" y="2350"/>
                    <a:pt x="4987" y="2351"/>
                    <a:pt x="4982" y="2351"/>
                  </a:cubicBezTo>
                  <a:cubicBezTo>
                    <a:pt x="4629" y="2409"/>
                    <a:pt x="4270" y="2454"/>
                    <a:pt x="3915" y="2481"/>
                  </a:cubicBezTo>
                  <a:cubicBezTo>
                    <a:pt x="3557" y="2510"/>
                    <a:pt x="3198" y="2525"/>
                    <a:pt x="2840" y="2525"/>
                  </a:cubicBezTo>
                  <a:cubicBezTo>
                    <a:pt x="1987" y="2525"/>
                    <a:pt x="1135" y="2442"/>
                    <a:pt x="296" y="2276"/>
                  </a:cubicBezTo>
                  <a:cubicBezTo>
                    <a:pt x="486" y="2183"/>
                    <a:pt x="673" y="2083"/>
                    <a:pt x="857" y="1974"/>
                  </a:cubicBezTo>
                  <a:cubicBezTo>
                    <a:pt x="1723" y="1468"/>
                    <a:pt x="2516" y="841"/>
                    <a:pt x="3206" y="114"/>
                  </a:cubicBezTo>
                  <a:cubicBezTo>
                    <a:pt x="3252" y="66"/>
                    <a:pt x="3206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5" name="Google Shape;2315;p35"/>
          <p:cNvGrpSpPr/>
          <p:nvPr/>
        </p:nvGrpSpPr>
        <p:grpSpPr>
          <a:xfrm flipH="1" rot="3912379">
            <a:off x="5472927" y="3884608"/>
            <a:ext cx="446391" cy="291027"/>
            <a:chOff x="9725454" y="2511438"/>
            <a:chExt cx="574570" cy="374594"/>
          </a:xfrm>
        </p:grpSpPr>
        <p:sp>
          <p:nvSpPr>
            <p:cNvPr id="2316" name="Google Shape;2316;p35"/>
            <p:cNvSpPr/>
            <p:nvPr/>
          </p:nvSpPr>
          <p:spPr>
            <a:xfrm>
              <a:off x="9725454" y="2563892"/>
              <a:ext cx="475277" cy="322140"/>
            </a:xfrm>
            <a:custGeom>
              <a:rect b="b" l="l" r="r" t="t"/>
              <a:pathLst>
                <a:path extrusionOk="0" h="6129" w="9043">
                  <a:moveTo>
                    <a:pt x="8940" y="1"/>
                  </a:moveTo>
                  <a:cubicBezTo>
                    <a:pt x="8917" y="1"/>
                    <a:pt x="8894" y="13"/>
                    <a:pt x="8881" y="41"/>
                  </a:cubicBezTo>
                  <a:cubicBezTo>
                    <a:pt x="8522" y="767"/>
                    <a:pt x="8079" y="1452"/>
                    <a:pt x="7560" y="2076"/>
                  </a:cubicBezTo>
                  <a:cubicBezTo>
                    <a:pt x="6634" y="3189"/>
                    <a:pt x="5498" y="4105"/>
                    <a:pt x="4216" y="4781"/>
                  </a:cubicBezTo>
                  <a:cubicBezTo>
                    <a:pt x="2941" y="5459"/>
                    <a:pt x="1539" y="5866"/>
                    <a:pt x="97" y="5978"/>
                  </a:cubicBezTo>
                  <a:cubicBezTo>
                    <a:pt x="1" y="5986"/>
                    <a:pt x="4" y="6129"/>
                    <a:pt x="92" y="6129"/>
                  </a:cubicBezTo>
                  <a:cubicBezTo>
                    <a:pt x="95" y="6129"/>
                    <a:pt x="98" y="6129"/>
                    <a:pt x="100" y="6128"/>
                  </a:cubicBezTo>
                  <a:cubicBezTo>
                    <a:pt x="917" y="6068"/>
                    <a:pt x="1726" y="5911"/>
                    <a:pt x="2507" y="5661"/>
                  </a:cubicBezTo>
                  <a:cubicBezTo>
                    <a:pt x="3903" y="5212"/>
                    <a:pt x="5199" y="4491"/>
                    <a:pt x="6318" y="3541"/>
                  </a:cubicBezTo>
                  <a:cubicBezTo>
                    <a:pt x="7443" y="2598"/>
                    <a:pt x="8359" y="1428"/>
                    <a:pt x="9014" y="113"/>
                  </a:cubicBezTo>
                  <a:cubicBezTo>
                    <a:pt x="9042" y="53"/>
                    <a:pt x="8990" y="1"/>
                    <a:pt x="89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5"/>
            <p:cNvSpPr/>
            <p:nvPr/>
          </p:nvSpPr>
          <p:spPr>
            <a:xfrm>
              <a:off x="10059569" y="2524630"/>
              <a:ext cx="211439" cy="190267"/>
            </a:xfrm>
            <a:custGeom>
              <a:rect b="b" l="l" r="r" t="t"/>
              <a:pathLst>
                <a:path extrusionOk="0" h="3620" w="4023">
                  <a:moveTo>
                    <a:pt x="697" y="0"/>
                  </a:moveTo>
                  <a:cubicBezTo>
                    <a:pt x="674" y="0"/>
                    <a:pt x="652" y="12"/>
                    <a:pt x="639" y="40"/>
                  </a:cubicBezTo>
                  <a:cubicBezTo>
                    <a:pt x="395" y="589"/>
                    <a:pt x="145" y="1152"/>
                    <a:pt x="109" y="1758"/>
                  </a:cubicBezTo>
                  <a:cubicBezTo>
                    <a:pt x="81" y="2193"/>
                    <a:pt x="175" y="2651"/>
                    <a:pt x="428" y="3010"/>
                  </a:cubicBezTo>
                  <a:cubicBezTo>
                    <a:pt x="688" y="3372"/>
                    <a:pt x="1086" y="3574"/>
                    <a:pt x="1526" y="3613"/>
                  </a:cubicBezTo>
                  <a:cubicBezTo>
                    <a:pt x="1579" y="3617"/>
                    <a:pt x="1631" y="3619"/>
                    <a:pt x="1683" y="3619"/>
                  </a:cubicBezTo>
                  <a:cubicBezTo>
                    <a:pt x="2644" y="3619"/>
                    <a:pt x="3391" y="2894"/>
                    <a:pt x="3974" y="2199"/>
                  </a:cubicBezTo>
                  <a:cubicBezTo>
                    <a:pt x="4022" y="2144"/>
                    <a:pt x="3971" y="2068"/>
                    <a:pt x="3916" y="2068"/>
                  </a:cubicBezTo>
                  <a:cubicBezTo>
                    <a:pt x="3899" y="2068"/>
                    <a:pt x="3881" y="2075"/>
                    <a:pt x="3866" y="2093"/>
                  </a:cubicBezTo>
                  <a:cubicBezTo>
                    <a:pt x="3528" y="2497"/>
                    <a:pt x="3166" y="2895"/>
                    <a:pt x="2708" y="3167"/>
                  </a:cubicBezTo>
                  <a:cubicBezTo>
                    <a:pt x="2399" y="3350"/>
                    <a:pt x="2041" y="3468"/>
                    <a:pt x="1679" y="3468"/>
                  </a:cubicBezTo>
                  <a:cubicBezTo>
                    <a:pt x="1600" y="3468"/>
                    <a:pt x="1521" y="3462"/>
                    <a:pt x="1441" y="3450"/>
                  </a:cubicBezTo>
                  <a:cubicBezTo>
                    <a:pt x="1022" y="3396"/>
                    <a:pt x="657" y="3142"/>
                    <a:pt x="458" y="2769"/>
                  </a:cubicBezTo>
                  <a:cubicBezTo>
                    <a:pt x="0" y="1909"/>
                    <a:pt x="410" y="926"/>
                    <a:pt x="772" y="112"/>
                  </a:cubicBezTo>
                  <a:cubicBezTo>
                    <a:pt x="799" y="53"/>
                    <a:pt x="746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5"/>
            <p:cNvSpPr/>
            <p:nvPr/>
          </p:nvSpPr>
          <p:spPr>
            <a:xfrm>
              <a:off x="10230175" y="2608567"/>
              <a:ext cx="69849" cy="55503"/>
            </a:xfrm>
            <a:custGeom>
              <a:rect b="b" l="l" r="r" t="t"/>
              <a:pathLst>
                <a:path extrusionOk="0" h="1056" w="1329">
                  <a:moveTo>
                    <a:pt x="664" y="1"/>
                  </a:moveTo>
                  <a:cubicBezTo>
                    <a:pt x="478" y="1"/>
                    <a:pt x="296" y="100"/>
                    <a:pt x="201" y="276"/>
                  </a:cubicBezTo>
                  <a:cubicBezTo>
                    <a:pt x="1" y="641"/>
                    <a:pt x="279" y="1056"/>
                    <a:pt x="658" y="1056"/>
                  </a:cubicBezTo>
                  <a:cubicBezTo>
                    <a:pt x="708" y="1056"/>
                    <a:pt x="760" y="1048"/>
                    <a:pt x="813" y="1033"/>
                  </a:cubicBezTo>
                  <a:cubicBezTo>
                    <a:pt x="1262" y="903"/>
                    <a:pt x="1328" y="291"/>
                    <a:pt x="915" y="65"/>
                  </a:cubicBezTo>
                  <a:cubicBezTo>
                    <a:pt x="836" y="21"/>
                    <a:pt x="750" y="1"/>
                    <a:pt x="66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5"/>
            <p:cNvSpPr/>
            <p:nvPr/>
          </p:nvSpPr>
          <p:spPr>
            <a:xfrm>
              <a:off x="10163110" y="2537034"/>
              <a:ext cx="69849" cy="55556"/>
            </a:xfrm>
            <a:custGeom>
              <a:rect b="b" l="l" r="r" t="t"/>
              <a:pathLst>
                <a:path extrusionOk="0" h="1057" w="1329">
                  <a:moveTo>
                    <a:pt x="663" y="1"/>
                  </a:moveTo>
                  <a:cubicBezTo>
                    <a:pt x="476" y="1"/>
                    <a:pt x="295" y="101"/>
                    <a:pt x="198" y="277"/>
                  </a:cubicBezTo>
                  <a:cubicBezTo>
                    <a:pt x="1" y="640"/>
                    <a:pt x="280" y="1056"/>
                    <a:pt x="657" y="1056"/>
                  </a:cubicBezTo>
                  <a:cubicBezTo>
                    <a:pt x="707" y="1056"/>
                    <a:pt x="758" y="1049"/>
                    <a:pt x="810" y="1034"/>
                  </a:cubicBezTo>
                  <a:cubicBezTo>
                    <a:pt x="1262" y="901"/>
                    <a:pt x="1329" y="289"/>
                    <a:pt x="916" y="66"/>
                  </a:cubicBezTo>
                  <a:cubicBezTo>
                    <a:pt x="835" y="22"/>
                    <a:pt x="749" y="1"/>
                    <a:pt x="6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5"/>
            <p:cNvSpPr/>
            <p:nvPr/>
          </p:nvSpPr>
          <p:spPr>
            <a:xfrm>
              <a:off x="10058413" y="2511438"/>
              <a:ext cx="69796" cy="55661"/>
            </a:xfrm>
            <a:custGeom>
              <a:rect b="b" l="l" r="r" t="t"/>
              <a:pathLst>
                <a:path extrusionOk="0" h="1059" w="1328">
                  <a:moveTo>
                    <a:pt x="663" y="0"/>
                  </a:moveTo>
                  <a:cubicBezTo>
                    <a:pt x="476" y="0"/>
                    <a:pt x="295" y="100"/>
                    <a:pt x="200" y="276"/>
                  </a:cubicBezTo>
                  <a:cubicBezTo>
                    <a:pt x="0" y="641"/>
                    <a:pt x="279" y="1058"/>
                    <a:pt x="658" y="1058"/>
                  </a:cubicBezTo>
                  <a:cubicBezTo>
                    <a:pt x="708" y="1058"/>
                    <a:pt x="760" y="1051"/>
                    <a:pt x="812" y="1036"/>
                  </a:cubicBezTo>
                  <a:cubicBezTo>
                    <a:pt x="1261" y="903"/>
                    <a:pt x="1328" y="291"/>
                    <a:pt x="915" y="65"/>
                  </a:cubicBezTo>
                  <a:cubicBezTo>
                    <a:pt x="834" y="21"/>
                    <a:pt x="748" y="0"/>
                    <a:pt x="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1" name="Google Shape;2321;p35"/>
          <p:cNvGrpSpPr/>
          <p:nvPr/>
        </p:nvGrpSpPr>
        <p:grpSpPr>
          <a:xfrm flipH="1" rot="-2974223">
            <a:off x="4714430" y="3254189"/>
            <a:ext cx="696099" cy="1245637"/>
            <a:chOff x="8107550" y="1325050"/>
            <a:chExt cx="435071" cy="778571"/>
          </a:xfrm>
        </p:grpSpPr>
        <p:sp>
          <p:nvSpPr>
            <p:cNvPr id="2322" name="Google Shape;2322;p35"/>
            <p:cNvSpPr/>
            <p:nvPr/>
          </p:nvSpPr>
          <p:spPr>
            <a:xfrm>
              <a:off x="8107550" y="1325050"/>
              <a:ext cx="435071" cy="751450"/>
            </a:xfrm>
            <a:custGeom>
              <a:rect b="b" l="l" r="r" t="t"/>
              <a:pathLst>
                <a:path extrusionOk="0" h="14297" w="8278">
                  <a:moveTo>
                    <a:pt x="957" y="0"/>
                  </a:moveTo>
                  <a:cubicBezTo>
                    <a:pt x="941" y="0"/>
                    <a:pt x="924" y="1"/>
                    <a:pt x="908" y="1"/>
                  </a:cubicBezTo>
                  <a:cubicBezTo>
                    <a:pt x="619" y="17"/>
                    <a:pt x="314" y="164"/>
                    <a:pt x="197" y="430"/>
                  </a:cubicBezTo>
                  <a:cubicBezTo>
                    <a:pt x="1" y="876"/>
                    <a:pt x="377" y="1352"/>
                    <a:pt x="721" y="1699"/>
                  </a:cubicBezTo>
                  <a:cubicBezTo>
                    <a:pt x="2503" y="3490"/>
                    <a:pt x="4210" y="5393"/>
                    <a:pt x="5461" y="7591"/>
                  </a:cubicBezTo>
                  <a:cubicBezTo>
                    <a:pt x="5772" y="8134"/>
                    <a:pt x="6046" y="8692"/>
                    <a:pt x="6290" y="9265"/>
                  </a:cubicBezTo>
                  <a:cubicBezTo>
                    <a:pt x="6535" y="9843"/>
                    <a:pt x="6743" y="10434"/>
                    <a:pt x="6909" y="11041"/>
                  </a:cubicBezTo>
                  <a:cubicBezTo>
                    <a:pt x="7071" y="11644"/>
                    <a:pt x="7189" y="12256"/>
                    <a:pt x="7261" y="12877"/>
                  </a:cubicBezTo>
                  <a:cubicBezTo>
                    <a:pt x="7295" y="13184"/>
                    <a:pt x="7316" y="13492"/>
                    <a:pt x="7325" y="13803"/>
                  </a:cubicBezTo>
                  <a:cubicBezTo>
                    <a:pt x="7328" y="14017"/>
                    <a:pt x="7373" y="14186"/>
                    <a:pt x="7596" y="14267"/>
                  </a:cubicBezTo>
                  <a:cubicBezTo>
                    <a:pt x="7647" y="14286"/>
                    <a:pt x="7704" y="14297"/>
                    <a:pt x="7761" y="14297"/>
                  </a:cubicBezTo>
                  <a:cubicBezTo>
                    <a:pt x="7875" y="14297"/>
                    <a:pt x="7987" y="14253"/>
                    <a:pt x="8045" y="14146"/>
                  </a:cubicBezTo>
                  <a:cubicBezTo>
                    <a:pt x="8106" y="14035"/>
                    <a:pt x="8124" y="13878"/>
                    <a:pt x="8142" y="13751"/>
                  </a:cubicBezTo>
                  <a:cubicBezTo>
                    <a:pt x="8166" y="13601"/>
                    <a:pt x="8181" y="13450"/>
                    <a:pt x="8190" y="13293"/>
                  </a:cubicBezTo>
                  <a:cubicBezTo>
                    <a:pt x="8193" y="13221"/>
                    <a:pt x="8196" y="13148"/>
                    <a:pt x="8199" y="13073"/>
                  </a:cubicBezTo>
                  <a:cubicBezTo>
                    <a:pt x="8278" y="10519"/>
                    <a:pt x="7976" y="7917"/>
                    <a:pt x="6948" y="5580"/>
                  </a:cubicBezTo>
                  <a:cubicBezTo>
                    <a:pt x="5920" y="3243"/>
                    <a:pt x="4107" y="1186"/>
                    <a:pt x="1752" y="200"/>
                  </a:cubicBezTo>
                  <a:cubicBezTo>
                    <a:pt x="1499" y="95"/>
                    <a:pt x="1232" y="0"/>
                    <a:pt x="9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5"/>
            <p:cNvSpPr/>
            <p:nvPr/>
          </p:nvSpPr>
          <p:spPr>
            <a:xfrm>
              <a:off x="8175035" y="1359897"/>
              <a:ext cx="337945" cy="743724"/>
            </a:xfrm>
            <a:custGeom>
              <a:rect b="b" l="l" r="r" t="t"/>
              <a:pathLst>
                <a:path extrusionOk="0" h="14150" w="6430">
                  <a:moveTo>
                    <a:pt x="61" y="0"/>
                  </a:moveTo>
                  <a:cubicBezTo>
                    <a:pt x="29" y="0"/>
                    <a:pt x="0" y="40"/>
                    <a:pt x="34" y="62"/>
                  </a:cubicBezTo>
                  <a:cubicBezTo>
                    <a:pt x="134" y="131"/>
                    <a:pt x="233" y="201"/>
                    <a:pt x="336" y="276"/>
                  </a:cubicBezTo>
                  <a:cubicBezTo>
                    <a:pt x="1150" y="867"/>
                    <a:pt x="1910" y="1531"/>
                    <a:pt x="2609" y="2257"/>
                  </a:cubicBezTo>
                  <a:cubicBezTo>
                    <a:pt x="3327" y="3005"/>
                    <a:pt x="3987" y="3819"/>
                    <a:pt x="4533" y="4703"/>
                  </a:cubicBezTo>
                  <a:cubicBezTo>
                    <a:pt x="5094" y="5616"/>
                    <a:pt x="5513" y="6608"/>
                    <a:pt x="5778" y="7649"/>
                  </a:cubicBezTo>
                  <a:cubicBezTo>
                    <a:pt x="6053" y="8698"/>
                    <a:pt x="6194" y="9784"/>
                    <a:pt x="6267" y="10863"/>
                  </a:cubicBezTo>
                  <a:cubicBezTo>
                    <a:pt x="6342" y="11946"/>
                    <a:pt x="6348" y="13031"/>
                    <a:pt x="6354" y="14114"/>
                  </a:cubicBezTo>
                  <a:cubicBezTo>
                    <a:pt x="6354" y="14138"/>
                    <a:pt x="6371" y="14149"/>
                    <a:pt x="6389" y="14149"/>
                  </a:cubicBezTo>
                  <a:cubicBezTo>
                    <a:pt x="6409" y="14149"/>
                    <a:pt x="6430" y="14136"/>
                    <a:pt x="6430" y="14111"/>
                  </a:cubicBezTo>
                  <a:lnTo>
                    <a:pt x="6427" y="13697"/>
                  </a:lnTo>
                  <a:cubicBezTo>
                    <a:pt x="6421" y="12603"/>
                    <a:pt x="6403" y="11508"/>
                    <a:pt x="6309" y="10417"/>
                  </a:cubicBezTo>
                  <a:cubicBezTo>
                    <a:pt x="6219" y="9343"/>
                    <a:pt x="6050" y="8267"/>
                    <a:pt x="5742" y="7233"/>
                  </a:cubicBezTo>
                  <a:cubicBezTo>
                    <a:pt x="5438" y="6201"/>
                    <a:pt x="4979" y="5224"/>
                    <a:pt x="4385" y="4332"/>
                  </a:cubicBezTo>
                  <a:cubicBezTo>
                    <a:pt x="3809" y="3478"/>
                    <a:pt x="3152" y="2682"/>
                    <a:pt x="2419" y="1956"/>
                  </a:cubicBezTo>
                  <a:cubicBezTo>
                    <a:pt x="1702" y="1238"/>
                    <a:pt x="918" y="584"/>
                    <a:pt x="82" y="8"/>
                  </a:cubicBezTo>
                  <a:cubicBezTo>
                    <a:pt x="76" y="3"/>
                    <a:pt x="68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5"/>
            <p:cNvSpPr/>
            <p:nvPr/>
          </p:nvSpPr>
          <p:spPr>
            <a:xfrm>
              <a:off x="8240103" y="1419603"/>
              <a:ext cx="89873" cy="75003"/>
            </a:xfrm>
            <a:custGeom>
              <a:rect b="b" l="l" r="r" t="t"/>
              <a:pathLst>
                <a:path extrusionOk="0" h="1427" w="1710">
                  <a:moveTo>
                    <a:pt x="1216" y="1"/>
                  </a:moveTo>
                  <a:cubicBezTo>
                    <a:pt x="1194" y="1"/>
                    <a:pt x="1171" y="20"/>
                    <a:pt x="1178" y="48"/>
                  </a:cubicBezTo>
                  <a:cubicBezTo>
                    <a:pt x="1320" y="470"/>
                    <a:pt x="1459" y="889"/>
                    <a:pt x="1600" y="1311"/>
                  </a:cubicBezTo>
                  <a:cubicBezTo>
                    <a:pt x="1124" y="1058"/>
                    <a:pt x="602" y="898"/>
                    <a:pt x="63" y="841"/>
                  </a:cubicBezTo>
                  <a:cubicBezTo>
                    <a:pt x="62" y="841"/>
                    <a:pt x="61" y="841"/>
                    <a:pt x="60" y="841"/>
                  </a:cubicBezTo>
                  <a:cubicBezTo>
                    <a:pt x="17" y="841"/>
                    <a:pt x="0" y="910"/>
                    <a:pt x="48" y="916"/>
                  </a:cubicBezTo>
                  <a:cubicBezTo>
                    <a:pt x="608" y="974"/>
                    <a:pt x="1154" y="1145"/>
                    <a:pt x="1649" y="1423"/>
                  </a:cubicBezTo>
                  <a:cubicBezTo>
                    <a:pt x="1654" y="1426"/>
                    <a:pt x="1660" y="1427"/>
                    <a:pt x="1665" y="1427"/>
                  </a:cubicBezTo>
                  <a:cubicBezTo>
                    <a:pt x="1690" y="1427"/>
                    <a:pt x="1710" y="1402"/>
                    <a:pt x="1700" y="1378"/>
                  </a:cubicBezTo>
                  <a:lnTo>
                    <a:pt x="1248" y="24"/>
                  </a:lnTo>
                  <a:cubicBezTo>
                    <a:pt x="1242" y="8"/>
                    <a:pt x="1229" y="1"/>
                    <a:pt x="12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5"/>
            <p:cNvSpPr/>
            <p:nvPr/>
          </p:nvSpPr>
          <p:spPr>
            <a:xfrm>
              <a:off x="8366296" y="1562721"/>
              <a:ext cx="80833" cy="99811"/>
            </a:xfrm>
            <a:custGeom>
              <a:rect b="b" l="l" r="r" t="t"/>
              <a:pathLst>
                <a:path extrusionOk="0" h="1899" w="1538">
                  <a:moveTo>
                    <a:pt x="1165" y="0"/>
                  </a:moveTo>
                  <a:cubicBezTo>
                    <a:pt x="1143" y="0"/>
                    <a:pt x="1118" y="20"/>
                    <a:pt x="1123" y="48"/>
                  </a:cubicBezTo>
                  <a:lnTo>
                    <a:pt x="1443" y="1754"/>
                  </a:lnTo>
                  <a:cubicBezTo>
                    <a:pt x="1033" y="1371"/>
                    <a:pt x="568" y="1049"/>
                    <a:pt x="65" y="798"/>
                  </a:cubicBezTo>
                  <a:cubicBezTo>
                    <a:pt x="59" y="796"/>
                    <a:pt x="54" y="795"/>
                    <a:pt x="49" y="795"/>
                  </a:cubicBezTo>
                  <a:cubicBezTo>
                    <a:pt x="19" y="795"/>
                    <a:pt x="0" y="838"/>
                    <a:pt x="29" y="862"/>
                  </a:cubicBezTo>
                  <a:cubicBezTo>
                    <a:pt x="559" y="1127"/>
                    <a:pt x="1048" y="1474"/>
                    <a:pt x="1473" y="1887"/>
                  </a:cubicBezTo>
                  <a:cubicBezTo>
                    <a:pt x="1481" y="1895"/>
                    <a:pt x="1489" y="1898"/>
                    <a:pt x="1497" y="1898"/>
                  </a:cubicBezTo>
                  <a:cubicBezTo>
                    <a:pt x="1519" y="1898"/>
                    <a:pt x="1538" y="1872"/>
                    <a:pt x="1533" y="1848"/>
                  </a:cubicBezTo>
                  <a:cubicBezTo>
                    <a:pt x="1422" y="1242"/>
                    <a:pt x="1307" y="633"/>
                    <a:pt x="1196" y="27"/>
                  </a:cubicBezTo>
                  <a:cubicBezTo>
                    <a:pt x="1192" y="8"/>
                    <a:pt x="1179" y="0"/>
                    <a:pt x="1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5"/>
            <p:cNvSpPr/>
            <p:nvPr/>
          </p:nvSpPr>
          <p:spPr>
            <a:xfrm>
              <a:off x="8460061" y="1812323"/>
              <a:ext cx="56289" cy="76002"/>
            </a:xfrm>
            <a:custGeom>
              <a:rect b="b" l="l" r="r" t="t"/>
              <a:pathLst>
                <a:path extrusionOk="0" h="1446" w="1071">
                  <a:moveTo>
                    <a:pt x="1027" y="0"/>
                  </a:moveTo>
                  <a:cubicBezTo>
                    <a:pt x="1012" y="0"/>
                    <a:pt x="997" y="9"/>
                    <a:pt x="995" y="30"/>
                  </a:cubicBezTo>
                  <a:lnTo>
                    <a:pt x="814" y="1272"/>
                  </a:lnTo>
                  <a:cubicBezTo>
                    <a:pt x="633" y="865"/>
                    <a:pt x="383" y="494"/>
                    <a:pt x="78" y="168"/>
                  </a:cubicBezTo>
                  <a:cubicBezTo>
                    <a:pt x="71" y="161"/>
                    <a:pt x="63" y="158"/>
                    <a:pt x="55" y="158"/>
                  </a:cubicBezTo>
                  <a:cubicBezTo>
                    <a:pt x="26" y="158"/>
                    <a:pt x="1" y="197"/>
                    <a:pt x="27" y="226"/>
                  </a:cubicBezTo>
                  <a:cubicBezTo>
                    <a:pt x="355" y="572"/>
                    <a:pt x="618" y="977"/>
                    <a:pt x="796" y="1420"/>
                  </a:cubicBezTo>
                  <a:cubicBezTo>
                    <a:pt x="803" y="1436"/>
                    <a:pt x="820" y="1445"/>
                    <a:pt x="835" y="1445"/>
                  </a:cubicBezTo>
                  <a:cubicBezTo>
                    <a:pt x="851" y="1445"/>
                    <a:pt x="865" y="1436"/>
                    <a:pt x="868" y="1417"/>
                  </a:cubicBezTo>
                  <a:lnTo>
                    <a:pt x="1067" y="45"/>
                  </a:lnTo>
                  <a:cubicBezTo>
                    <a:pt x="1070" y="17"/>
                    <a:pt x="1048" y="0"/>
                    <a:pt x="1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27" name="Google Shape;2327;p35"/>
          <p:cNvGrpSpPr/>
          <p:nvPr/>
        </p:nvGrpSpPr>
        <p:grpSpPr>
          <a:xfrm flipH="1" rot="3912379">
            <a:off x="5069150" y="3596634"/>
            <a:ext cx="852523" cy="604884"/>
            <a:chOff x="9592125" y="3159005"/>
            <a:chExt cx="1097322" cy="778573"/>
          </a:xfrm>
        </p:grpSpPr>
        <p:sp>
          <p:nvSpPr>
            <p:cNvPr id="2328" name="Google Shape;2328;p35"/>
            <p:cNvSpPr/>
            <p:nvPr/>
          </p:nvSpPr>
          <p:spPr>
            <a:xfrm>
              <a:off x="10473158" y="3159005"/>
              <a:ext cx="184466" cy="257738"/>
            </a:xfrm>
            <a:custGeom>
              <a:rect b="b" l="l" r="r" t="t"/>
              <a:pathLst>
                <a:path extrusionOk="0" h="3507" w="2510">
                  <a:moveTo>
                    <a:pt x="1418" y="0"/>
                  </a:moveTo>
                  <a:lnTo>
                    <a:pt x="1418" y="0"/>
                  </a:lnTo>
                  <a:cubicBezTo>
                    <a:pt x="830" y="374"/>
                    <a:pt x="384" y="905"/>
                    <a:pt x="194" y="1574"/>
                  </a:cubicBezTo>
                  <a:cubicBezTo>
                    <a:pt x="1" y="2243"/>
                    <a:pt x="185" y="2877"/>
                    <a:pt x="486" y="3507"/>
                  </a:cubicBezTo>
                  <a:cubicBezTo>
                    <a:pt x="2006" y="3052"/>
                    <a:pt x="2509" y="1152"/>
                    <a:pt x="1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5"/>
            <p:cNvSpPr/>
            <p:nvPr/>
          </p:nvSpPr>
          <p:spPr>
            <a:xfrm>
              <a:off x="9592125" y="3295186"/>
              <a:ext cx="967602" cy="579341"/>
            </a:xfrm>
            <a:custGeom>
              <a:rect b="b" l="l" r="r" t="t"/>
              <a:pathLst>
                <a:path extrusionOk="0" h="7883" w="13166">
                  <a:moveTo>
                    <a:pt x="13078" y="0"/>
                  </a:moveTo>
                  <a:cubicBezTo>
                    <a:pt x="13055" y="0"/>
                    <a:pt x="13033" y="13"/>
                    <a:pt x="13023" y="44"/>
                  </a:cubicBezTo>
                  <a:cubicBezTo>
                    <a:pt x="12978" y="182"/>
                    <a:pt x="12933" y="321"/>
                    <a:pt x="12881" y="460"/>
                  </a:cubicBezTo>
                  <a:cubicBezTo>
                    <a:pt x="12453" y="1633"/>
                    <a:pt x="11850" y="2785"/>
                    <a:pt x="11244" y="3626"/>
                  </a:cubicBezTo>
                  <a:cubicBezTo>
                    <a:pt x="10544" y="4594"/>
                    <a:pt x="9727" y="5480"/>
                    <a:pt x="8762" y="6186"/>
                  </a:cubicBezTo>
                  <a:cubicBezTo>
                    <a:pt x="7831" y="6864"/>
                    <a:pt x="6766" y="7383"/>
                    <a:pt x="5636" y="7609"/>
                  </a:cubicBezTo>
                  <a:cubicBezTo>
                    <a:pt x="5185" y="7700"/>
                    <a:pt x="4727" y="7746"/>
                    <a:pt x="4270" y="7746"/>
                  </a:cubicBezTo>
                  <a:cubicBezTo>
                    <a:pt x="3743" y="7746"/>
                    <a:pt x="3216" y="7685"/>
                    <a:pt x="2699" y="7564"/>
                  </a:cubicBezTo>
                  <a:cubicBezTo>
                    <a:pt x="1746" y="7335"/>
                    <a:pt x="850" y="6882"/>
                    <a:pt x="136" y="6210"/>
                  </a:cubicBezTo>
                  <a:cubicBezTo>
                    <a:pt x="122" y="6198"/>
                    <a:pt x="108" y="6193"/>
                    <a:pt x="95" y="6193"/>
                  </a:cubicBezTo>
                  <a:cubicBezTo>
                    <a:pt x="42" y="6193"/>
                    <a:pt x="1" y="6273"/>
                    <a:pt x="51" y="6319"/>
                  </a:cubicBezTo>
                  <a:cubicBezTo>
                    <a:pt x="142" y="6406"/>
                    <a:pt x="238" y="6487"/>
                    <a:pt x="335" y="6566"/>
                  </a:cubicBezTo>
                  <a:cubicBezTo>
                    <a:pt x="1100" y="7193"/>
                    <a:pt x="2038" y="7591"/>
                    <a:pt x="3009" y="7769"/>
                  </a:cubicBezTo>
                  <a:cubicBezTo>
                    <a:pt x="3425" y="7845"/>
                    <a:pt x="3845" y="7883"/>
                    <a:pt x="4266" y="7883"/>
                  </a:cubicBezTo>
                  <a:cubicBezTo>
                    <a:pt x="4845" y="7883"/>
                    <a:pt x="5424" y="7811"/>
                    <a:pt x="5988" y="7669"/>
                  </a:cubicBezTo>
                  <a:cubicBezTo>
                    <a:pt x="7143" y="7377"/>
                    <a:pt x="8217" y="6801"/>
                    <a:pt x="9148" y="6065"/>
                  </a:cubicBezTo>
                  <a:cubicBezTo>
                    <a:pt x="10101" y="5308"/>
                    <a:pt x="10915" y="4386"/>
                    <a:pt x="11582" y="3370"/>
                  </a:cubicBezTo>
                  <a:cubicBezTo>
                    <a:pt x="12251" y="2356"/>
                    <a:pt x="12779" y="1253"/>
                    <a:pt x="13150" y="95"/>
                  </a:cubicBezTo>
                  <a:cubicBezTo>
                    <a:pt x="13165" y="41"/>
                    <a:pt x="13120" y="0"/>
                    <a:pt x="130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5"/>
            <p:cNvSpPr/>
            <p:nvPr/>
          </p:nvSpPr>
          <p:spPr>
            <a:xfrm>
              <a:off x="10478964" y="3417770"/>
              <a:ext cx="210483" cy="196813"/>
            </a:xfrm>
            <a:custGeom>
              <a:rect b="b" l="l" r="r" t="t"/>
              <a:pathLst>
                <a:path extrusionOk="0" h="2678" w="2864">
                  <a:moveTo>
                    <a:pt x="2497" y="1"/>
                  </a:moveTo>
                  <a:cubicBezTo>
                    <a:pt x="1800" y="46"/>
                    <a:pt x="1158" y="296"/>
                    <a:pt x="667" y="794"/>
                  </a:cubicBezTo>
                  <a:cubicBezTo>
                    <a:pt x="178" y="1292"/>
                    <a:pt x="36" y="1934"/>
                    <a:pt x="0" y="2630"/>
                  </a:cubicBezTo>
                  <a:cubicBezTo>
                    <a:pt x="152" y="2663"/>
                    <a:pt x="303" y="2678"/>
                    <a:pt x="449" y="2678"/>
                  </a:cubicBezTo>
                  <a:cubicBezTo>
                    <a:pt x="1799" y="2678"/>
                    <a:pt x="2864" y="1382"/>
                    <a:pt x="24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5"/>
            <p:cNvSpPr/>
            <p:nvPr/>
          </p:nvSpPr>
          <p:spPr>
            <a:xfrm>
              <a:off x="10296114" y="3321643"/>
              <a:ext cx="138386" cy="266190"/>
            </a:xfrm>
            <a:custGeom>
              <a:rect b="b" l="l" r="r" t="t"/>
              <a:pathLst>
                <a:path extrusionOk="0" h="3622" w="1883">
                  <a:moveTo>
                    <a:pt x="926" y="0"/>
                  </a:moveTo>
                  <a:cubicBezTo>
                    <a:pt x="426" y="486"/>
                    <a:pt x="100" y="1095"/>
                    <a:pt x="52" y="1791"/>
                  </a:cubicBezTo>
                  <a:cubicBezTo>
                    <a:pt x="1" y="2485"/>
                    <a:pt x="311" y="3067"/>
                    <a:pt x="733" y="3622"/>
                  </a:cubicBezTo>
                  <a:cubicBezTo>
                    <a:pt x="1385" y="3269"/>
                    <a:pt x="1804" y="2603"/>
                    <a:pt x="1843" y="1864"/>
                  </a:cubicBezTo>
                  <a:cubicBezTo>
                    <a:pt x="1882" y="1125"/>
                    <a:pt x="1535" y="419"/>
                    <a:pt x="9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5"/>
            <p:cNvSpPr/>
            <p:nvPr/>
          </p:nvSpPr>
          <p:spPr>
            <a:xfrm>
              <a:off x="10284281" y="3445697"/>
              <a:ext cx="315871" cy="272657"/>
            </a:xfrm>
            <a:custGeom>
              <a:rect b="b" l="l" r="r" t="t"/>
              <a:pathLst>
                <a:path extrusionOk="0" h="3710" w="4298">
                  <a:moveTo>
                    <a:pt x="1376" y="1"/>
                  </a:moveTo>
                  <a:cubicBezTo>
                    <a:pt x="1345" y="1"/>
                    <a:pt x="1314" y="19"/>
                    <a:pt x="1307" y="58"/>
                  </a:cubicBezTo>
                  <a:cubicBezTo>
                    <a:pt x="1099" y="1307"/>
                    <a:pt x="668" y="2504"/>
                    <a:pt x="32" y="3598"/>
                  </a:cubicBezTo>
                  <a:cubicBezTo>
                    <a:pt x="1" y="3645"/>
                    <a:pt x="30" y="3709"/>
                    <a:pt x="83" y="3709"/>
                  </a:cubicBezTo>
                  <a:cubicBezTo>
                    <a:pt x="91" y="3709"/>
                    <a:pt x="101" y="3708"/>
                    <a:pt x="110" y="3704"/>
                  </a:cubicBezTo>
                  <a:cubicBezTo>
                    <a:pt x="448" y="3565"/>
                    <a:pt x="780" y="3414"/>
                    <a:pt x="1105" y="3251"/>
                  </a:cubicBezTo>
                  <a:cubicBezTo>
                    <a:pt x="2254" y="2672"/>
                    <a:pt x="3313" y="1928"/>
                    <a:pt x="4247" y="1047"/>
                  </a:cubicBezTo>
                  <a:cubicBezTo>
                    <a:pt x="4298" y="999"/>
                    <a:pt x="4257" y="921"/>
                    <a:pt x="4206" y="921"/>
                  </a:cubicBezTo>
                  <a:cubicBezTo>
                    <a:pt x="4193" y="921"/>
                    <a:pt x="4179" y="926"/>
                    <a:pt x="4166" y="939"/>
                  </a:cubicBezTo>
                  <a:cubicBezTo>
                    <a:pt x="3904" y="1186"/>
                    <a:pt x="3635" y="1421"/>
                    <a:pt x="3355" y="1644"/>
                  </a:cubicBezTo>
                  <a:cubicBezTo>
                    <a:pt x="2405" y="2401"/>
                    <a:pt x="1359" y="3025"/>
                    <a:pt x="243" y="3499"/>
                  </a:cubicBezTo>
                  <a:cubicBezTo>
                    <a:pt x="345" y="3312"/>
                    <a:pt x="445" y="3125"/>
                    <a:pt x="538" y="2932"/>
                  </a:cubicBezTo>
                  <a:cubicBezTo>
                    <a:pt x="973" y="2027"/>
                    <a:pt x="1277" y="1065"/>
                    <a:pt x="1443" y="76"/>
                  </a:cubicBezTo>
                  <a:cubicBezTo>
                    <a:pt x="1451" y="28"/>
                    <a:pt x="1414" y="1"/>
                    <a:pt x="13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5"/>
            <p:cNvSpPr/>
            <p:nvPr/>
          </p:nvSpPr>
          <p:spPr>
            <a:xfrm>
              <a:off x="10128770" y="3801617"/>
              <a:ext cx="260457" cy="135961"/>
            </a:xfrm>
            <a:custGeom>
              <a:rect b="b" l="l" r="r" t="t"/>
              <a:pathLst>
                <a:path extrusionOk="0" h="1850" w="3544">
                  <a:moveTo>
                    <a:pt x="2092" y="1"/>
                  </a:moveTo>
                  <a:cubicBezTo>
                    <a:pt x="1924" y="1"/>
                    <a:pt x="1754" y="17"/>
                    <a:pt x="1584" y="52"/>
                  </a:cubicBezTo>
                  <a:cubicBezTo>
                    <a:pt x="900" y="187"/>
                    <a:pt x="423" y="643"/>
                    <a:pt x="1" y="1198"/>
                  </a:cubicBezTo>
                  <a:cubicBezTo>
                    <a:pt x="430" y="1642"/>
                    <a:pt x="982" y="1849"/>
                    <a:pt x="1527" y="1849"/>
                  </a:cubicBezTo>
                  <a:cubicBezTo>
                    <a:pt x="2385" y="1849"/>
                    <a:pt x="3227" y="1335"/>
                    <a:pt x="3544" y="417"/>
                  </a:cubicBezTo>
                  <a:cubicBezTo>
                    <a:pt x="3091" y="152"/>
                    <a:pt x="2599" y="1"/>
                    <a:pt x="2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5"/>
            <p:cNvSpPr/>
            <p:nvPr/>
          </p:nvSpPr>
          <p:spPr>
            <a:xfrm>
              <a:off x="10031980" y="3585552"/>
              <a:ext cx="204456" cy="213569"/>
            </a:xfrm>
            <a:custGeom>
              <a:rect b="b" l="l" r="r" t="t"/>
              <a:pathLst>
                <a:path extrusionOk="0" h="2906" w="2782">
                  <a:moveTo>
                    <a:pt x="2229" y="1"/>
                  </a:moveTo>
                  <a:cubicBezTo>
                    <a:pt x="1541" y="124"/>
                    <a:pt x="932" y="447"/>
                    <a:pt x="501" y="996"/>
                  </a:cubicBezTo>
                  <a:cubicBezTo>
                    <a:pt x="70" y="1544"/>
                    <a:pt x="0" y="2199"/>
                    <a:pt x="42" y="2895"/>
                  </a:cubicBezTo>
                  <a:cubicBezTo>
                    <a:pt x="113" y="2902"/>
                    <a:pt x="184" y="2905"/>
                    <a:pt x="253" y="2905"/>
                  </a:cubicBezTo>
                  <a:cubicBezTo>
                    <a:pt x="1725" y="2905"/>
                    <a:pt x="2782" y="1412"/>
                    <a:pt x="22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5"/>
            <p:cNvSpPr/>
            <p:nvPr/>
          </p:nvSpPr>
          <p:spPr>
            <a:xfrm>
              <a:off x="9909173" y="3699317"/>
              <a:ext cx="372680" cy="195637"/>
            </a:xfrm>
            <a:custGeom>
              <a:rect b="b" l="l" r="r" t="t"/>
              <a:pathLst>
                <a:path extrusionOk="0" h="2662" w="5071">
                  <a:moveTo>
                    <a:pt x="3155" y="1"/>
                  </a:moveTo>
                  <a:cubicBezTo>
                    <a:pt x="3138" y="1"/>
                    <a:pt x="3121" y="7"/>
                    <a:pt x="3107" y="24"/>
                  </a:cubicBezTo>
                  <a:cubicBezTo>
                    <a:pt x="2235" y="940"/>
                    <a:pt x="1204" y="1691"/>
                    <a:pt x="67" y="2243"/>
                  </a:cubicBezTo>
                  <a:cubicBezTo>
                    <a:pt x="10" y="2270"/>
                    <a:pt x="1" y="2357"/>
                    <a:pt x="73" y="2372"/>
                  </a:cubicBezTo>
                  <a:cubicBezTo>
                    <a:pt x="429" y="2448"/>
                    <a:pt x="791" y="2508"/>
                    <a:pt x="1150" y="2556"/>
                  </a:cubicBezTo>
                  <a:cubicBezTo>
                    <a:pt x="1710" y="2626"/>
                    <a:pt x="2273" y="2662"/>
                    <a:pt x="2835" y="2662"/>
                  </a:cubicBezTo>
                  <a:cubicBezTo>
                    <a:pt x="3556" y="2662"/>
                    <a:pt x="4275" y="2604"/>
                    <a:pt x="4988" y="2487"/>
                  </a:cubicBezTo>
                  <a:cubicBezTo>
                    <a:pt x="5071" y="2473"/>
                    <a:pt x="5070" y="2350"/>
                    <a:pt x="4995" y="2350"/>
                  </a:cubicBezTo>
                  <a:cubicBezTo>
                    <a:pt x="4991" y="2350"/>
                    <a:pt x="4987" y="2351"/>
                    <a:pt x="4982" y="2351"/>
                  </a:cubicBezTo>
                  <a:cubicBezTo>
                    <a:pt x="4629" y="2409"/>
                    <a:pt x="4270" y="2454"/>
                    <a:pt x="3915" y="2481"/>
                  </a:cubicBezTo>
                  <a:cubicBezTo>
                    <a:pt x="3557" y="2510"/>
                    <a:pt x="3198" y="2525"/>
                    <a:pt x="2840" y="2525"/>
                  </a:cubicBezTo>
                  <a:cubicBezTo>
                    <a:pt x="1987" y="2525"/>
                    <a:pt x="1135" y="2442"/>
                    <a:pt x="296" y="2276"/>
                  </a:cubicBezTo>
                  <a:cubicBezTo>
                    <a:pt x="486" y="2183"/>
                    <a:pt x="673" y="2083"/>
                    <a:pt x="857" y="1974"/>
                  </a:cubicBezTo>
                  <a:cubicBezTo>
                    <a:pt x="1723" y="1468"/>
                    <a:pt x="2516" y="841"/>
                    <a:pt x="3206" y="114"/>
                  </a:cubicBezTo>
                  <a:cubicBezTo>
                    <a:pt x="3252" y="66"/>
                    <a:pt x="3206" y="1"/>
                    <a:pt x="31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36" name="Google Shape;2336;p35"/>
          <p:cNvSpPr txBox="1"/>
          <p:nvPr>
            <p:ph idx="1" type="body"/>
          </p:nvPr>
        </p:nvSpPr>
        <p:spPr>
          <a:xfrm>
            <a:off x="720000" y="2656900"/>
            <a:ext cx="3720600" cy="158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Concienciación</a:t>
            </a:r>
            <a:r>
              <a:rPr b="1" lang="en"/>
              <a:t> de la población</a:t>
            </a:r>
            <a:r>
              <a:rPr lang="en"/>
              <a:t> a pesar de no estar reflejada en las políticas climáticas.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0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p36"/>
          <p:cNvSpPr txBox="1"/>
          <p:nvPr>
            <p:ph type="title"/>
          </p:nvPr>
        </p:nvSpPr>
        <p:spPr>
          <a:xfrm>
            <a:off x="720000" y="240650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Terrenos por cultivar</a:t>
            </a:r>
            <a:endParaRPr/>
          </a:p>
        </p:txBody>
      </p:sp>
      <p:graphicFrame>
        <p:nvGraphicFramePr>
          <p:cNvPr id="2342" name="Google Shape;2342;p36"/>
          <p:cNvGraphicFramePr/>
          <p:nvPr/>
        </p:nvGraphicFramePr>
        <p:xfrm>
          <a:off x="633725" y="118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{E1422108-60A2-4F68-AFE8-D4234ED6A589}</a:tableStyleId>
              </a:tblPr>
              <a:tblGrid>
                <a:gridCol w="2614150"/>
                <a:gridCol w="2614150"/>
                <a:gridCol w="2614150"/>
              </a:tblGrid>
              <a:tr h="604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01</a:t>
                      </a:r>
                      <a:endParaRPr b="1" sz="2400">
                        <a:solidFill>
                          <a:schemeClr val="dk1"/>
                        </a:solidFill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02</a:t>
                      </a:r>
                      <a:endParaRPr b="1" sz="2400">
                        <a:solidFill>
                          <a:schemeClr val="dk1"/>
                        </a:solidFill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dk1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03</a:t>
                      </a:r>
                      <a:endParaRPr b="1" sz="2400">
                        <a:solidFill>
                          <a:schemeClr val="dk1"/>
                        </a:solidFill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05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solidFill>
                            <a:schemeClr val="lt1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Estado</a:t>
                      </a:r>
                      <a:endParaRPr b="1" sz="2300">
                        <a:solidFill>
                          <a:schemeClr val="lt1"/>
                        </a:solidFill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solidFill>
                            <a:schemeClr val="lt1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Empresas</a:t>
                      </a:r>
                      <a:endParaRPr b="1" sz="2300">
                        <a:solidFill>
                          <a:schemeClr val="lt1"/>
                        </a:solidFill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300">
                          <a:solidFill>
                            <a:schemeClr val="lt1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</a:rPr>
                        <a:t>Población</a:t>
                      </a:r>
                      <a:endParaRPr b="1" sz="2300">
                        <a:solidFill>
                          <a:schemeClr val="lt1"/>
                        </a:solidFill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41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Políticas Públicas efectivas</a:t>
                      </a:r>
                      <a:endParaRPr b="1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Economía circular</a:t>
                      </a:r>
                      <a:endParaRPr b="1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Consumo responsable</a:t>
                      </a:r>
                      <a:endParaRPr b="1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Educación</a:t>
                      </a:r>
                      <a:endParaRPr b="1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Uso de energía verde</a:t>
                      </a:r>
                      <a:endParaRPr b="1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Mayor 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movilización</a:t>
                      </a:r>
                      <a:endParaRPr b="1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Cumplimiento de los acuerdos climáticos</a:t>
                      </a:r>
                      <a:endParaRPr b="1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Protocolos de actuación</a:t>
                      </a:r>
                      <a:endParaRPr b="1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Apoyar 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iniciativas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verdes</a:t>
                      </a:r>
                      <a:endParaRPr b="1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412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Disminución</a:t>
                      </a:r>
                      <a:r>
                        <a:rPr b="1" lang="en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 de emisiones </a:t>
                      </a:r>
                      <a:endParaRPr b="1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Concienciar </a:t>
                      </a:r>
                      <a:endParaRPr b="1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6" name="Shape 2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7" name="Google Shape;2347;p3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Referencias verdes</a:t>
            </a:r>
            <a:endParaRPr/>
          </a:p>
        </p:txBody>
      </p:sp>
      <p:graphicFrame>
        <p:nvGraphicFramePr>
          <p:cNvPr id="2348" name="Google Shape;2348;p37"/>
          <p:cNvGraphicFramePr/>
          <p:nvPr/>
        </p:nvGraphicFramePr>
        <p:xfrm>
          <a:off x="720000" y="1671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{E1422108-60A2-4F68-AFE8-D4234ED6A589}</a:tableStyleId>
              </a:tblPr>
              <a:tblGrid>
                <a:gridCol w="2251575"/>
                <a:gridCol w="5452425"/>
              </a:tblGrid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accent5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  <a:hlinkClick r:id="rId3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NOAA</a:t>
                      </a:r>
                      <a:endParaRPr b="1" sz="1000" u="sng">
                        <a:solidFill>
                          <a:schemeClr val="accent5"/>
                        </a:solidFill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Center for Satellite Applications and Research - NOAA / NESDIS / STAR</a:t>
                      </a:r>
                      <a:endParaRPr sz="10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accent5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  <a:hlinkClick r:id="rId4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FAOSTAT</a:t>
                      </a:r>
                      <a:endParaRPr b="1" sz="1000" u="sng">
                        <a:solidFill>
                          <a:schemeClr val="accent5"/>
                        </a:solidFill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The FAOSTAT Temperature Change domain disseminates statistics of mean surface temperature change by country, with annual updates.</a:t>
                      </a:r>
                      <a:endParaRPr sz="10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accent5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  <a:hlinkClick r:id="rId5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Acuerdo de París</a:t>
                      </a:r>
                      <a:endParaRPr b="1" sz="1000" u="sng">
                        <a:solidFill>
                          <a:schemeClr val="accent5"/>
                        </a:solidFill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El Acuerdo de París es un tratado internacional sobre el cambio climático jurídicamente vinculante.</a:t>
                      </a:r>
                      <a:endParaRPr sz="10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361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 u="sng">
                          <a:solidFill>
                            <a:schemeClr val="accent5"/>
                          </a:solidFill>
                          <a:latin typeface="Public Sans"/>
                          <a:ea typeface="Public Sans"/>
                          <a:cs typeface="Public Sans"/>
                          <a:sym typeface="Public Sans"/>
                          <a:hlinkClick r:id="rId6">
                            <a:extLst>
                              <a:ext uri="{A12FA001-AC4F-418D-AE19-62706E023703}">
                                <ahyp:hlinkClr val="tx"/>
                              </a:ext>
                            </a:extLst>
                          </a:hlinkClick>
                        </a:rPr>
                        <a:t>ONU</a:t>
                      </a:r>
                      <a:endParaRPr b="1" sz="1000" u="sng">
                        <a:solidFill>
                          <a:schemeClr val="accent5"/>
                        </a:solidFill>
                        <a:latin typeface="Public Sans"/>
                        <a:ea typeface="Public Sans"/>
                        <a:cs typeface="Public Sans"/>
                        <a:sym typeface="Public Sans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La Asamblea General de la ONU - Agenda 2030 para el Desarrollo Sostenible.</a:t>
                      </a:r>
                      <a:endParaRPr sz="1000">
                        <a:solidFill>
                          <a:schemeClr val="lt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595959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2" name="Shape 2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3" name="Google Shape;2353;p38" title="Depositphotos_573639906_XL-1024x682.jpg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16696" r="16703" t="0"/>
          <a:stretch/>
        </p:blipFill>
        <p:spPr>
          <a:xfrm>
            <a:off x="5803200" y="906000"/>
            <a:ext cx="2627700" cy="2627700"/>
          </a:xfrm>
          <a:prstGeom prst="ellipse">
            <a:avLst/>
          </a:prstGeom>
        </p:spPr>
      </p:pic>
      <p:sp>
        <p:nvSpPr>
          <p:cNvPr id="2354" name="Google Shape;2354;p38"/>
          <p:cNvSpPr txBox="1"/>
          <p:nvPr>
            <p:ph type="title"/>
          </p:nvPr>
        </p:nvSpPr>
        <p:spPr>
          <a:xfrm>
            <a:off x="703300" y="1731400"/>
            <a:ext cx="4932900" cy="15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“No importa cuán pequeños sean tus esfuerzos, siempre plantan la semilla del cambio.”</a:t>
            </a:r>
            <a:endParaRPr sz="2900"/>
          </a:p>
        </p:txBody>
      </p:sp>
      <p:sp>
        <p:nvSpPr>
          <p:cNvPr id="2355" name="Google Shape;2355;p38"/>
          <p:cNvSpPr txBox="1"/>
          <p:nvPr>
            <p:ph idx="1" type="subTitle"/>
          </p:nvPr>
        </p:nvSpPr>
        <p:spPr>
          <a:xfrm>
            <a:off x="753400" y="3196800"/>
            <a:ext cx="35196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Wangari Maathai - </a:t>
            </a:r>
            <a:r>
              <a:rPr i="1" lang="en"/>
              <a:t>Premio Nobel de la Paz</a:t>
            </a:r>
            <a:endParaRPr i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9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39"/>
          <p:cNvSpPr txBox="1"/>
          <p:nvPr>
            <p:ph type="title"/>
          </p:nvPr>
        </p:nvSpPr>
        <p:spPr>
          <a:xfrm>
            <a:off x="736750" y="539500"/>
            <a:ext cx="4448100" cy="9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¡Gracias</a:t>
            </a:r>
            <a:r>
              <a:rPr lang="en"/>
              <a:t>!</a:t>
            </a:r>
            <a:endParaRPr/>
          </a:p>
        </p:txBody>
      </p:sp>
      <p:sp>
        <p:nvSpPr>
          <p:cNvPr id="2361" name="Google Shape;2361;p39"/>
          <p:cNvSpPr txBox="1"/>
          <p:nvPr/>
        </p:nvSpPr>
        <p:spPr>
          <a:xfrm>
            <a:off x="736750" y="3722775"/>
            <a:ext cx="4151700" cy="2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Please keep this slide for attribution</a:t>
            </a:r>
            <a:endParaRPr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2362" name="Google Shape;2362;p39"/>
          <p:cNvGrpSpPr/>
          <p:nvPr/>
        </p:nvGrpSpPr>
        <p:grpSpPr>
          <a:xfrm>
            <a:off x="7801647" y="771471"/>
            <a:ext cx="1093969" cy="270995"/>
            <a:chOff x="415175" y="3208013"/>
            <a:chExt cx="1171900" cy="290300"/>
          </a:xfrm>
        </p:grpSpPr>
        <p:sp>
          <p:nvSpPr>
            <p:cNvPr id="2363" name="Google Shape;2363;p39"/>
            <p:cNvSpPr/>
            <p:nvPr/>
          </p:nvSpPr>
          <p:spPr>
            <a:xfrm>
              <a:off x="415175" y="3208013"/>
              <a:ext cx="883600" cy="290300"/>
            </a:xfrm>
            <a:custGeom>
              <a:rect b="b" l="l" r="r" t="t"/>
              <a:pathLst>
                <a:path extrusionOk="0" h="11612" w="35344">
                  <a:moveTo>
                    <a:pt x="15641" y="0"/>
                  </a:moveTo>
                  <a:cubicBezTo>
                    <a:pt x="10753" y="0"/>
                    <a:pt x="6583" y="3060"/>
                    <a:pt x="4933" y="7365"/>
                  </a:cubicBezTo>
                  <a:cubicBezTo>
                    <a:pt x="4671" y="7316"/>
                    <a:pt x="4411" y="7292"/>
                    <a:pt x="4156" y="7292"/>
                  </a:cubicBezTo>
                  <a:cubicBezTo>
                    <a:pt x="1910" y="7292"/>
                    <a:pt x="1" y="9120"/>
                    <a:pt x="8" y="11463"/>
                  </a:cubicBezTo>
                  <a:cubicBezTo>
                    <a:pt x="8" y="11512"/>
                    <a:pt x="13" y="11561"/>
                    <a:pt x="15" y="11612"/>
                  </a:cubicBezTo>
                  <a:lnTo>
                    <a:pt x="35341" y="11612"/>
                  </a:lnTo>
                  <a:cubicBezTo>
                    <a:pt x="35341" y="11561"/>
                    <a:pt x="35344" y="11512"/>
                    <a:pt x="35344" y="11463"/>
                  </a:cubicBezTo>
                  <a:cubicBezTo>
                    <a:pt x="35344" y="7896"/>
                    <a:pt x="32453" y="5008"/>
                    <a:pt x="28889" y="5008"/>
                  </a:cubicBezTo>
                  <a:cubicBezTo>
                    <a:pt x="28884" y="5008"/>
                    <a:pt x="28879" y="5008"/>
                    <a:pt x="28874" y="5008"/>
                  </a:cubicBezTo>
                  <a:cubicBezTo>
                    <a:pt x="27743" y="5008"/>
                    <a:pt x="26630" y="5309"/>
                    <a:pt x="25651" y="5879"/>
                  </a:cubicBezTo>
                  <a:cubicBezTo>
                    <a:pt x="23689" y="2373"/>
                    <a:pt x="19943" y="0"/>
                    <a:pt x="1564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9"/>
            <p:cNvSpPr/>
            <p:nvPr/>
          </p:nvSpPr>
          <p:spPr>
            <a:xfrm>
              <a:off x="1103600" y="3339488"/>
              <a:ext cx="483475" cy="158825"/>
            </a:xfrm>
            <a:custGeom>
              <a:rect b="b" l="l" r="r" t="t"/>
              <a:pathLst>
                <a:path extrusionOk="0" h="6353" w="19339">
                  <a:moveTo>
                    <a:pt x="8563" y="1"/>
                  </a:moveTo>
                  <a:cubicBezTo>
                    <a:pt x="8412" y="1"/>
                    <a:pt x="8260" y="6"/>
                    <a:pt x="8108" y="17"/>
                  </a:cubicBezTo>
                  <a:cubicBezTo>
                    <a:pt x="5677" y="191"/>
                    <a:pt x="3568" y="1756"/>
                    <a:pt x="2700" y="4031"/>
                  </a:cubicBezTo>
                  <a:cubicBezTo>
                    <a:pt x="2556" y="4004"/>
                    <a:pt x="2413" y="3991"/>
                    <a:pt x="2272" y="3991"/>
                  </a:cubicBezTo>
                  <a:cubicBezTo>
                    <a:pt x="1043" y="3991"/>
                    <a:pt x="1" y="4992"/>
                    <a:pt x="3" y="6271"/>
                  </a:cubicBezTo>
                  <a:cubicBezTo>
                    <a:pt x="3" y="6299"/>
                    <a:pt x="6" y="6327"/>
                    <a:pt x="8" y="6353"/>
                  </a:cubicBezTo>
                  <a:lnTo>
                    <a:pt x="19336" y="6353"/>
                  </a:lnTo>
                  <a:cubicBezTo>
                    <a:pt x="19336" y="6327"/>
                    <a:pt x="19339" y="6299"/>
                    <a:pt x="19339" y="6271"/>
                  </a:cubicBezTo>
                  <a:cubicBezTo>
                    <a:pt x="19339" y="4320"/>
                    <a:pt x="17758" y="2739"/>
                    <a:pt x="15807" y="2739"/>
                  </a:cubicBezTo>
                  <a:cubicBezTo>
                    <a:pt x="15184" y="2739"/>
                    <a:pt x="14571" y="2903"/>
                    <a:pt x="14035" y="3217"/>
                  </a:cubicBezTo>
                  <a:cubicBezTo>
                    <a:pt x="12922" y="1223"/>
                    <a:pt x="10822" y="1"/>
                    <a:pt x="856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65" name="Google Shape;2365;p39"/>
          <p:cNvSpPr/>
          <p:nvPr/>
        </p:nvSpPr>
        <p:spPr>
          <a:xfrm>
            <a:off x="4393137" y="223125"/>
            <a:ext cx="1257119" cy="413154"/>
          </a:xfrm>
          <a:custGeom>
            <a:rect b="b" l="l" r="r" t="t"/>
            <a:pathLst>
              <a:path extrusionOk="0" h="3557" w="10823">
                <a:moveTo>
                  <a:pt x="4787" y="0"/>
                </a:moveTo>
                <a:cubicBezTo>
                  <a:pt x="4703" y="0"/>
                  <a:pt x="4619" y="3"/>
                  <a:pt x="4535" y="9"/>
                </a:cubicBezTo>
                <a:cubicBezTo>
                  <a:pt x="3177" y="109"/>
                  <a:pt x="1997" y="982"/>
                  <a:pt x="1509" y="2256"/>
                </a:cubicBezTo>
                <a:cubicBezTo>
                  <a:pt x="1433" y="2241"/>
                  <a:pt x="1354" y="2233"/>
                  <a:pt x="1277" y="2233"/>
                </a:cubicBezTo>
                <a:cubicBezTo>
                  <a:pt x="572" y="2233"/>
                  <a:pt x="0" y="2805"/>
                  <a:pt x="0" y="3510"/>
                </a:cubicBezTo>
                <a:cubicBezTo>
                  <a:pt x="0" y="3526"/>
                  <a:pt x="3" y="3541"/>
                  <a:pt x="3" y="3556"/>
                </a:cubicBezTo>
                <a:lnTo>
                  <a:pt x="10822" y="3556"/>
                </a:lnTo>
                <a:lnTo>
                  <a:pt x="10822" y="3510"/>
                </a:lnTo>
                <a:cubicBezTo>
                  <a:pt x="10822" y="2420"/>
                  <a:pt x="9936" y="1534"/>
                  <a:pt x="8846" y="1534"/>
                </a:cubicBezTo>
                <a:cubicBezTo>
                  <a:pt x="8496" y="1534"/>
                  <a:pt x="8154" y="1626"/>
                  <a:pt x="7852" y="1802"/>
                </a:cubicBezTo>
                <a:cubicBezTo>
                  <a:pt x="7230" y="683"/>
                  <a:pt x="6054" y="0"/>
                  <a:pt x="47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6" name="Google Shape;2366;p39"/>
          <p:cNvSpPr/>
          <p:nvPr/>
        </p:nvSpPr>
        <p:spPr>
          <a:xfrm>
            <a:off x="8240225" y="3095925"/>
            <a:ext cx="510440" cy="167748"/>
          </a:xfrm>
          <a:custGeom>
            <a:rect b="b" l="l" r="r" t="t"/>
            <a:pathLst>
              <a:path extrusionOk="0" h="3557" w="10823">
                <a:moveTo>
                  <a:pt x="4787" y="0"/>
                </a:moveTo>
                <a:cubicBezTo>
                  <a:pt x="4703" y="0"/>
                  <a:pt x="4619" y="3"/>
                  <a:pt x="4535" y="9"/>
                </a:cubicBezTo>
                <a:cubicBezTo>
                  <a:pt x="3177" y="109"/>
                  <a:pt x="1997" y="982"/>
                  <a:pt x="1509" y="2256"/>
                </a:cubicBezTo>
                <a:cubicBezTo>
                  <a:pt x="1433" y="2241"/>
                  <a:pt x="1354" y="2233"/>
                  <a:pt x="1277" y="2233"/>
                </a:cubicBezTo>
                <a:cubicBezTo>
                  <a:pt x="572" y="2233"/>
                  <a:pt x="0" y="2805"/>
                  <a:pt x="0" y="3510"/>
                </a:cubicBezTo>
                <a:cubicBezTo>
                  <a:pt x="0" y="3526"/>
                  <a:pt x="3" y="3541"/>
                  <a:pt x="3" y="3556"/>
                </a:cubicBezTo>
                <a:lnTo>
                  <a:pt x="10822" y="3556"/>
                </a:lnTo>
                <a:lnTo>
                  <a:pt x="10822" y="3510"/>
                </a:lnTo>
                <a:cubicBezTo>
                  <a:pt x="10822" y="2420"/>
                  <a:pt x="9936" y="1534"/>
                  <a:pt x="8846" y="1534"/>
                </a:cubicBezTo>
                <a:cubicBezTo>
                  <a:pt x="8496" y="1534"/>
                  <a:pt x="8154" y="1626"/>
                  <a:pt x="7852" y="1802"/>
                </a:cubicBezTo>
                <a:cubicBezTo>
                  <a:pt x="7230" y="683"/>
                  <a:pt x="6054" y="0"/>
                  <a:pt x="478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67" name="Google Shape;2367;p39"/>
          <p:cNvGrpSpPr/>
          <p:nvPr/>
        </p:nvGrpSpPr>
        <p:grpSpPr>
          <a:xfrm>
            <a:off x="5012277" y="1183448"/>
            <a:ext cx="3535908" cy="1981051"/>
            <a:chOff x="3493541" y="2143709"/>
            <a:chExt cx="2004483" cy="1123045"/>
          </a:xfrm>
        </p:grpSpPr>
        <p:sp>
          <p:nvSpPr>
            <p:cNvPr id="2368" name="Google Shape;2368;p39"/>
            <p:cNvSpPr/>
            <p:nvPr/>
          </p:nvSpPr>
          <p:spPr>
            <a:xfrm>
              <a:off x="4535475" y="2897209"/>
              <a:ext cx="523024" cy="305233"/>
            </a:xfrm>
            <a:custGeom>
              <a:rect b="b" l="l" r="r" t="t"/>
              <a:pathLst>
                <a:path extrusionOk="0" h="12235" w="20965">
                  <a:moveTo>
                    <a:pt x="19023" y="0"/>
                  </a:moveTo>
                  <a:cubicBezTo>
                    <a:pt x="17108" y="2669"/>
                    <a:pt x="11192" y="6878"/>
                    <a:pt x="10088" y="7695"/>
                  </a:cubicBezTo>
                  <a:cubicBezTo>
                    <a:pt x="10088" y="7695"/>
                    <a:pt x="4836" y="9390"/>
                    <a:pt x="4151" y="9447"/>
                  </a:cubicBezTo>
                  <a:cubicBezTo>
                    <a:pt x="2188" y="9619"/>
                    <a:pt x="741" y="10566"/>
                    <a:pt x="135" y="11681"/>
                  </a:cubicBezTo>
                  <a:cubicBezTo>
                    <a:pt x="0" y="11932"/>
                    <a:pt x="183" y="12234"/>
                    <a:pt x="460" y="12234"/>
                  </a:cubicBezTo>
                  <a:cubicBezTo>
                    <a:pt x="469" y="12234"/>
                    <a:pt x="478" y="12234"/>
                    <a:pt x="487" y="12233"/>
                  </a:cubicBezTo>
                  <a:cubicBezTo>
                    <a:pt x="8861" y="11657"/>
                    <a:pt x="14325" y="10029"/>
                    <a:pt x="20964" y="7342"/>
                  </a:cubicBezTo>
                  <a:lnTo>
                    <a:pt x="19023" y="0"/>
                  </a:lnTo>
                  <a:close/>
                </a:path>
              </a:pathLst>
            </a:custGeom>
            <a:solidFill>
              <a:srgbClr val="C9A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9"/>
            <p:cNvSpPr/>
            <p:nvPr/>
          </p:nvSpPr>
          <p:spPr>
            <a:xfrm>
              <a:off x="4512299" y="2950745"/>
              <a:ext cx="523099" cy="305233"/>
            </a:xfrm>
            <a:custGeom>
              <a:rect b="b" l="l" r="r" t="t"/>
              <a:pathLst>
                <a:path extrusionOk="0" h="12235" w="20968">
                  <a:moveTo>
                    <a:pt x="19023" y="1"/>
                  </a:moveTo>
                  <a:cubicBezTo>
                    <a:pt x="17111" y="2670"/>
                    <a:pt x="11195" y="6879"/>
                    <a:pt x="10091" y="7696"/>
                  </a:cubicBezTo>
                  <a:cubicBezTo>
                    <a:pt x="10091" y="7696"/>
                    <a:pt x="4839" y="9388"/>
                    <a:pt x="4154" y="9448"/>
                  </a:cubicBezTo>
                  <a:cubicBezTo>
                    <a:pt x="2188" y="9620"/>
                    <a:pt x="744" y="10564"/>
                    <a:pt x="138" y="11682"/>
                  </a:cubicBezTo>
                  <a:cubicBezTo>
                    <a:pt x="0" y="11934"/>
                    <a:pt x="184" y="12235"/>
                    <a:pt x="466" y="12235"/>
                  </a:cubicBezTo>
                  <a:cubicBezTo>
                    <a:pt x="474" y="12235"/>
                    <a:pt x="482" y="12235"/>
                    <a:pt x="491" y="12234"/>
                  </a:cubicBezTo>
                  <a:cubicBezTo>
                    <a:pt x="8861" y="11658"/>
                    <a:pt x="14325" y="10030"/>
                    <a:pt x="20968" y="7340"/>
                  </a:cubicBezTo>
                  <a:lnTo>
                    <a:pt x="19023" y="1"/>
                  </a:lnTo>
                  <a:close/>
                </a:path>
              </a:pathLst>
            </a:custGeom>
            <a:solidFill>
              <a:srgbClr val="C9A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9"/>
            <p:cNvSpPr/>
            <p:nvPr/>
          </p:nvSpPr>
          <p:spPr>
            <a:xfrm>
              <a:off x="3933056" y="2897209"/>
              <a:ext cx="523024" cy="305208"/>
            </a:xfrm>
            <a:custGeom>
              <a:rect b="b" l="l" r="r" t="t"/>
              <a:pathLst>
                <a:path extrusionOk="0" h="12234" w="20965">
                  <a:moveTo>
                    <a:pt x="1942" y="0"/>
                  </a:moveTo>
                  <a:lnTo>
                    <a:pt x="0" y="7342"/>
                  </a:lnTo>
                  <a:cubicBezTo>
                    <a:pt x="6643" y="10029"/>
                    <a:pt x="12104" y="11660"/>
                    <a:pt x="20477" y="12233"/>
                  </a:cubicBezTo>
                  <a:cubicBezTo>
                    <a:pt x="20486" y="12234"/>
                    <a:pt x="20494" y="12234"/>
                    <a:pt x="20502" y="12234"/>
                  </a:cubicBezTo>
                  <a:cubicBezTo>
                    <a:pt x="20781" y="12234"/>
                    <a:pt x="20965" y="11934"/>
                    <a:pt x="20830" y="11681"/>
                  </a:cubicBezTo>
                  <a:cubicBezTo>
                    <a:pt x="20224" y="10566"/>
                    <a:pt x="18777" y="9619"/>
                    <a:pt x="16814" y="9447"/>
                  </a:cubicBezTo>
                  <a:cubicBezTo>
                    <a:pt x="16129" y="9390"/>
                    <a:pt x="10877" y="7695"/>
                    <a:pt x="10877" y="7695"/>
                  </a:cubicBezTo>
                  <a:cubicBezTo>
                    <a:pt x="9773" y="6878"/>
                    <a:pt x="3857" y="2669"/>
                    <a:pt x="1942" y="0"/>
                  </a:cubicBezTo>
                  <a:close/>
                </a:path>
              </a:pathLst>
            </a:custGeom>
            <a:solidFill>
              <a:srgbClr val="C9A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9"/>
            <p:cNvSpPr/>
            <p:nvPr/>
          </p:nvSpPr>
          <p:spPr>
            <a:xfrm>
              <a:off x="3956157" y="2950745"/>
              <a:ext cx="523024" cy="305233"/>
            </a:xfrm>
            <a:custGeom>
              <a:rect b="b" l="l" r="r" t="t"/>
              <a:pathLst>
                <a:path extrusionOk="0" h="12235" w="20965">
                  <a:moveTo>
                    <a:pt x="1945" y="1"/>
                  </a:moveTo>
                  <a:lnTo>
                    <a:pt x="0" y="7340"/>
                  </a:lnTo>
                  <a:cubicBezTo>
                    <a:pt x="6646" y="10030"/>
                    <a:pt x="12107" y="11658"/>
                    <a:pt x="20480" y="12234"/>
                  </a:cubicBezTo>
                  <a:cubicBezTo>
                    <a:pt x="20488" y="12235"/>
                    <a:pt x="20496" y="12235"/>
                    <a:pt x="20504" y="12235"/>
                  </a:cubicBezTo>
                  <a:cubicBezTo>
                    <a:pt x="20783" y="12235"/>
                    <a:pt x="20965" y="11934"/>
                    <a:pt x="20830" y="11682"/>
                  </a:cubicBezTo>
                  <a:cubicBezTo>
                    <a:pt x="20224" y="10564"/>
                    <a:pt x="18779" y="9620"/>
                    <a:pt x="16816" y="9448"/>
                  </a:cubicBezTo>
                  <a:cubicBezTo>
                    <a:pt x="16129" y="9388"/>
                    <a:pt x="10876" y="7696"/>
                    <a:pt x="10876" y="7696"/>
                  </a:cubicBezTo>
                  <a:cubicBezTo>
                    <a:pt x="9773" y="6879"/>
                    <a:pt x="3857" y="2670"/>
                    <a:pt x="1945" y="1"/>
                  </a:cubicBezTo>
                  <a:close/>
                </a:path>
              </a:pathLst>
            </a:custGeom>
            <a:solidFill>
              <a:srgbClr val="C9A68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2" name="Google Shape;2372;p39"/>
            <p:cNvGrpSpPr/>
            <p:nvPr/>
          </p:nvGrpSpPr>
          <p:grpSpPr>
            <a:xfrm>
              <a:off x="3956154" y="2143709"/>
              <a:ext cx="1058765" cy="1058690"/>
              <a:chOff x="-4900660" y="-1968075"/>
              <a:chExt cx="1939129" cy="1938992"/>
            </a:xfrm>
          </p:grpSpPr>
          <p:sp>
            <p:nvSpPr>
              <p:cNvPr id="2373" name="Google Shape;2373;p39"/>
              <p:cNvSpPr/>
              <p:nvPr/>
            </p:nvSpPr>
            <p:spPr>
              <a:xfrm>
                <a:off x="-4900660" y="-1968075"/>
                <a:ext cx="1939129" cy="1938992"/>
              </a:xfrm>
              <a:custGeom>
                <a:rect b="b" l="l" r="r" t="t"/>
                <a:pathLst>
                  <a:path extrusionOk="0" h="42438" w="42441">
                    <a:moveTo>
                      <a:pt x="21222" y="0"/>
                    </a:moveTo>
                    <a:cubicBezTo>
                      <a:pt x="15592" y="0"/>
                      <a:pt x="10195" y="2234"/>
                      <a:pt x="6218" y="6215"/>
                    </a:cubicBezTo>
                    <a:cubicBezTo>
                      <a:pt x="2238" y="10195"/>
                      <a:pt x="0" y="15592"/>
                      <a:pt x="0" y="21219"/>
                    </a:cubicBezTo>
                    <a:cubicBezTo>
                      <a:pt x="0" y="26845"/>
                      <a:pt x="2238" y="32243"/>
                      <a:pt x="6218" y="36223"/>
                    </a:cubicBezTo>
                    <a:cubicBezTo>
                      <a:pt x="10195" y="40203"/>
                      <a:pt x="15592" y="42438"/>
                      <a:pt x="21222" y="42438"/>
                    </a:cubicBezTo>
                    <a:cubicBezTo>
                      <a:pt x="26848" y="42438"/>
                      <a:pt x="32246" y="40203"/>
                      <a:pt x="36226" y="36223"/>
                    </a:cubicBezTo>
                    <a:cubicBezTo>
                      <a:pt x="40203" y="32243"/>
                      <a:pt x="42441" y="26845"/>
                      <a:pt x="42441" y="21219"/>
                    </a:cubicBezTo>
                    <a:cubicBezTo>
                      <a:pt x="42441" y="15592"/>
                      <a:pt x="40203" y="10195"/>
                      <a:pt x="36226" y="6215"/>
                    </a:cubicBezTo>
                    <a:cubicBezTo>
                      <a:pt x="32246" y="2234"/>
                      <a:pt x="26848" y="0"/>
                      <a:pt x="212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4" name="Google Shape;2374;p39"/>
              <p:cNvSpPr/>
              <p:nvPr/>
            </p:nvSpPr>
            <p:spPr>
              <a:xfrm>
                <a:off x="-4881104" y="-1835984"/>
                <a:ext cx="1824996" cy="1674950"/>
              </a:xfrm>
              <a:custGeom>
                <a:rect b="b" l="l" r="r" t="t"/>
                <a:pathLst>
                  <a:path extrusionOk="0" h="36659" w="39943">
                    <a:moveTo>
                      <a:pt x="11603" y="84"/>
                    </a:moveTo>
                    <a:lnTo>
                      <a:pt x="11603" y="84"/>
                    </a:lnTo>
                    <a:lnTo>
                      <a:pt x="11603" y="84"/>
                    </a:lnTo>
                    <a:lnTo>
                      <a:pt x="11603" y="84"/>
                    </a:lnTo>
                    <a:close/>
                    <a:moveTo>
                      <a:pt x="16140" y="182"/>
                    </a:moveTo>
                    <a:cubicBezTo>
                      <a:pt x="16138" y="182"/>
                      <a:pt x="16137" y="182"/>
                      <a:pt x="16135" y="182"/>
                    </a:cubicBezTo>
                    <a:cubicBezTo>
                      <a:pt x="16132" y="191"/>
                      <a:pt x="16132" y="191"/>
                      <a:pt x="16144" y="221"/>
                    </a:cubicBezTo>
                    <a:cubicBezTo>
                      <a:pt x="16054" y="238"/>
                      <a:pt x="15967" y="276"/>
                      <a:pt x="15877" y="276"/>
                    </a:cubicBezTo>
                    <a:cubicBezTo>
                      <a:pt x="15871" y="276"/>
                      <a:pt x="15864" y="275"/>
                      <a:pt x="15858" y="275"/>
                    </a:cubicBezTo>
                    <a:lnTo>
                      <a:pt x="15837" y="284"/>
                    </a:lnTo>
                    <a:cubicBezTo>
                      <a:pt x="15843" y="296"/>
                      <a:pt x="15843" y="299"/>
                      <a:pt x="15840" y="305"/>
                    </a:cubicBezTo>
                    <a:cubicBezTo>
                      <a:pt x="15839" y="309"/>
                      <a:pt x="15836" y="311"/>
                      <a:pt x="15833" y="311"/>
                    </a:cubicBezTo>
                    <a:cubicBezTo>
                      <a:pt x="15827" y="311"/>
                      <a:pt x="15817" y="307"/>
                      <a:pt x="15801" y="299"/>
                    </a:cubicBezTo>
                    <a:lnTo>
                      <a:pt x="15801" y="299"/>
                    </a:lnTo>
                    <a:cubicBezTo>
                      <a:pt x="15798" y="308"/>
                      <a:pt x="15801" y="317"/>
                      <a:pt x="15804" y="326"/>
                    </a:cubicBezTo>
                    <a:lnTo>
                      <a:pt x="15798" y="326"/>
                    </a:lnTo>
                    <a:cubicBezTo>
                      <a:pt x="15764" y="320"/>
                      <a:pt x="15731" y="316"/>
                      <a:pt x="15698" y="316"/>
                    </a:cubicBezTo>
                    <a:cubicBezTo>
                      <a:pt x="15687" y="316"/>
                      <a:pt x="15676" y="317"/>
                      <a:pt x="15665" y="317"/>
                    </a:cubicBezTo>
                    <a:cubicBezTo>
                      <a:pt x="15665" y="335"/>
                      <a:pt x="15665" y="350"/>
                      <a:pt x="15668" y="369"/>
                    </a:cubicBezTo>
                    <a:cubicBezTo>
                      <a:pt x="15834" y="366"/>
                      <a:pt x="15834" y="366"/>
                      <a:pt x="15840" y="366"/>
                    </a:cubicBezTo>
                    <a:cubicBezTo>
                      <a:pt x="15849" y="372"/>
                      <a:pt x="15948" y="390"/>
                      <a:pt x="15948" y="390"/>
                    </a:cubicBezTo>
                    <a:cubicBezTo>
                      <a:pt x="15960" y="391"/>
                      <a:pt x="15970" y="392"/>
                      <a:pt x="15981" y="392"/>
                    </a:cubicBezTo>
                    <a:cubicBezTo>
                      <a:pt x="15995" y="392"/>
                      <a:pt x="16010" y="390"/>
                      <a:pt x="16024" y="387"/>
                    </a:cubicBezTo>
                    <a:cubicBezTo>
                      <a:pt x="16027" y="372"/>
                      <a:pt x="16024" y="369"/>
                      <a:pt x="16015" y="360"/>
                    </a:cubicBezTo>
                    <a:lnTo>
                      <a:pt x="16042" y="353"/>
                    </a:lnTo>
                    <a:cubicBezTo>
                      <a:pt x="16079" y="368"/>
                      <a:pt x="16102" y="377"/>
                      <a:pt x="16127" y="377"/>
                    </a:cubicBezTo>
                    <a:cubicBezTo>
                      <a:pt x="16166" y="377"/>
                      <a:pt x="16212" y="357"/>
                      <a:pt x="16328" y="308"/>
                    </a:cubicBezTo>
                    <a:cubicBezTo>
                      <a:pt x="16339" y="337"/>
                      <a:pt x="16345" y="353"/>
                      <a:pt x="16375" y="353"/>
                    </a:cubicBezTo>
                    <a:cubicBezTo>
                      <a:pt x="16416" y="353"/>
                      <a:pt x="16500" y="325"/>
                      <a:pt x="16693" y="260"/>
                    </a:cubicBezTo>
                    <a:lnTo>
                      <a:pt x="16693" y="260"/>
                    </a:lnTo>
                    <a:lnTo>
                      <a:pt x="16678" y="284"/>
                    </a:lnTo>
                    <a:cubicBezTo>
                      <a:pt x="16654" y="305"/>
                      <a:pt x="16654" y="308"/>
                      <a:pt x="16651" y="314"/>
                    </a:cubicBezTo>
                    <a:cubicBezTo>
                      <a:pt x="16672" y="314"/>
                      <a:pt x="16693" y="311"/>
                      <a:pt x="16714" y="305"/>
                    </a:cubicBezTo>
                    <a:lnTo>
                      <a:pt x="16723" y="284"/>
                    </a:lnTo>
                    <a:lnTo>
                      <a:pt x="16726" y="278"/>
                    </a:lnTo>
                    <a:cubicBezTo>
                      <a:pt x="16735" y="251"/>
                      <a:pt x="16732" y="248"/>
                      <a:pt x="16729" y="239"/>
                    </a:cubicBezTo>
                    <a:cubicBezTo>
                      <a:pt x="16704" y="227"/>
                      <a:pt x="16690" y="222"/>
                      <a:pt x="16656" y="222"/>
                    </a:cubicBezTo>
                    <a:cubicBezTo>
                      <a:pt x="16637" y="222"/>
                      <a:pt x="16612" y="224"/>
                      <a:pt x="16575" y="227"/>
                    </a:cubicBezTo>
                    <a:lnTo>
                      <a:pt x="16624" y="188"/>
                    </a:lnTo>
                    <a:cubicBezTo>
                      <a:pt x="16557" y="188"/>
                      <a:pt x="16497" y="221"/>
                      <a:pt x="16431" y="227"/>
                    </a:cubicBezTo>
                    <a:cubicBezTo>
                      <a:pt x="16431" y="230"/>
                      <a:pt x="16433" y="254"/>
                      <a:pt x="16488" y="254"/>
                    </a:cubicBezTo>
                    <a:cubicBezTo>
                      <a:pt x="16491" y="254"/>
                      <a:pt x="16494" y="254"/>
                      <a:pt x="16497" y="254"/>
                    </a:cubicBezTo>
                    <a:lnTo>
                      <a:pt x="16497" y="254"/>
                    </a:lnTo>
                    <a:cubicBezTo>
                      <a:pt x="16461" y="266"/>
                      <a:pt x="16419" y="272"/>
                      <a:pt x="16380" y="284"/>
                    </a:cubicBezTo>
                    <a:cubicBezTo>
                      <a:pt x="16310" y="293"/>
                      <a:pt x="16241" y="305"/>
                      <a:pt x="16174" y="323"/>
                    </a:cubicBezTo>
                    <a:cubicBezTo>
                      <a:pt x="16174" y="329"/>
                      <a:pt x="16177" y="335"/>
                      <a:pt x="16180" y="341"/>
                    </a:cubicBezTo>
                    <a:cubicBezTo>
                      <a:pt x="16153" y="335"/>
                      <a:pt x="16129" y="335"/>
                      <a:pt x="16105" y="335"/>
                    </a:cubicBezTo>
                    <a:cubicBezTo>
                      <a:pt x="16147" y="320"/>
                      <a:pt x="16174" y="311"/>
                      <a:pt x="16211" y="296"/>
                    </a:cubicBezTo>
                    <a:cubicBezTo>
                      <a:pt x="16159" y="281"/>
                      <a:pt x="16105" y="275"/>
                      <a:pt x="16051" y="272"/>
                    </a:cubicBezTo>
                    <a:cubicBezTo>
                      <a:pt x="16093" y="266"/>
                      <a:pt x="16132" y="257"/>
                      <a:pt x="16171" y="242"/>
                    </a:cubicBezTo>
                    <a:cubicBezTo>
                      <a:pt x="16197" y="249"/>
                      <a:pt x="16242" y="262"/>
                      <a:pt x="16277" y="262"/>
                    </a:cubicBezTo>
                    <a:cubicBezTo>
                      <a:pt x="16301" y="262"/>
                      <a:pt x="16320" y="256"/>
                      <a:pt x="16325" y="239"/>
                    </a:cubicBezTo>
                    <a:cubicBezTo>
                      <a:pt x="16322" y="233"/>
                      <a:pt x="16319" y="230"/>
                      <a:pt x="16313" y="227"/>
                    </a:cubicBezTo>
                    <a:cubicBezTo>
                      <a:pt x="16286" y="224"/>
                      <a:pt x="16256" y="221"/>
                      <a:pt x="16229" y="212"/>
                    </a:cubicBezTo>
                    <a:cubicBezTo>
                      <a:pt x="16165" y="184"/>
                      <a:pt x="16149" y="182"/>
                      <a:pt x="16140" y="182"/>
                    </a:cubicBezTo>
                    <a:close/>
                    <a:moveTo>
                      <a:pt x="15458" y="248"/>
                    </a:moveTo>
                    <a:cubicBezTo>
                      <a:pt x="15454" y="248"/>
                      <a:pt x="15449" y="248"/>
                      <a:pt x="15445" y="248"/>
                    </a:cubicBezTo>
                    <a:cubicBezTo>
                      <a:pt x="15321" y="257"/>
                      <a:pt x="15201" y="284"/>
                      <a:pt x="15083" y="332"/>
                    </a:cubicBezTo>
                    <a:cubicBezTo>
                      <a:pt x="15094" y="335"/>
                      <a:pt x="15106" y="337"/>
                      <a:pt x="15117" y="337"/>
                    </a:cubicBezTo>
                    <a:cubicBezTo>
                      <a:pt x="15122" y="337"/>
                      <a:pt x="15127" y="336"/>
                      <a:pt x="15131" y="335"/>
                    </a:cubicBezTo>
                    <a:cubicBezTo>
                      <a:pt x="15177" y="327"/>
                      <a:pt x="15225" y="323"/>
                      <a:pt x="15273" y="323"/>
                    </a:cubicBezTo>
                    <a:cubicBezTo>
                      <a:pt x="15297" y="323"/>
                      <a:pt x="15321" y="324"/>
                      <a:pt x="15345" y="326"/>
                    </a:cubicBezTo>
                    <a:cubicBezTo>
                      <a:pt x="15291" y="335"/>
                      <a:pt x="15291" y="335"/>
                      <a:pt x="15285" y="338"/>
                    </a:cubicBezTo>
                    <a:cubicBezTo>
                      <a:pt x="15285" y="341"/>
                      <a:pt x="15285" y="344"/>
                      <a:pt x="15288" y="347"/>
                    </a:cubicBezTo>
                    <a:cubicBezTo>
                      <a:pt x="15258" y="353"/>
                      <a:pt x="15225" y="360"/>
                      <a:pt x="15194" y="360"/>
                    </a:cubicBezTo>
                    <a:cubicBezTo>
                      <a:pt x="15204" y="384"/>
                      <a:pt x="15227" y="396"/>
                      <a:pt x="15269" y="396"/>
                    </a:cubicBezTo>
                    <a:cubicBezTo>
                      <a:pt x="15305" y="396"/>
                      <a:pt x="15354" y="388"/>
                      <a:pt x="15421" y="372"/>
                    </a:cubicBezTo>
                    <a:lnTo>
                      <a:pt x="15421" y="372"/>
                    </a:lnTo>
                    <a:lnTo>
                      <a:pt x="15384" y="387"/>
                    </a:lnTo>
                    <a:cubicBezTo>
                      <a:pt x="15395" y="389"/>
                      <a:pt x="15404" y="391"/>
                      <a:pt x="15414" y="391"/>
                    </a:cubicBezTo>
                    <a:cubicBezTo>
                      <a:pt x="15418" y="391"/>
                      <a:pt x="15422" y="391"/>
                      <a:pt x="15427" y="390"/>
                    </a:cubicBezTo>
                    <a:lnTo>
                      <a:pt x="15427" y="390"/>
                    </a:lnTo>
                    <a:cubicBezTo>
                      <a:pt x="15416" y="403"/>
                      <a:pt x="15393" y="427"/>
                      <a:pt x="15435" y="427"/>
                    </a:cubicBezTo>
                    <a:cubicBezTo>
                      <a:pt x="15439" y="427"/>
                      <a:pt x="15445" y="426"/>
                      <a:pt x="15451" y="426"/>
                    </a:cubicBezTo>
                    <a:cubicBezTo>
                      <a:pt x="15490" y="420"/>
                      <a:pt x="15529" y="411"/>
                      <a:pt x="15565" y="402"/>
                    </a:cubicBezTo>
                    <a:lnTo>
                      <a:pt x="15574" y="399"/>
                    </a:lnTo>
                    <a:cubicBezTo>
                      <a:pt x="15548" y="386"/>
                      <a:pt x="15520" y="380"/>
                      <a:pt x="15491" y="380"/>
                    </a:cubicBezTo>
                    <a:cubicBezTo>
                      <a:pt x="15478" y="380"/>
                      <a:pt x="15465" y="381"/>
                      <a:pt x="15451" y="383"/>
                    </a:cubicBezTo>
                    <a:lnTo>
                      <a:pt x="15451" y="383"/>
                    </a:lnTo>
                    <a:cubicBezTo>
                      <a:pt x="15466" y="379"/>
                      <a:pt x="15479" y="372"/>
                      <a:pt x="15490" y="366"/>
                    </a:cubicBezTo>
                    <a:lnTo>
                      <a:pt x="15472" y="363"/>
                    </a:lnTo>
                    <a:cubicBezTo>
                      <a:pt x="15517" y="350"/>
                      <a:pt x="15565" y="338"/>
                      <a:pt x="15611" y="326"/>
                    </a:cubicBezTo>
                    <a:cubicBezTo>
                      <a:pt x="15608" y="297"/>
                      <a:pt x="15605" y="248"/>
                      <a:pt x="15458" y="248"/>
                    </a:cubicBezTo>
                    <a:close/>
                    <a:moveTo>
                      <a:pt x="19233" y="284"/>
                    </a:moveTo>
                    <a:cubicBezTo>
                      <a:pt x="19224" y="284"/>
                      <a:pt x="19214" y="284"/>
                      <a:pt x="19205" y="284"/>
                    </a:cubicBezTo>
                    <a:cubicBezTo>
                      <a:pt x="19142" y="284"/>
                      <a:pt x="19102" y="287"/>
                      <a:pt x="19042" y="293"/>
                    </a:cubicBezTo>
                    <a:cubicBezTo>
                      <a:pt x="19050" y="329"/>
                      <a:pt x="19053" y="366"/>
                      <a:pt x="19002" y="366"/>
                    </a:cubicBezTo>
                    <a:cubicBezTo>
                      <a:pt x="18994" y="366"/>
                      <a:pt x="18984" y="365"/>
                      <a:pt x="18973" y="363"/>
                    </a:cubicBezTo>
                    <a:lnTo>
                      <a:pt x="18973" y="363"/>
                    </a:lnTo>
                    <a:cubicBezTo>
                      <a:pt x="19021" y="375"/>
                      <a:pt x="19075" y="384"/>
                      <a:pt x="19126" y="387"/>
                    </a:cubicBezTo>
                    <a:cubicBezTo>
                      <a:pt x="19060" y="387"/>
                      <a:pt x="19021" y="387"/>
                      <a:pt x="18964" y="381"/>
                    </a:cubicBezTo>
                    <a:lnTo>
                      <a:pt x="18964" y="381"/>
                    </a:lnTo>
                    <a:cubicBezTo>
                      <a:pt x="18975" y="395"/>
                      <a:pt x="19003" y="429"/>
                      <a:pt x="19032" y="429"/>
                    </a:cubicBezTo>
                    <a:cubicBezTo>
                      <a:pt x="19034" y="429"/>
                      <a:pt x="19035" y="429"/>
                      <a:pt x="19036" y="429"/>
                    </a:cubicBezTo>
                    <a:lnTo>
                      <a:pt x="19036" y="423"/>
                    </a:lnTo>
                    <a:cubicBezTo>
                      <a:pt x="19126" y="399"/>
                      <a:pt x="19223" y="387"/>
                      <a:pt x="19316" y="384"/>
                    </a:cubicBezTo>
                    <a:lnTo>
                      <a:pt x="19316" y="384"/>
                    </a:lnTo>
                    <a:cubicBezTo>
                      <a:pt x="19220" y="393"/>
                      <a:pt x="19199" y="420"/>
                      <a:pt x="19178" y="453"/>
                    </a:cubicBezTo>
                    <a:cubicBezTo>
                      <a:pt x="19325" y="501"/>
                      <a:pt x="19455" y="595"/>
                      <a:pt x="19609" y="625"/>
                    </a:cubicBezTo>
                    <a:cubicBezTo>
                      <a:pt x="19630" y="629"/>
                      <a:pt x="19652" y="632"/>
                      <a:pt x="19674" y="632"/>
                    </a:cubicBezTo>
                    <a:cubicBezTo>
                      <a:pt x="19737" y="632"/>
                      <a:pt x="19798" y="613"/>
                      <a:pt x="19850" y="577"/>
                    </a:cubicBezTo>
                    <a:cubicBezTo>
                      <a:pt x="19871" y="562"/>
                      <a:pt x="19892" y="540"/>
                      <a:pt x="19910" y="519"/>
                    </a:cubicBezTo>
                    <a:cubicBezTo>
                      <a:pt x="19904" y="513"/>
                      <a:pt x="19904" y="513"/>
                      <a:pt x="19862" y="498"/>
                    </a:cubicBezTo>
                    <a:cubicBezTo>
                      <a:pt x="19811" y="480"/>
                      <a:pt x="19817" y="465"/>
                      <a:pt x="19862" y="432"/>
                    </a:cubicBezTo>
                    <a:lnTo>
                      <a:pt x="19862" y="432"/>
                    </a:lnTo>
                    <a:cubicBezTo>
                      <a:pt x="19851" y="432"/>
                      <a:pt x="19841" y="433"/>
                      <a:pt x="19830" y="433"/>
                    </a:cubicBezTo>
                    <a:cubicBezTo>
                      <a:pt x="19732" y="433"/>
                      <a:pt x="19636" y="408"/>
                      <a:pt x="19552" y="357"/>
                    </a:cubicBezTo>
                    <a:cubicBezTo>
                      <a:pt x="19460" y="308"/>
                      <a:pt x="19385" y="284"/>
                      <a:pt x="19233" y="284"/>
                    </a:cubicBezTo>
                    <a:close/>
                    <a:moveTo>
                      <a:pt x="20131" y="444"/>
                    </a:moveTo>
                    <a:cubicBezTo>
                      <a:pt x="19980" y="453"/>
                      <a:pt x="19959" y="616"/>
                      <a:pt x="20007" y="655"/>
                    </a:cubicBezTo>
                    <a:cubicBezTo>
                      <a:pt x="20022" y="667"/>
                      <a:pt x="20040" y="673"/>
                      <a:pt x="20061" y="673"/>
                    </a:cubicBezTo>
                    <a:lnTo>
                      <a:pt x="20064" y="673"/>
                    </a:lnTo>
                    <a:cubicBezTo>
                      <a:pt x="20072" y="673"/>
                      <a:pt x="20079" y="673"/>
                      <a:pt x="20086" y="673"/>
                    </a:cubicBezTo>
                    <a:cubicBezTo>
                      <a:pt x="20226" y="673"/>
                      <a:pt x="20363" y="646"/>
                      <a:pt x="20489" y="592"/>
                    </a:cubicBezTo>
                    <a:lnTo>
                      <a:pt x="20517" y="580"/>
                    </a:lnTo>
                    <a:cubicBezTo>
                      <a:pt x="20441" y="510"/>
                      <a:pt x="20248" y="444"/>
                      <a:pt x="20131" y="444"/>
                    </a:cubicBezTo>
                    <a:close/>
                    <a:moveTo>
                      <a:pt x="13694" y="259"/>
                    </a:moveTo>
                    <a:cubicBezTo>
                      <a:pt x="13681" y="259"/>
                      <a:pt x="13669" y="259"/>
                      <a:pt x="13660" y="260"/>
                    </a:cubicBezTo>
                    <a:cubicBezTo>
                      <a:pt x="13491" y="269"/>
                      <a:pt x="13322" y="308"/>
                      <a:pt x="13165" y="372"/>
                    </a:cubicBezTo>
                    <a:lnTo>
                      <a:pt x="13165" y="381"/>
                    </a:lnTo>
                    <a:cubicBezTo>
                      <a:pt x="13132" y="381"/>
                      <a:pt x="13102" y="384"/>
                      <a:pt x="13069" y="390"/>
                    </a:cubicBezTo>
                    <a:cubicBezTo>
                      <a:pt x="13057" y="396"/>
                      <a:pt x="13057" y="417"/>
                      <a:pt x="13039" y="417"/>
                    </a:cubicBezTo>
                    <a:cubicBezTo>
                      <a:pt x="13060" y="426"/>
                      <a:pt x="13081" y="429"/>
                      <a:pt x="13105" y="429"/>
                    </a:cubicBezTo>
                    <a:cubicBezTo>
                      <a:pt x="13090" y="435"/>
                      <a:pt x="13075" y="441"/>
                      <a:pt x="13060" y="447"/>
                    </a:cubicBezTo>
                    <a:cubicBezTo>
                      <a:pt x="13043" y="439"/>
                      <a:pt x="13027" y="435"/>
                      <a:pt x="13011" y="435"/>
                    </a:cubicBezTo>
                    <a:cubicBezTo>
                      <a:pt x="12970" y="435"/>
                      <a:pt x="12926" y="461"/>
                      <a:pt x="12870" y="519"/>
                    </a:cubicBezTo>
                    <a:cubicBezTo>
                      <a:pt x="12864" y="483"/>
                      <a:pt x="12812" y="456"/>
                      <a:pt x="12843" y="420"/>
                    </a:cubicBezTo>
                    <a:lnTo>
                      <a:pt x="12843" y="420"/>
                    </a:lnTo>
                    <a:cubicBezTo>
                      <a:pt x="12823" y="429"/>
                      <a:pt x="12775" y="451"/>
                      <a:pt x="12724" y="451"/>
                    </a:cubicBezTo>
                    <a:cubicBezTo>
                      <a:pt x="12706" y="451"/>
                      <a:pt x="12688" y="448"/>
                      <a:pt x="12671" y="441"/>
                    </a:cubicBezTo>
                    <a:cubicBezTo>
                      <a:pt x="12662" y="441"/>
                      <a:pt x="12650" y="441"/>
                      <a:pt x="12641" y="444"/>
                    </a:cubicBezTo>
                    <a:cubicBezTo>
                      <a:pt x="12607" y="465"/>
                      <a:pt x="12595" y="510"/>
                      <a:pt x="12559" y="528"/>
                    </a:cubicBezTo>
                    <a:cubicBezTo>
                      <a:pt x="12565" y="507"/>
                      <a:pt x="12565" y="507"/>
                      <a:pt x="12559" y="498"/>
                    </a:cubicBezTo>
                    <a:cubicBezTo>
                      <a:pt x="12529" y="498"/>
                      <a:pt x="12490" y="562"/>
                      <a:pt x="12499" y="577"/>
                    </a:cubicBezTo>
                    <a:cubicBezTo>
                      <a:pt x="12504" y="584"/>
                      <a:pt x="12509" y="588"/>
                      <a:pt x="12514" y="588"/>
                    </a:cubicBezTo>
                    <a:cubicBezTo>
                      <a:pt x="12526" y="588"/>
                      <a:pt x="12537" y="566"/>
                      <a:pt x="12550" y="540"/>
                    </a:cubicBezTo>
                    <a:cubicBezTo>
                      <a:pt x="12574" y="547"/>
                      <a:pt x="12598" y="549"/>
                      <a:pt x="12622" y="549"/>
                    </a:cubicBezTo>
                    <a:cubicBezTo>
                      <a:pt x="12654" y="549"/>
                      <a:pt x="12687" y="545"/>
                      <a:pt x="12720" y="545"/>
                    </a:cubicBezTo>
                    <a:cubicBezTo>
                      <a:pt x="12751" y="545"/>
                      <a:pt x="12782" y="549"/>
                      <a:pt x="12812" y="562"/>
                    </a:cubicBezTo>
                    <a:cubicBezTo>
                      <a:pt x="12417" y="712"/>
                      <a:pt x="12417" y="712"/>
                      <a:pt x="12402" y="742"/>
                    </a:cubicBezTo>
                    <a:cubicBezTo>
                      <a:pt x="12414" y="779"/>
                      <a:pt x="12505" y="806"/>
                      <a:pt x="12505" y="806"/>
                    </a:cubicBezTo>
                    <a:cubicBezTo>
                      <a:pt x="12565" y="797"/>
                      <a:pt x="12631" y="764"/>
                      <a:pt x="12791" y="682"/>
                    </a:cubicBezTo>
                    <a:cubicBezTo>
                      <a:pt x="12954" y="602"/>
                      <a:pt x="12998" y="580"/>
                      <a:pt x="13029" y="580"/>
                    </a:cubicBezTo>
                    <a:cubicBezTo>
                      <a:pt x="13036" y="580"/>
                      <a:pt x="13041" y="581"/>
                      <a:pt x="13048" y="583"/>
                    </a:cubicBezTo>
                    <a:cubicBezTo>
                      <a:pt x="13057" y="601"/>
                      <a:pt x="13048" y="640"/>
                      <a:pt x="12903" y="721"/>
                    </a:cubicBezTo>
                    <a:cubicBezTo>
                      <a:pt x="12915" y="727"/>
                      <a:pt x="12930" y="731"/>
                      <a:pt x="12950" y="731"/>
                    </a:cubicBezTo>
                    <a:cubicBezTo>
                      <a:pt x="12981" y="731"/>
                      <a:pt x="13026" y="724"/>
                      <a:pt x="13096" y="709"/>
                    </a:cubicBezTo>
                    <a:cubicBezTo>
                      <a:pt x="13147" y="697"/>
                      <a:pt x="13195" y="688"/>
                      <a:pt x="13247" y="685"/>
                    </a:cubicBezTo>
                    <a:cubicBezTo>
                      <a:pt x="13265" y="625"/>
                      <a:pt x="13268" y="610"/>
                      <a:pt x="13244" y="577"/>
                    </a:cubicBezTo>
                    <a:cubicBezTo>
                      <a:pt x="13210" y="531"/>
                      <a:pt x="13150" y="522"/>
                      <a:pt x="13105" y="492"/>
                    </a:cubicBezTo>
                    <a:cubicBezTo>
                      <a:pt x="13283" y="486"/>
                      <a:pt x="13458" y="465"/>
                      <a:pt x="13630" y="435"/>
                    </a:cubicBezTo>
                    <a:cubicBezTo>
                      <a:pt x="13853" y="396"/>
                      <a:pt x="13780" y="275"/>
                      <a:pt x="13780" y="275"/>
                    </a:cubicBezTo>
                    <a:cubicBezTo>
                      <a:pt x="13763" y="262"/>
                      <a:pt x="13726" y="259"/>
                      <a:pt x="13694" y="259"/>
                    </a:cubicBezTo>
                    <a:close/>
                    <a:moveTo>
                      <a:pt x="24376" y="1005"/>
                    </a:moveTo>
                    <a:lnTo>
                      <a:pt x="24376" y="1005"/>
                    </a:lnTo>
                    <a:cubicBezTo>
                      <a:pt x="24379" y="1006"/>
                      <a:pt x="24381" y="1006"/>
                      <a:pt x="24383" y="1006"/>
                    </a:cubicBezTo>
                    <a:cubicBezTo>
                      <a:pt x="24384" y="1006"/>
                      <a:pt x="24384" y="1006"/>
                      <a:pt x="24384" y="1006"/>
                    </a:cubicBezTo>
                    <a:lnTo>
                      <a:pt x="24384" y="1006"/>
                    </a:lnTo>
                    <a:cubicBezTo>
                      <a:pt x="24381" y="1006"/>
                      <a:pt x="24379" y="1005"/>
                      <a:pt x="24376" y="1005"/>
                    </a:cubicBezTo>
                    <a:close/>
                    <a:moveTo>
                      <a:pt x="25537" y="935"/>
                    </a:moveTo>
                    <a:cubicBezTo>
                      <a:pt x="25532" y="935"/>
                      <a:pt x="25527" y="935"/>
                      <a:pt x="25522" y="935"/>
                    </a:cubicBezTo>
                    <a:cubicBezTo>
                      <a:pt x="25456" y="938"/>
                      <a:pt x="25392" y="954"/>
                      <a:pt x="25332" y="978"/>
                    </a:cubicBezTo>
                    <a:cubicBezTo>
                      <a:pt x="25333" y="977"/>
                      <a:pt x="25335" y="977"/>
                      <a:pt x="25337" y="977"/>
                    </a:cubicBezTo>
                    <a:cubicBezTo>
                      <a:pt x="25358" y="977"/>
                      <a:pt x="25406" y="992"/>
                      <a:pt x="25492" y="1023"/>
                    </a:cubicBezTo>
                    <a:cubicBezTo>
                      <a:pt x="25611" y="1063"/>
                      <a:pt x="25772" y="1117"/>
                      <a:pt x="25874" y="1117"/>
                    </a:cubicBezTo>
                    <a:cubicBezTo>
                      <a:pt x="25918" y="1117"/>
                      <a:pt x="25951" y="1107"/>
                      <a:pt x="25965" y="1080"/>
                    </a:cubicBezTo>
                    <a:cubicBezTo>
                      <a:pt x="25968" y="1077"/>
                      <a:pt x="25971" y="1071"/>
                      <a:pt x="25971" y="1068"/>
                    </a:cubicBezTo>
                    <a:cubicBezTo>
                      <a:pt x="25843" y="980"/>
                      <a:pt x="25692" y="935"/>
                      <a:pt x="25537" y="935"/>
                    </a:cubicBezTo>
                    <a:close/>
                    <a:moveTo>
                      <a:pt x="24358" y="869"/>
                    </a:moveTo>
                    <a:cubicBezTo>
                      <a:pt x="24356" y="869"/>
                      <a:pt x="24354" y="869"/>
                      <a:pt x="24352" y="869"/>
                    </a:cubicBezTo>
                    <a:cubicBezTo>
                      <a:pt x="24313" y="872"/>
                      <a:pt x="24310" y="884"/>
                      <a:pt x="24304" y="896"/>
                    </a:cubicBezTo>
                    <a:cubicBezTo>
                      <a:pt x="24328" y="938"/>
                      <a:pt x="24379" y="957"/>
                      <a:pt x="24397" y="1002"/>
                    </a:cubicBezTo>
                    <a:cubicBezTo>
                      <a:pt x="24393" y="1004"/>
                      <a:pt x="24389" y="1006"/>
                      <a:pt x="24384" y="1006"/>
                    </a:cubicBezTo>
                    <a:lnTo>
                      <a:pt x="24384" y="1006"/>
                    </a:lnTo>
                    <a:cubicBezTo>
                      <a:pt x="24435" y="1013"/>
                      <a:pt x="24484" y="1008"/>
                      <a:pt x="24533" y="1014"/>
                    </a:cubicBezTo>
                    <a:cubicBezTo>
                      <a:pt x="24714" y="1038"/>
                      <a:pt x="24889" y="1098"/>
                      <a:pt x="25070" y="1113"/>
                    </a:cubicBezTo>
                    <a:cubicBezTo>
                      <a:pt x="25103" y="1117"/>
                      <a:pt x="25134" y="1118"/>
                      <a:pt x="25161" y="1118"/>
                    </a:cubicBezTo>
                    <a:cubicBezTo>
                      <a:pt x="25231" y="1118"/>
                      <a:pt x="25277" y="1108"/>
                      <a:pt x="25290" y="1095"/>
                    </a:cubicBezTo>
                    <a:cubicBezTo>
                      <a:pt x="25272" y="1053"/>
                      <a:pt x="24967" y="1005"/>
                      <a:pt x="24964" y="1005"/>
                    </a:cubicBezTo>
                    <a:lnTo>
                      <a:pt x="24961" y="1005"/>
                    </a:lnTo>
                    <a:cubicBezTo>
                      <a:pt x="24886" y="999"/>
                      <a:pt x="24810" y="975"/>
                      <a:pt x="24735" y="966"/>
                    </a:cubicBezTo>
                    <a:cubicBezTo>
                      <a:pt x="24729" y="966"/>
                      <a:pt x="24724" y="966"/>
                      <a:pt x="24718" y="966"/>
                    </a:cubicBezTo>
                    <a:cubicBezTo>
                      <a:pt x="24590" y="966"/>
                      <a:pt x="24488" y="869"/>
                      <a:pt x="24358" y="869"/>
                    </a:cubicBezTo>
                    <a:close/>
                    <a:moveTo>
                      <a:pt x="16598" y="796"/>
                    </a:moveTo>
                    <a:cubicBezTo>
                      <a:pt x="16582" y="796"/>
                      <a:pt x="16565" y="796"/>
                      <a:pt x="16548" y="797"/>
                    </a:cubicBezTo>
                    <a:cubicBezTo>
                      <a:pt x="16476" y="797"/>
                      <a:pt x="16404" y="809"/>
                      <a:pt x="16334" y="830"/>
                    </a:cubicBezTo>
                    <a:cubicBezTo>
                      <a:pt x="16286" y="842"/>
                      <a:pt x="16253" y="887"/>
                      <a:pt x="16205" y="905"/>
                    </a:cubicBezTo>
                    <a:cubicBezTo>
                      <a:pt x="16033" y="963"/>
                      <a:pt x="15852" y="987"/>
                      <a:pt x="15683" y="1053"/>
                    </a:cubicBezTo>
                    <a:cubicBezTo>
                      <a:pt x="15713" y="1092"/>
                      <a:pt x="15698" y="1107"/>
                      <a:pt x="15580" y="1165"/>
                    </a:cubicBezTo>
                    <a:cubicBezTo>
                      <a:pt x="15574" y="1168"/>
                      <a:pt x="15044" y="1505"/>
                      <a:pt x="15053" y="1578"/>
                    </a:cubicBezTo>
                    <a:cubicBezTo>
                      <a:pt x="15095" y="1602"/>
                      <a:pt x="15149" y="1596"/>
                      <a:pt x="15188" y="1626"/>
                    </a:cubicBezTo>
                    <a:cubicBezTo>
                      <a:pt x="15137" y="1647"/>
                      <a:pt x="15128" y="1647"/>
                      <a:pt x="15116" y="1668"/>
                    </a:cubicBezTo>
                    <a:cubicBezTo>
                      <a:pt x="15122" y="1683"/>
                      <a:pt x="15125" y="1695"/>
                      <a:pt x="15182" y="1710"/>
                    </a:cubicBezTo>
                    <a:cubicBezTo>
                      <a:pt x="15191" y="1701"/>
                      <a:pt x="15204" y="1689"/>
                      <a:pt x="15213" y="1674"/>
                    </a:cubicBezTo>
                    <a:cubicBezTo>
                      <a:pt x="15207" y="1665"/>
                      <a:pt x="15201" y="1659"/>
                      <a:pt x="15191" y="1650"/>
                    </a:cubicBezTo>
                    <a:cubicBezTo>
                      <a:pt x="15198" y="1641"/>
                      <a:pt x="15204" y="1629"/>
                      <a:pt x="15213" y="1620"/>
                    </a:cubicBezTo>
                    <a:cubicBezTo>
                      <a:pt x="15298" y="1752"/>
                      <a:pt x="15391" y="1817"/>
                      <a:pt x="15495" y="1817"/>
                    </a:cubicBezTo>
                    <a:cubicBezTo>
                      <a:pt x="15561" y="1817"/>
                      <a:pt x="15630" y="1792"/>
                      <a:pt x="15704" y="1741"/>
                    </a:cubicBezTo>
                    <a:cubicBezTo>
                      <a:pt x="15656" y="1641"/>
                      <a:pt x="15571" y="1563"/>
                      <a:pt x="15529" y="1460"/>
                    </a:cubicBezTo>
                    <a:cubicBezTo>
                      <a:pt x="15668" y="1424"/>
                      <a:pt x="15792" y="1309"/>
                      <a:pt x="15831" y="1192"/>
                    </a:cubicBezTo>
                    <a:cubicBezTo>
                      <a:pt x="15847" y="1199"/>
                      <a:pt x="15863" y="1203"/>
                      <a:pt x="15881" y="1203"/>
                    </a:cubicBezTo>
                    <a:cubicBezTo>
                      <a:pt x="15948" y="1203"/>
                      <a:pt x="16038" y="1150"/>
                      <a:pt x="16208" y="1050"/>
                    </a:cubicBezTo>
                    <a:cubicBezTo>
                      <a:pt x="16437" y="914"/>
                      <a:pt x="16705" y="948"/>
                      <a:pt x="16946" y="872"/>
                    </a:cubicBezTo>
                    <a:cubicBezTo>
                      <a:pt x="16977" y="863"/>
                      <a:pt x="17016" y="845"/>
                      <a:pt x="17043" y="833"/>
                    </a:cubicBezTo>
                    <a:cubicBezTo>
                      <a:pt x="16896" y="809"/>
                      <a:pt x="16747" y="796"/>
                      <a:pt x="16598" y="796"/>
                    </a:cubicBezTo>
                    <a:close/>
                    <a:moveTo>
                      <a:pt x="11908" y="1"/>
                    </a:moveTo>
                    <a:cubicBezTo>
                      <a:pt x="11808" y="16"/>
                      <a:pt x="11712" y="40"/>
                      <a:pt x="11618" y="76"/>
                    </a:cubicBezTo>
                    <a:lnTo>
                      <a:pt x="11609" y="80"/>
                    </a:lnTo>
                    <a:lnTo>
                      <a:pt x="11615" y="76"/>
                    </a:lnTo>
                    <a:lnTo>
                      <a:pt x="11615" y="76"/>
                    </a:lnTo>
                    <a:cubicBezTo>
                      <a:pt x="11462" y="115"/>
                      <a:pt x="11462" y="115"/>
                      <a:pt x="11296" y="203"/>
                    </a:cubicBezTo>
                    <a:cubicBezTo>
                      <a:pt x="11323" y="179"/>
                      <a:pt x="11353" y="161"/>
                      <a:pt x="11383" y="142"/>
                    </a:cubicBezTo>
                    <a:lnTo>
                      <a:pt x="11383" y="142"/>
                    </a:lnTo>
                    <a:cubicBezTo>
                      <a:pt x="11341" y="157"/>
                      <a:pt x="11302" y="182"/>
                      <a:pt x="11263" y="200"/>
                    </a:cubicBezTo>
                    <a:lnTo>
                      <a:pt x="11287" y="185"/>
                    </a:lnTo>
                    <a:lnTo>
                      <a:pt x="11287" y="185"/>
                    </a:lnTo>
                    <a:cubicBezTo>
                      <a:pt x="11274" y="190"/>
                      <a:pt x="11260" y="196"/>
                      <a:pt x="11247" y="203"/>
                    </a:cubicBezTo>
                    <a:lnTo>
                      <a:pt x="11247" y="203"/>
                    </a:lnTo>
                    <a:lnTo>
                      <a:pt x="11290" y="179"/>
                    </a:lnTo>
                    <a:lnTo>
                      <a:pt x="11290" y="179"/>
                    </a:lnTo>
                    <a:cubicBezTo>
                      <a:pt x="11238" y="203"/>
                      <a:pt x="11178" y="233"/>
                      <a:pt x="11118" y="266"/>
                    </a:cubicBezTo>
                    <a:cubicBezTo>
                      <a:pt x="10147" y="767"/>
                      <a:pt x="9218" y="1346"/>
                      <a:pt x="8338" y="1991"/>
                    </a:cubicBezTo>
                    <a:cubicBezTo>
                      <a:pt x="7843" y="2353"/>
                      <a:pt x="7367" y="2736"/>
                      <a:pt x="6905" y="3140"/>
                    </a:cubicBezTo>
                    <a:cubicBezTo>
                      <a:pt x="7113" y="2962"/>
                      <a:pt x="7505" y="2630"/>
                      <a:pt x="7623" y="2558"/>
                    </a:cubicBezTo>
                    <a:lnTo>
                      <a:pt x="7623" y="2558"/>
                    </a:lnTo>
                    <a:cubicBezTo>
                      <a:pt x="7572" y="2606"/>
                      <a:pt x="7508" y="2648"/>
                      <a:pt x="7451" y="2696"/>
                    </a:cubicBezTo>
                    <a:cubicBezTo>
                      <a:pt x="7578" y="2618"/>
                      <a:pt x="8151" y="2223"/>
                      <a:pt x="8157" y="2220"/>
                    </a:cubicBezTo>
                    <a:lnTo>
                      <a:pt x="8157" y="2220"/>
                    </a:lnTo>
                    <a:cubicBezTo>
                      <a:pt x="8151" y="2226"/>
                      <a:pt x="8145" y="2235"/>
                      <a:pt x="8139" y="2241"/>
                    </a:cubicBezTo>
                    <a:cubicBezTo>
                      <a:pt x="8202" y="2232"/>
                      <a:pt x="8217" y="2229"/>
                      <a:pt x="8407" y="2120"/>
                    </a:cubicBezTo>
                    <a:cubicBezTo>
                      <a:pt x="8597" y="2003"/>
                      <a:pt x="8859" y="2015"/>
                      <a:pt x="8980" y="1783"/>
                    </a:cubicBezTo>
                    <a:lnTo>
                      <a:pt x="8980" y="1783"/>
                    </a:lnTo>
                    <a:cubicBezTo>
                      <a:pt x="8929" y="1792"/>
                      <a:pt x="8880" y="1804"/>
                      <a:pt x="8832" y="1822"/>
                    </a:cubicBezTo>
                    <a:cubicBezTo>
                      <a:pt x="8929" y="1768"/>
                      <a:pt x="9022" y="1710"/>
                      <a:pt x="9116" y="1659"/>
                    </a:cubicBezTo>
                    <a:lnTo>
                      <a:pt x="9116" y="1659"/>
                    </a:lnTo>
                    <a:cubicBezTo>
                      <a:pt x="9079" y="1695"/>
                      <a:pt x="9037" y="1728"/>
                      <a:pt x="9001" y="1765"/>
                    </a:cubicBezTo>
                    <a:cubicBezTo>
                      <a:pt x="9076" y="1756"/>
                      <a:pt x="9263" y="1629"/>
                      <a:pt x="9281" y="1614"/>
                    </a:cubicBezTo>
                    <a:lnTo>
                      <a:pt x="9281" y="1614"/>
                    </a:lnTo>
                    <a:cubicBezTo>
                      <a:pt x="9260" y="1623"/>
                      <a:pt x="9242" y="1632"/>
                      <a:pt x="9221" y="1644"/>
                    </a:cubicBezTo>
                    <a:cubicBezTo>
                      <a:pt x="9278" y="1608"/>
                      <a:pt x="9339" y="1578"/>
                      <a:pt x="9393" y="1539"/>
                    </a:cubicBezTo>
                    <a:lnTo>
                      <a:pt x="9393" y="1539"/>
                    </a:lnTo>
                    <a:cubicBezTo>
                      <a:pt x="9378" y="1548"/>
                      <a:pt x="9354" y="1563"/>
                      <a:pt x="9336" y="1572"/>
                    </a:cubicBezTo>
                    <a:cubicBezTo>
                      <a:pt x="9339" y="1560"/>
                      <a:pt x="9339" y="1560"/>
                      <a:pt x="9589" y="1336"/>
                    </a:cubicBezTo>
                    <a:cubicBezTo>
                      <a:pt x="9600" y="1341"/>
                      <a:pt x="9612" y="1342"/>
                      <a:pt x="9624" y="1342"/>
                    </a:cubicBezTo>
                    <a:cubicBezTo>
                      <a:pt x="9664" y="1342"/>
                      <a:pt x="9702" y="1319"/>
                      <a:pt x="9716" y="1279"/>
                    </a:cubicBezTo>
                    <a:cubicBezTo>
                      <a:pt x="9719" y="1288"/>
                      <a:pt x="9722" y="1297"/>
                      <a:pt x="9725" y="1306"/>
                    </a:cubicBezTo>
                    <a:cubicBezTo>
                      <a:pt x="9737" y="1310"/>
                      <a:pt x="9748" y="1312"/>
                      <a:pt x="9759" y="1312"/>
                    </a:cubicBezTo>
                    <a:cubicBezTo>
                      <a:pt x="9828" y="1312"/>
                      <a:pt x="9870" y="1246"/>
                      <a:pt x="9930" y="1225"/>
                    </a:cubicBezTo>
                    <a:lnTo>
                      <a:pt x="9930" y="1225"/>
                    </a:lnTo>
                    <a:cubicBezTo>
                      <a:pt x="9894" y="1228"/>
                      <a:pt x="9894" y="1228"/>
                      <a:pt x="9827" y="1261"/>
                    </a:cubicBezTo>
                    <a:cubicBezTo>
                      <a:pt x="9990" y="1159"/>
                      <a:pt x="9996" y="1159"/>
                      <a:pt x="10126" y="1131"/>
                    </a:cubicBezTo>
                    <a:cubicBezTo>
                      <a:pt x="10289" y="1080"/>
                      <a:pt x="10394" y="935"/>
                      <a:pt x="10545" y="860"/>
                    </a:cubicBezTo>
                    <a:lnTo>
                      <a:pt x="10545" y="860"/>
                    </a:lnTo>
                    <a:lnTo>
                      <a:pt x="10515" y="866"/>
                    </a:lnTo>
                    <a:cubicBezTo>
                      <a:pt x="10515" y="857"/>
                      <a:pt x="10518" y="842"/>
                      <a:pt x="10518" y="833"/>
                    </a:cubicBezTo>
                    <a:cubicBezTo>
                      <a:pt x="10620" y="773"/>
                      <a:pt x="10750" y="797"/>
                      <a:pt x="10840" y="712"/>
                    </a:cubicBezTo>
                    <a:lnTo>
                      <a:pt x="10813" y="712"/>
                    </a:lnTo>
                    <a:cubicBezTo>
                      <a:pt x="10849" y="697"/>
                      <a:pt x="10886" y="679"/>
                      <a:pt x="10916" y="658"/>
                    </a:cubicBezTo>
                    <a:cubicBezTo>
                      <a:pt x="10895" y="658"/>
                      <a:pt x="10895" y="658"/>
                      <a:pt x="10807" y="682"/>
                    </a:cubicBezTo>
                    <a:cubicBezTo>
                      <a:pt x="11157" y="498"/>
                      <a:pt x="11543" y="408"/>
                      <a:pt x="11905" y="254"/>
                    </a:cubicBezTo>
                    <a:cubicBezTo>
                      <a:pt x="11929" y="245"/>
                      <a:pt x="11962" y="230"/>
                      <a:pt x="11986" y="218"/>
                    </a:cubicBezTo>
                    <a:cubicBezTo>
                      <a:pt x="11943" y="206"/>
                      <a:pt x="11913" y="198"/>
                      <a:pt x="11878" y="198"/>
                    </a:cubicBezTo>
                    <a:cubicBezTo>
                      <a:pt x="11804" y="198"/>
                      <a:pt x="11706" y="234"/>
                      <a:pt x="11398" y="344"/>
                    </a:cubicBezTo>
                    <a:cubicBezTo>
                      <a:pt x="11534" y="136"/>
                      <a:pt x="11893" y="317"/>
                      <a:pt x="11974" y="16"/>
                    </a:cubicBezTo>
                    <a:cubicBezTo>
                      <a:pt x="11953" y="7"/>
                      <a:pt x="11932" y="4"/>
                      <a:pt x="11908" y="1"/>
                    </a:cubicBezTo>
                    <a:close/>
                    <a:moveTo>
                      <a:pt x="8045" y="2479"/>
                    </a:moveTo>
                    <a:cubicBezTo>
                      <a:pt x="7991" y="2518"/>
                      <a:pt x="7943" y="2561"/>
                      <a:pt x="7894" y="2603"/>
                    </a:cubicBezTo>
                    <a:cubicBezTo>
                      <a:pt x="7900" y="2597"/>
                      <a:pt x="7907" y="2585"/>
                      <a:pt x="7910" y="2576"/>
                    </a:cubicBezTo>
                    <a:cubicBezTo>
                      <a:pt x="7908" y="2575"/>
                      <a:pt x="7907" y="2575"/>
                      <a:pt x="7905" y="2575"/>
                    </a:cubicBezTo>
                    <a:cubicBezTo>
                      <a:pt x="7895" y="2575"/>
                      <a:pt x="7873" y="2588"/>
                      <a:pt x="7777" y="2678"/>
                    </a:cubicBezTo>
                    <a:cubicBezTo>
                      <a:pt x="7777" y="2672"/>
                      <a:pt x="7780" y="2669"/>
                      <a:pt x="7780" y="2666"/>
                    </a:cubicBezTo>
                    <a:cubicBezTo>
                      <a:pt x="7779" y="2666"/>
                      <a:pt x="7779" y="2666"/>
                      <a:pt x="7778" y="2666"/>
                    </a:cubicBezTo>
                    <a:cubicBezTo>
                      <a:pt x="7772" y="2666"/>
                      <a:pt x="7761" y="2669"/>
                      <a:pt x="7692" y="2721"/>
                    </a:cubicBezTo>
                    <a:lnTo>
                      <a:pt x="7701" y="2721"/>
                    </a:lnTo>
                    <a:cubicBezTo>
                      <a:pt x="7704" y="2733"/>
                      <a:pt x="7701" y="2742"/>
                      <a:pt x="7701" y="2754"/>
                    </a:cubicBezTo>
                    <a:lnTo>
                      <a:pt x="7707" y="2757"/>
                    </a:lnTo>
                    <a:lnTo>
                      <a:pt x="7674" y="2781"/>
                    </a:lnTo>
                    <a:cubicBezTo>
                      <a:pt x="7671" y="2787"/>
                      <a:pt x="7668" y="2793"/>
                      <a:pt x="7668" y="2799"/>
                    </a:cubicBezTo>
                    <a:lnTo>
                      <a:pt x="7674" y="2805"/>
                    </a:lnTo>
                    <a:cubicBezTo>
                      <a:pt x="7674" y="2805"/>
                      <a:pt x="7499" y="2871"/>
                      <a:pt x="7499" y="2920"/>
                    </a:cubicBezTo>
                    <a:cubicBezTo>
                      <a:pt x="7503" y="2921"/>
                      <a:pt x="7506" y="2922"/>
                      <a:pt x="7509" y="2922"/>
                    </a:cubicBezTo>
                    <a:cubicBezTo>
                      <a:pt x="7513" y="2922"/>
                      <a:pt x="7518" y="2920"/>
                      <a:pt x="7527" y="2917"/>
                    </a:cubicBezTo>
                    <a:lnTo>
                      <a:pt x="7527" y="2917"/>
                    </a:lnTo>
                    <a:cubicBezTo>
                      <a:pt x="7261" y="3109"/>
                      <a:pt x="7376" y="3140"/>
                      <a:pt x="7379" y="3140"/>
                    </a:cubicBezTo>
                    <a:cubicBezTo>
                      <a:pt x="7383" y="3141"/>
                      <a:pt x="7388" y="3141"/>
                      <a:pt x="7395" y="3141"/>
                    </a:cubicBezTo>
                    <a:cubicBezTo>
                      <a:pt x="7460" y="3141"/>
                      <a:pt x="7630" y="3084"/>
                      <a:pt x="7798" y="2980"/>
                    </a:cubicBezTo>
                    <a:cubicBezTo>
                      <a:pt x="7837" y="2956"/>
                      <a:pt x="7885" y="2926"/>
                      <a:pt x="7919" y="2898"/>
                    </a:cubicBezTo>
                    <a:cubicBezTo>
                      <a:pt x="7982" y="2853"/>
                      <a:pt x="8033" y="2790"/>
                      <a:pt x="8102" y="2754"/>
                    </a:cubicBezTo>
                    <a:lnTo>
                      <a:pt x="8093" y="2748"/>
                    </a:lnTo>
                    <a:cubicBezTo>
                      <a:pt x="8099" y="2733"/>
                      <a:pt x="8112" y="2696"/>
                      <a:pt x="8320" y="2534"/>
                    </a:cubicBezTo>
                    <a:lnTo>
                      <a:pt x="8320" y="2534"/>
                    </a:lnTo>
                    <a:cubicBezTo>
                      <a:pt x="8307" y="2538"/>
                      <a:pt x="8294" y="2539"/>
                      <a:pt x="8281" y="2539"/>
                    </a:cubicBezTo>
                    <a:cubicBezTo>
                      <a:pt x="8259" y="2539"/>
                      <a:pt x="8238" y="2536"/>
                      <a:pt x="8217" y="2536"/>
                    </a:cubicBezTo>
                    <a:cubicBezTo>
                      <a:pt x="8203" y="2536"/>
                      <a:pt x="8189" y="2537"/>
                      <a:pt x="8175" y="2543"/>
                    </a:cubicBezTo>
                    <a:cubicBezTo>
                      <a:pt x="8106" y="2576"/>
                      <a:pt x="8045" y="2618"/>
                      <a:pt x="7991" y="2672"/>
                    </a:cubicBezTo>
                    <a:cubicBezTo>
                      <a:pt x="8033" y="2627"/>
                      <a:pt x="8048" y="2609"/>
                      <a:pt x="8051" y="2594"/>
                    </a:cubicBezTo>
                    <a:cubicBezTo>
                      <a:pt x="8048" y="2592"/>
                      <a:pt x="8045" y="2592"/>
                      <a:pt x="8041" y="2592"/>
                    </a:cubicBezTo>
                    <a:cubicBezTo>
                      <a:pt x="8002" y="2592"/>
                      <a:pt x="7904" y="2650"/>
                      <a:pt x="7771" y="2751"/>
                    </a:cubicBezTo>
                    <a:cubicBezTo>
                      <a:pt x="8009" y="2540"/>
                      <a:pt x="8036" y="2503"/>
                      <a:pt x="8051" y="2479"/>
                    </a:cubicBezTo>
                    <a:close/>
                    <a:moveTo>
                      <a:pt x="6905" y="3137"/>
                    </a:moveTo>
                    <a:cubicBezTo>
                      <a:pt x="6863" y="3174"/>
                      <a:pt x="6825" y="3206"/>
                      <a:pt x="6803" y="3227"/>
                    </a:cubicBezTo>
                    <a:lnTo>
                      <a:pt x="6803" y="3227"/>
                    </a:lnTo>
                    <a:cubicBezTo>
                      <a:pt x="6838" y="3197"/>
                      <a:pt x="6873" y="3167"/>
                      <a:pt x="6905" y="3137"/>
                    </a:cubicBezTo>
                    <a:close/>
                    <a:moveTo>
                      <a:pt x="6803" y="3227"/>
                    </a:moveTo>
                    <a:lnTo>
                      <a:pt x="6803" y="3227"/>
                    </a:lnTo>
                    <a:cubicBezTo>
                      <a:pt x="6796" y="3233"/>
                      <a:pt x="6789" y="3239"/>
                      <a:pt x="6782" y="3245"/>
                    </a:cubicBezTo>
                    <a:lnTo>
                      <a:pt x="6797" y="3233"/>
                    </a:lnTo>
                    <a:lnTo>
                      <a:pt x="6800" y="3230"/>
                    </a:lnTo>
                    <a:cubicBezTo>
                      <a:pt x="6801" y="3229"/>
                      <a:pt x="6802" y="3228"/>
                      <a:pt x="6803" y="3227"/>
                    </a:cubicBezTo>
                    <a:close/>
                    <a:moveTo>
                      <a:pt x="7243" y="4201"/>
                    </a:moveTo>
                    <a:lnTo>
                      <a:pt x="7183" y="4258"/>
                    </a:lnTo>
                    <a:lnTo>
                      <a:pt x="7183" y="4258"/>
                    </a:lnTo>
                    <a:cubicBezTo>
                      <a:pt x="7204" y="4240"/>
                      <a:pt x="7220" y="4225"/>
                      <a:pt x="7243" y="4201"/>
                    </a:cubicBezTo>
                    <a:close/>
                    <a:moveTo>
                      <a:pt x="7183" y="4258"/>
                    </a:moveTo>
                    <a:cubicBezTo>
                      <a:pt x="7178" y="4263"/>
                      <a:pt x="7171" y="4268"/>
                      <a:pt x="7165" y="4274"/>
                    </a:cubicBezTo>
                    <a:lnTo>
                      <a:pt x="7165" y="4274"/>
                    </a:lnTo>
                    <a:cubicBezTo>
                      <a:pt x="7168" y="4272"/>
                      <a:pt x="7171" y="4270"/>
                      <a:pt x="7174" y="4267"/>
                    </a:cubicBezTo>
                    <a:lnTo>
                      <a:pt x="7183" y="4258"/>
                    </a:lnTo>
                    <a:close/>
                    <a:moveTo>
                      <a:pt x="6148" y="5078"/>
                    </a:moveTo>
                    <a:cubicBezTo>
                      <a:pt x="6147" y="5078"/>
                      <a:pt x="6146" y="5078"/>
                      <a:pt x="6146" y="5079"/>
                    </a:cubicBezTo>
                    <a:cubicBezTo>
                      <a:pt x="6140" y="5079"/>
                      <a:pt x="6130" y="5079"/>
                      <a:pt x="6124" y="5082"/>
                    </a:cubicBezTo>
                    <a:cubicBezTo>
                      <a:pt x="5950" y="5139"/>
                      <a:pt x="5832" y="5290"/>
                      <a:pt x="5666" y="5362"/>
                    </a:cubicBezTo>
                    <a:cubicBezTo>
                      <a:pt x="5645" y="5425"/>
                      <a:pt x="5603" y="5483"/>
                      <a:pt x="5543" y="5516"/>
                    </a:cubicBezTo>
                    <a:cubicBezTo>
                      <a:pt x="5576" y="5552"/>
                      <a:pt x="5515" y="5624"/>
                      <a:pt x="5359" y="5778"/>
                    </a:cubicBezTo>
                    <a:cubicBezTo>
                      <a:pt x="5290" y="5846"/>
                      <a:pt x="5102" y="6030"/>
                      <a:pt x="5187" y="6030"/>
                    </a:cubicBezTo>
                    <a:cubicBezTo>
                      <a:pt x="5204" y="6030"/>
                      <a:pt x="5231" y="6023"/>
                      <a:pt x="5271" y="6007"/>
                    </a:cubicBezTo>
                    <a:cubicBezTo>
                      <a:pt x="5322" y="5983"/>
                      <a:pt x="5609" y="5847"/>
                      <a:pt x="6055" y="5302"/>
                    </a:cubicBezTo>
                    <a:cubicBezTo>
                      <a:pt x="6100" y="5248"/>
                      <a:pt x="6240" y="5078"/>
                      <a:pt x="6148" y="5078"/>
                    </a:cubicBezTo>
                    <a:close/>
                    <a:moveTo>
                      <a:pt x="6957" y="4246"/>
                    </a:moveTo>
                    <a:cubicBezTo>
                      <a:pt x="6920" y="4246"/>
                      <a:pt x="6893" y="4267"/>
                      <a:pt x="6815" y="4337"/>
                    </a:cubicBezTo>
                    <a:cubicBezTo>
                      <a:pt x="6697" y="4436"/>
                      <a:pt x="6697" y="4436"/>
                      <a:pt x="6697" y="4442"/>
                    </a:cubicBezTo>
                    <a:cubicBezTo>
                      <a:pt x="6646" y="4484"/>
                      <a:pt x="6604" y="4530"/>
                      <a:pt x="6565" y="4581"/>
                    </a:cubicBezTo>
                    <a:cubicBezTo>
                      <a:pt x="6610" y="4539"/>
                      <a:pt x="6652" y="4491"/>
                      <a:pt x="6694" y="4445"/>
                    </a:cubicBezTo>
                    <a:lnTo>
                      <a:pt x="6694" y="4457"/>
                    </a:lnTo>
                    <a:lnTo>
                      <a:pt x="6703" y="4463"/>
                    </a:lnTo>
                    <a:cubicBezTo>
                      <a:pt x="6712" y="4463"/>
                      <a:pt x="6721" y="4457"/>
                      <a:pt x="6731" y="4451"/>
                    </a:cubicBezTo>
                    <a:lnTo>
                      <a:pt x="6731" y="4451"/>
                    </a:lnTo>
                    <a:cubicBezTo>
                      <a:pt x="6682" y="4497"/>
                      <a:pt x="6640" y="4548"/>
                      <a:pt x="6604" y="4602"/>
                    </a:cubicBezTo>
                    <a:cubicBezTo>
                      <a:pt x="6609" y="4604"/>
                      <a:pt x="6612" y="4605"/>
                      <a:pt x="6616" y="4605"/>
                    </a:cubicBezTo>
                    <a:cubicBezTo>
                      <a:pt x="6631" y="4605"/>
                      <a:pt x="6638" y="4590"/>
                      <a:pt x="6652" y="4563"/>
                    </a:cubicBezTo>
                    <a:lnTo>
                      <a:pt x="6655" y="4572"/>
                    </a:lnTo>
                    <a:cubicBezTo>
                      <a:pt x="6670" y="4572"/>
                      <a:pt x="6679" y="4572"/>
                      <a:pt x="6728" y="4537"/>
                    </a:cubicBezTo>
                    <a:lnTo>
                      <a:pt x="6728" y="4537"/>
                    </a:lnTo>
                    <a:cubicBezTo>
                      <a:pt x="6700" y="4559"/>
                      <a:pt x="6416" y="4802"/>
                      <a:pt x="6399" y="4819"/>
                    </a:cubicBezTo>
                    <a:cubicBezTo>
                      <a:pt x="6483" y="4774"/>
                      <a:pt x="6565" y="4723"/>
                      <a:pt x="6643" y="4665"/>
                    </a:cubicBezTo>
                    <a:lnTo>
                      <a:pt x="6643" y="4665"/>
                    </a:lnTo>
                    <a:cubicBezTo>
                      <a:pt x="6589" y="4723"/>
                      <a:pt x="6529" y="4777"/>
                      <a:pt x="6462" y="4825"/>
                    </a:cubicBezTo>
                    <a:lnTo>
                      <a:pt x="6495" y="4795"/>
                    </a:lnTo>
                    <a:lnTo>
                      <a:pt x="6495" y="4795"/>
                    </a:lnTo>
                    <a:cubicBezTo>
                      <a:pt x="6372" y="4879"/>
                      <a:pt x="6372" y="4879"/>
                      <a:pt x="6293" y="4967"/>
                    </a:cubicBezTo>
                    <a:cubicBezTo>
                      <a:pt x="6326" y="4946"/>
                      <a:pt x="6357" y="4919"/>
                      <a:pt x="6387" y="4895"/>
                    </a:cubicBezTo>
                    <a:lnTo>
                      <a:pt x="6387" y="4895"/>
                    </a:lnTo>
                    <a:cubicBezTo>
                      <a:pt x="6348" y="4931"/>
                      <a:pt x="6317" y="4973"/>
                      <a:pt x="6293" y="5021"/>
                    </a:cubicBezTo>
                    <a:cubicBezTo>
                      <a:pt x="6302" y="5021"/>
                      <a:pt x="6329" y="5021"/>
                      <a:pt x="6486" y="4870"/>
                    </a:cubicBezTo>
                    <a:lnTo>
                      <a:pt x="6486" y="4870"/>
                    </a:lnTo>
                    <a:cubicBezTo>
                      <a:pt x="6360" y="5009"/>
                      <a:pt x="6339" y="5039"/>
                      <a:pt x="6336" y="5091"/>
                    </a:cubicBezTo>
                    <a:cubicBezTo>
                      <a:pt x="6351" y="5109"/>
                      <a:pt x="6354" y="5109"/>
                      <a:pt x="6429" y="5112"/>
                    </a:cubicBezTo>
                    <a:cubicBezTo>
                      <a:pt x="6363" y="5160"/>
                      <a:pt x="6272" y="5259"/>
                      <a:pt x="6251" y="5317"/>
                    </a:cubicBezTo>
                    <a:cubicBezTo>
                      <a:pt x="6254" y="5320"/>
                      <a:pt x="6257" y="5323"/>
                      <a:pt x="6260" y="5326"/>
                    </a:cubicBezTo>
                    <a:cubicBezTo>
                      <a:pt x="6266" y="5323"/>
                      <a:pt x="6272" y="5323"/>
                      <a:pt x="6278" y="5320"/>
                    </a:cubicBezTo>
                    <a:lnTo>
                      <a:pt x="6278" y="5320"/>
                    </a:lnTo>
                    <a:cubicBezTo>
                      <a:pt x="6203" y="5404"/>
                      <a:pt x="6115" y="5477"/>
                      <a:pt x="6019" y="5537"/>
                    </a:cubicBezTo>
                    <a:cubicBezTo>
                      <a:pt x="5862" y="5639"/>
                      <a:pt x="5862" y="5639"/>
                      <a:pt x="5567" y="5971"/>
                    </a:cubicBezTo>
                    <a:cubicBezTo>
                      <a:pt x="5567" y="5971"/>
                      <a:pt x="5539" y="6062"/>
                      <a:pt x="5618" y="6062"/>
                    </a:cubicBezTo>
                    <a:cubicBezTo>
                      <a:pt x="5669" y="6062"/>
                      <a:pt x="5738" y="6022"/>
                      <a:pt x="5769" y="6004"/>
                    </a:cubicBezTo>
                    <a:lnTo>
                      <a:pt x="5769" y="6004"/>
                    </a:lnTo>
                    <a:cubicBezTo>
                      <a:pt x="5738" y="6028"/>
                      <a:pt x="5720" y="6040"/>
                      <a:pt x="5699" y="6055"/>
                    </a:cubicBezTo>
                    <a:cubicBezTo>
                      <a:pt x="5843" y="5984"/>
                      <a:pt x="5937" y="5957"/>
                      <a:pt x="5999" y="5957"/>
                    </a:cubicBezTo>
                    <a:cubicBezTo>
                      <a:pt x="6080" y="5957"/>
                      <a:pt x="6106" y="6003"/>
                      <a:pt x="6118" y="6052"/>
                    </a:cubicBezTo>
                    <a:cubicBezTo>
                      <a:pt x="6161" y="5908"/>
                      <a:pt x="6305" y="5869"/>
                      <a:pt x="6393" y="5766"/>
                    </a:cubicBezTo>
                    <a:cubicBezTo>
                      <a:pt x="6478" y="5661"/>
                      <a:pt x="6435" y="5647"/>
                      <a:pt x="6386" y="5647"/>
                    </a:cubicBezTo>
                    <a:cubicBezTo>
                      <a:pt x="6372" y="5647"/>
                      <a:pt x="6359" y="5648"/>
                      <a:pt x="6348" y="5648"/>
                    </a:cubicBezTo>
                    <a:cubicBezTo>
                      <a:pt x="6342" y="5650"/>
                      <a:pt x="6335" y="5651"/>
                      <a:pt x="6328" y="5651"/>
                    </a:cubicBezTo>
                    <a:cubicBezTo>
                      <a:pt x="6320" y="5651"/>
                      <a:pt x="6313" y="5650"/>
                      <a:pt x="6305" y="5648"/>
                    </a:cubicBezTo>
                    <a:cubicBezTo>
                      <a:pt x="6366" y="5573"/>
                      <a:pt x="6462" y="5464"/>
                      <a:pt x="6441" y="5416"/>
                    </a:cubicBezTo>
                    <a:lnTo>
                      <a:pt x="6441" y="5416"/>
                    </a:lnTo>
                    <a:cubicBezTo>
                      <a:pt x="6443" y="5417"/>
                      <a:pt x="6445" y="5417"/>
                      <a:pt x="6447" y="5417"/>
                    </a:cubicBezTo>
                    <a:cubicBezTo>
                      <a:pt x="6529" y="5417"/>
                      <a:pt x="6649" y="4876"/>
                      <a:pt x="6646" y="4867"/>
                    </a:cubicBezTo>
                    <a:cubicBezTo>
                      <a:pt x="6640" y="4861"/>
                      <a:pt x="6634" y="4852"/>
                      <a:pt x="6628" y="4846"/>
                    </a:cubicBezTo>
                    <a:cubicBezTo>
                      <a:pt x="6815" y="4768"/>
                      <a:pt x="7120" y="4503"/>
                      <a:pt x="7132" y="4412"/>
                    </a:cubicBezTo>
                    <a:cubicBezTo>
                      <a:pt x="7123" y="4403"/>
                      <a:pt x="7114" y="4398"/>
                      <a:pt x="7101" y="4398"/>
                    </a:cubicBezTo>
                    <a:cubicBezTo>
                      <a:pt x="7070" y="4398"/>
                      <a:pt x="7018" y="4422"/>
                      <a:pt x="6905" y="4472"/>
                    </a:cubicBezTo>
                    <a:cubicBezTo>
                      <a:pt x="7058" y="4358"/>
                      <a:pt x="7124" y="4308"/>
                      <a:pt x="7165" y="4274"/>
                    </a:cubicBezTo>
                    <a:lnTo>
                      <a:pt x="7165" y="4274"/>
                    </a:lnTo>
                    <a:cubicBezTo>
                      <a:pt x="6935" y="4443"/>
                      <a:pt x="6778" y="4488"/>
                      <a:pt x="6737" y="4497"/>
                    </a:cubicBezTo>
                    <a:cubicBezTo>
                      <a:pt x="6749" y="4475"/>
                      <a:pt x="6761" y="4457"/>
                      <a:pt x="6770" y="4433"/>
                    </a:cubicBezTo>
                    <a:lnTo>
                      <a:pt x="6761" y="4433"/>
                    </a:lnTo>
                    <a:cubicBezTo>
                      <a:pt x="6836" y="4382"/>
                      <a:pt x="6902" y="4319"/>
                      <a:pt x="6957" y="4246"/>
                    </a:cubicBezTo>
                    <a:close/>
                    <a:moveTo>
                      <a:pt x="34881" y="6529"/>
                    </a:moveTo>
                    <a:lnTo>
                      <a:pt x="34881" y="6529"/>
                    </a:lnTo>
                    <a:cubicBezTo>
                      <a:pt x="34896" y="6559"/>
                      <a:pt x="34915" y="6586"/>
                      <a:pt x="34936" y="6613"/>
                    </a:cubicBezTo>
                    <a:cubicBezTo>
                      <a:pt x="34946" y="6624"/>
                      <a:pt x="34968" y="6648"/>
                      <a:pt x="34978" y="6648"/>
                    </a:cubicBezTo>
                    <a:cubicBezTo>
                      <a:pt x="34979" y="6648"/>
                      <a:pt x="34980" y="6648"/>
                      <a:pt x="34981" y="6647"/>
                    </a:cubicBezTo>
                    <a:lnTo>
                      <a:pt x="34981" y="6647"/>
                    </a:lnTo>
                    <a:cubicBezTo>
                      <a:pt x="34981" y="6648"/>
                      <a:pt x="34981" y="6649"/>
                      <a:pt x="34981" y="6649"/>
                    </a:cubicBezTo>
                    <a:lnTo>
                      <a:pt x="34981" y="6646"/>
                    </a:lnTo>
                    <a:cubicBezTo>
                      <a:pt x="34981" y="6647"/>
                      <a:pt x="34981" y="6647"/>
                      <a:pt x="34981" y="6647"/>
                    </a:cubicBezTo>
                    <a:lnTo>
                      <a:pt x="34981" y="6647"/>
                    </a:lnTo>
                    <a:cubicBezTo>
                      <a:pt x="34980" y="6642"/>
                      <a:pt x="34979" y="6635"/>
                      <a:pt x="34972" y="6628"/>
                    </a:cubicBezTo>
                    <a:cubicBezTo>
                      <a:pt x="34951" y="6589"/>
                      <a:pt x="34918" y="6553"/>
                      <a:pt x="34881" y="6529"/>
                    </a:cubicBezTo>
                    <a:close/>
                    <a:moveTo>
                      <a:pt x="35020" y="6737"/>
                    </a:moveTo>
                    <a:cubicBezTo>
                      <a:pt x="35011" y="6737"/>
                      <a:pt x="35020" y="6758"/>
                      <a:pt x="35047" y="6806"/>
                    </a:cubicBezTo>
                    <a:cubicBezTo>
                      <a:pt x="35053" y="6791"/>
                      <a:pt x="35053" y="6773"/>
                      <a:pt x="35044" y="6761"/>
                    </a:cubicBezTo>
                    <a:cubicBezTo>
                      <a:pt x="35038" y="6752"/>
                      <a:pt x="35032" y="6743"/>
                      <a:pt x="35023" y="6737"/>
                    </a:cubicBezTo>
                    <a:close/>
                    <a:moveTo>
                      <a:pt x="35123" y="6963"/>
                    </a:moveTo>
                    <a:lnTo>
                      <a:pt x="35123" y="6969"/>
                    </a:lnTo>
                    <a:cubicBezTo>
                      <a:pt x="35127" y="6988"/>
                      <a:pt x="35138" y="6994"/>
                      <a:pt x="35147" y="6994"/>
                    </a:cubicBezTo>
                    <a:cubicBezTo>
                      <a:pt x="35152" y="6994"/>
                      <a:pt x="35157" y="6992"/>
                      <a:pt x="35159" y="6990"/>
                    </a:cubicBezTo>
                    <a:cubicBezTo>
                      <a:pt x="35159" y="6990"/>
                      <a:pt x="35159" y="6987"/>
                      <a:pt x="35159" y="6984"/>
                    </a:cubicBezTo>
                    <a:cubicBezTo>
                      <a:pt x="35156" y="6975"/>
                      <a:pt x="35138" y="6969"/>
                      <a:pt x="35123" y="6963"/>
                    </a:cubicBezTo>
                    <a:close/>
                    <a:moveTo>
                      <a:pt x="35188" y="7053"/>
                    </a:moveTo>
                    <a:cubicBezTo>
                      <a:pt x="35187" y="7053"/>
                      <a:pt x="35186" y="7053"/>
                      <a:pt x="35186" y="7054"/>
                    </a:cubicBezTo>
                    <a:cubicBezTo>
                      <a:pt x="35177" y="7054"/>
                      <a:pt x="35201" y="7090"/>
                      <a:pt x="35213" y="7093"/>
                    </a:cubicBezTo>
                    <a:lnTo>
                      <a:pt x="35213" y="7096"/>
                    </a:lnTo>
                    <a:cubicBezTo>
                      <a:pt x="35214" y="7096"/>
                      <a:pt x="35215" y="7097"/>
                      <a:pt x="35216" y="7097"/>
                    </a:cubicBezTo>
                    <a:cubicBezTo>
                      <a:pt x="35220" y="7097"/>
                      <a:pt x="35222" y="7091"/>
                      <a:pt x="35222" y="7084"/>
                    </a:cubicBezTo>
                    <a:cubicBezTo>
                      <a:pt x="35211" y="7070"/>
                      <a:pt x="35195" y="7053"/>
                      <a:pt x="35188" y="7053"/>
                    </a:cubicBezTo>
                    <a:close/>
                    <a:moveTo>
                      <a:pt x="35279" y="7247"/>
                    </a:moveTo>
                    <a:lnTo>
                      <a:pt x="35279" y="7253"/>
                    </a:lnTo>
                    <a:cubicBezTo>
                      <a:pt x="35276" y="7277"/>
                      <a:pt x="35276" y="7304"/>
                      <a:pt x="35282" y="7328"/>
                    </a:cubicBezTo>
                    <a:lnTo>
                      <a:pt x="35267" y="7319"/>
                    </a:lnTo>
                    <a:lnTo>
                      <a:pt x="35267" y="7319"/>
                    </a:lnTo>
                    <a:cubicBezTo>
                      <a:pt x="35280" y="7334"/>
                      <a:pt x="35311" y="7372"/>
                      <a:pt x="35321" y="7372"/>
                    </a:cubicBezTo>
                    <a:cubicBezTo>
                      <a:pt x="35323" y="7372"/>
                      <a:pt x="35325" y="7371"/>
                      <a:pt x="35325" y="7367"/>
                    </a:cubicBezTo>
                    <a:cubicBezTo>
                      <a:pt x="35319" y="7325"/>
                      <a:pt x="35304" y="7289"/>
                      <a:pt x="35285" y="7253"/>
                    </a:cubicBezTo>
                    <a:lnTo>
                      <a:pt x="35279" y="7247"/>
                    </a:lnTo>
                    <a:close/>
                    <a:moveTo>
                      <a:pt x="31683" y="5277"/>
                    </a:moveTo>
                    <a:cubicBezTo>
                      <a:pt x="31680" y="5277"/>
                      <a:pt x="31678" y="5277"/>
                      <a:pt x="31676" y="5278"/>
                    </a:cubicBezTo>
                    <a:cubicBezTo>
                      <a:pt x="31655" y="5278"/>
                      <a:pt x="31634" y="5284"/>
                      <a:pt x="31616" y="5290"/>
                    </a:cubicBezTo>
                    <a:cubicBezTo>
                      <a:pt x="31694" y="5383"/>
                      <a:pt x="31818" y="5419"/>
                      <a:pt x="31890" y="5516"/>
                    </a:cubicBezTo>
                    <a:cubicBezTo>
                      <a:pt x="32282" y="5766"/>
                      <a:pt x="33139" y="6668"/>
                      <a:pt x="33549" y="7102"/>
                    </a:cubicBezTo>
                    <a:cubicBezTo>
                      <a:pt x="33907" y="7479"/>
                      <a:pt x="33995" y="7566"/>
                      <a:pt x="34076" y="7626"/>
                    </a:cubicBezTo>
                    <a:cubicBezTo>
                      <a:pt x="34016" y="7551"/>
                      <a:pt x="33965" y="7467"/>
                      <a:pt x="33926" y="7379"/>
                    </a:cubicBezTo>
                    <a:lnTo>
                      <a:pt x="33926" y="7379"/>
                    </a:lnTo>
                    <a:cubicBezTo>
                      <a:pt x="33956" y="7385"/>
                      <a:pt x="33956" y="7385"/>
                      <a:pt x="34049" y="7452"/>
                    </a:cubicBezTo>
                    <a:cubicBezTo>
                      <a:pt x="34136" y="7510"/>
                      <a:pt x="34212" y="7561"/>
                      <a:pt x="34242" y="7561"/>
                    </a:cubicBezTo>
                    <a:cubicBezTo>
                      <a:pt x="34244" y="7561"/>
                      <a:pt x="34246" y="7561"/>
                      <a:pt x="34248" y="7560"/>
                    </a:cubicBezTo>
                    <a:cubicBezTo>
                      <a:pt x="34188" y="7467"/>
                      <a:pt x="34131" y="7409"/>
                      <a:pt x="33850" y="7153"/>
                    </a:cubicBezTo>
                    <a:cubicBezTo>
                      <a:pt x="33597" y="6927"/>
                      <a:pt x="33549" y="6876"/>
                      <a:pt x="33528" y="6812"/>
                    </a:cubicBezTo>
                    <a:cubicBezTo>
                      <a:pt x="33531" y="6806"/>
                      <a:pt x="33534" y="6800"/>
                      <a:pt x="33537" y="6794"/>
                    </a:cubicBezTo>
                    <a:cubicBezTo>
                      <a:pt x="33549" y="6792"/>
                      <a:pt x="33560" y="6790"/>
                      <a:pt x="33574" y="6790"/>
                    </a:cubicBezTo>
                    <a:cubicBezTo>
                      <a:pt x="33601" y="6790"/>
                      <a:pt x="33640" y="6798"/>
                      <a:pt x="33730" y="6827"/>
                    </a:cubicBezTo>
                    <a:cubicBezTo>
                      <a:pt x="33693" y="6725"/>
                      <a:pt x="33660" y="6656"/>
                      <a:pt x="33497" y="6523"/>
                    </a:cubicBezTo>
                    <a:cubicBezTo>
                      <a:pt x="33256" y="6324"/>
                      <a:pt x="32946" y="6239"/>
                      <a:pt x="32695" y="6052"/>
                    </a:cubicBezTo>
                    <a:cubicBezTo>
                      <a:pt x="32436" y="5866"/>
                      <a:pt x="32243" y="5603"/>
                      <a:pt x="31987" y="5410"/>
                    </a:cubicBezTo>
                    <a:cubicBezTo>
                      <a:pt x="31907" y="5348"/>
                      <a:pt x="31787" y="5277"/>
                      <a:pt x="31683" y="5277"/>
                    </a:cubicBezTo>
                    <a:close/>
                    <a:moveTo>
                      <a:pt x="35285" y="7533"/>
                    </a:moveTo>
                    <a:cubicBezTo>
                      <a:pt x="35268" y="7542"/>
                      <a:pt x="35262" y="7561"/>
                      <a:pt x="35267" y="7598"/>
                    </a:cubicBezTo>
                    <a:lnTo>
                      <a:pt x="35267" y="7598"/>
                    </a:lnTo>
                    <a:cubicBezTo>
                      <a:pt x="35266" y="7594"/>
                      <a:pt x="35264" y="7592"/>
                      <a:pt x="35261" y="7587"/>
                    </a:cubicBezTo>
                    <a:lnTo>
                      <a:pt x="35261" y="7587"/>
                    </a:lnTo>
                    <a:cubicBezTo>
                      <a:pt x="35261" y="7593"/>
                      <a:pt x="35261" y="7599"/>
                      <a:pt x="35316" y="7717"/>
                    </a:cubicBezTo>
                    <a:cubicBezTo>
                      <a:pt x="35343" y="7696"/>
                      <a:pt x="35370" y="7663"/>
                      <a:pt x="35313" y="7545"/>
                    </a:cubicBezTo>
                    <a:lnTo>
                      <a:pt x="35307" y="7536"/>
                    </a:lnTo>
                    <a:cubicBezTo>
                      <a:pt x="35301" y="7533"/>
                      <a:pt x="35295" y="7533"/>
                      <a:pt x="35285" y="7533"/>
                    </a:cubicBezTo>
                    <a:close/>
                    <a:moveTo>
                      <a:pt x="11364" y="7229"/>
                    </a:moveTo>
                    <a:cubicBezTo>
                      <a:pt x="11433" y="7229"/>
                      <a:pt x="11496" y="7241"/>
                      <a:pt x="11549" y="7268"/>
                    </a:cubicBezTo>
                    <a:cubicBezTo>
                      <a:pt x="11537" y="7277"/>
                      <a:pt x="11522" y="7289"/>
                      <a:pt x="11510" y="7298"/>
                    </a:cubicBezTo>
                    <a:cubicBezTo>
                      <a:pt x="11424" y="7358"/>
                      <a:pt x="11341" y="7389"/>
                      <a:pt x="11258" y="7389"/>
                    </a:cubicBezTo>
                    <a:cubicBezTo>
                      <a:pt x="11242" y="7389"/>
                      <a:pt x="11225" y="7388"/>
                      <a:pt x="11208" y="7385"/>
                    </a:cubicBezTo>
                    <a:lnTo>
                      <a:pt x="11208" y="7385"/>
                    </a:lnTo>
                    <a:cubicBezTo>
                      <a:pt x="11205" y="7440"/>
                      <a:pt x="11205" y="7449"/>
                      <a:pt x="11263" y="7479"/>
                    </a:cubicBezTo>
                    <a:cubicBezTo>
                      <a:pt x="11320" y="7509"/>
                      <a:pt x="11320" y="7515"/>
                      <a:pt x="11323" y="7569"/>
                    </a:cubicBezTo>
                    <a:cubicBezTo>
                      <a:pt x="11310" y="7564"/>
                      <a:pt x="11297" y="7562"/>
                      <a:pt x="11285" y="7562"/>
                    </a:cubicBezTo>
                    <a:cubicBezTo>
                      <a:pt x="11194" y="7562"/>
                      <a:pt x="11141" y="7701"/>
                      <a:pt x="11109" y="7786"/>
                    </a:cubicBezTo>
                    <a:cubicBezTo>
                      <a:pt x="10678" y="7714"/>
                      <a:pt x="10518" y="7687"/>
                      <a:pt x="10599" y="7548"/>
                    </a:cubicBezTo>
                    <a:lnTo>
                      <a:pt x="10593" y="7542"/>
                    </a:lnTo>
                    <a:lnTo>
                      <a:pt x="10602" y="7536"/>
                    </a:lnTo>
                    <a:lnTo>
                      <a:pt x="10605" y="7536"/>
                    </a:lnTo>
                    <a:cubicBezTo>
                      <a:pt x="10632" y="7509"/>
                      <a:pt x="10662" y="7488"/>
                      <a:pt x="10693" y="7464"/>
                    </a:cubicBezTo>
                    <a:lnTo>
                      <a:pt x="10693" y="7464"/>
                    </a:lnTo>
                    <a:cubicBezTo>
                      <a:pt x="10687" y="7473"/>
                      <a:pt x="10687" y="7473"/>
                      <a:pt x="10672" y="7488"/>
                    </a:cubicBezTo>
                    <a:cubicBezTo>
                      <a:pt x="10879" y="7342"/>
                      <a:pt x="11151" y="7229"/>
                      <a:pt x="11364" y="7229"/>
                    </a:cubicBezTo>
                    <a:close/>
                    <a:moveTo>
                      <a:pt x="5714" y="8492"/>
                    </a:moveTo>
                    <a:lnTo>
                      <a:pt x="5693" y="8501"/>
                    </a:lnTo>
                    <a:cubicBezTo>
                      <a:pt x="5564" y="8591"/>
                      <a:pt x="5437" y="8827"/>
                      <a:pt x="5440" y="8845"/>
                    </a:cubicBezTo>
                    <a:cubicBezTo>
                      <a:pt x="5398" y="8935"/>
                      <a:pt x="5395" y="8977"/>
                      <a:pt x="5422" y="9023"/>
                    </a:cubicBezTo>
                    <a:cubicBezTo>
                      <a:pt x="5506" y="8902"/>
                      <a:pt x="5582" y="8775"/>
                      <a:pt x="5645" y="8643"/>
                    </a:cubicBezTo>
                    <a:cubicBezTo>
                      <a:pt x="5681" y="8570"/>
                      <a:pt x="5705" y="8513"/>
                      <a:pt x="5714" y="8492"/>
                    </a:cubicBezTo>
                    <a:close/>
                    <a:moveTo>
                      <a:pt x="9942" y="7468"/>
                    </a:moveTo>
                    <a:cubicBezTo>
                      <a:pt x="10071" y="7468"/>
                      <a:pt x="10194" y="7529"/>
                      <a:pt x="10349" y="7614"/>
                    </a:cubicBezTo>
                    <a:cubicBezTo>
                      <a:pt x="10062" y="7865"/>
                      <a:pt x="10062" y="7865"/>
                      <a:pt x="10081" y="7934"/>
                    </a:cubicBezTo>
                    <a:cubicBezTo>
                      <a:pt x="10143" y="7966"/>
                      <a:pt x="10206" y="7977"/>
                      <a:pt x="10268" y="7977"/>
                    </a:cubicBezTo>
                    <a:cubicBezTo>
                      <a:pt x="10455" y="7977"/>
                      <a:pt x="10642" y="7872"/>
                      <a:pt x="10828" y="7872"/>
                    </a:cubicBezTo>
                    <a:cubicBezTo>
                      <a:pt x="10902" y="7872"/>
                      <a:pt x="10975" y="7889"/>
                      <a:pt x="11048" y="7934"/>
                    </a:cubicBezTo>
                    <a:cubicBezTo>
                      <a:pt x="11498" y="8211"/>
                      <a:pt x="11854" y="8649"/>
                      <a:pt x="11670" y="8908"/>
                    </a:cubicBezTo>
                    <a:cubicBezTo>
                      <a:pt x="11547" y="9076"/>
                      <a:pt x="11352" y="9174"/>
                      <a:pt x="11146" y="9174"/>
                    </a:cubicBezTo>
                    <a:cubicBezTo>
                      <a:pt x="11124" y="9174"/>
                      <a:pt x="11101" y="9173"/>
                      <a:pt x="11079" y="9170"/>
                    </a:cubicBezTo>
                    <a:cubicBezTo>
                      <a:pt x="10753" y="9140"/>
                      <a:pt x="10530" y="8878"/>
                      <a:pt x="10225" y="8808"/>
                    </a:cubicBezTo>
                    <a:cubicBezTo>
                      <a:pt x="10187" y="8800"/>
                      <a:pt x="10149" y="8796"/>
                      <a:pt x="10113" y="8796"/>
                    </a:cubicBezTo>
                    <a:cubicBezTo>
                      <a:pt x="9804" y="8796"/>
                      <a:pt x="9562" y="9074"/>
                      <a:pt x="9254" y="9074"/>
                    </a:cubicBezTo>
                    <a:cubicBezTo>
                      <a:pt x="9218" y="9074"/>
                      <a:pt x="9181" y="9070"/>
                      <a:pt x="9143" y="9062"/>
                    </a:cubicBezTo>
                    <a:cubicBezTo>
                      <a:pt x="9070" y="9047"/>
                      <a:pt x="9004" y="8914"/>
                      <a:pt x="8959" y="8824"/>
                    </a:cubicBezTo>
                    <a:cubicBezTo>
                      <a:pt x="8932" y="8754"/>
                      <a:pt x="8880" y="8694"/>
                      <a:pt x="8817" y="8655"/>
                    </a:cubicBezTo>
                    <a:cubicBezTo>
                      <a:pt x="8983" y="8519"/>
                      <a:pt x="9049" y="8462"/>
                      <a:pt x="9230" y="8145"/>
                    </a:cubicBezTo>
                    <a:cubicBezTo>
                      <a:pt x="9387" y="7871"/>
                      <a:pt x="9523" y="7632"/>
                      <a:pt x="9731" y="7524"/>
                    </a:cubicBezTo>
                    <a:lnTo>
                      <a:pt x="9722" y="7515"/>
                    </a:lnTo>
                    <a:lnTo>
                      <a:pt x="9704" y="7488"/>
                    </a:lnTo>
                    <a:lnTo>
                      <a:pt x="9734" y="7521"/>
                    </a:lnTo>
                    <a:cubicBezTo>
                      <a:pt x="9808" y="7484"/>
                      <a:pt x="9876" y="7468"/>
                      <a:pt x="9942" y="7468"/>
                    </a:cubicBezTo>
                    <a:close/>
                    <a:moveTo>
                      <a:pt x="2877" y="9797"/>
                    </a:moveTo>
                    <a:lnTo>
                      <a:pt x="2877" y="9797"/>
                    </a:lnTo>
                    <a:cubicBezTo>
                      <a:pt x="2874" y="9801"/>
                      <a:pt x="2874" y="9801"/>
                      <a:pt x="2871" y="9804"/>
                    </a:cubicBezTo>
                    <a:cubicBezTo>
                      <a:pt x="2871" y="9801"/>
                      <a:pt x="2874" y="9797"/>
                      <a:pt x="2877" y="9797"/>
                    </a:cubicBezTo>
                    <a:close/>
                    <a:moveTo>
                      <a:pt x="5444" y="9088"/>
                    </a:moveTo>
                    <a:cubicBezTo>
                      <a:pt x="5441" y="9088"/>
                      <a:pt x="5439" y="9089"/>
                      <a:pt x="5437" y="9089"/>
                    </a:cubicBezTo>
                    <a:cubicBezTo>
                      <a:pt x="5386" y="9101"/>
                      <a:pt x="5340" y="9122"/>
                      <a:pt x="5298" y="9149"/>
                    </a:cubicBezTo>
                    <a:cubicBezTo>
                      <a:pt x="5267" y="9168"/>
                      <a:pt x="5249" y="9178"/>
                      <a:pt x="5240" y="9178"/>
                    </a:cubicBezTo>
                    <a:cubicBezTo>
                      <a:pt x="5228" y="9178"/>
                      <a:pt x="5228" y="9165"/>
                      <a:pt x="5226" y="9140"/>
                    </a:cubicBezTo>
                    <a:lnTo>
                      <a:pt x="5223" y="9140"/>
                    </a:lnTo>
                    <a:lnTo>
                      <a:pt x="5223" y="9146"/>
                    </a:lnTo>
                    <a:cubicBezTo>
                      <a:pt x="5211" y="9206"/>
                      <a:pt x="5190" y="9267"/>
                      <a:pt x="5169" y="9324"/>
                    </a:cubicBezTo>
                    <a:cubicBezTo>
                      <a:pt x="5105" y="9512"/>
                      <a:pt x="5003" y="9817"/>
                      <a:pt x="5061" y="9817"/>
                    </a:cubicBezTo>
                    <a:cubicBezTo>
                      <a:pt x="5067" y="9817"/>
                      <a:pt x="5073" y="9815"/>
                      <a:pt x="5081" y="9810"/>
                    </a:cubicBezTo>
                    <a:cubicBezTo>
                      <a:pt x="5172" y="9752"/>
                      <a:pt x="5337" y="9469"/>
                      <a:pt x="5416" y="9297"/>
                    </a:cubicBezTo>
                    <a:cubicBezTo>
                      <a:pt x="5505" y="9108"/>
                      <a:pt x="5466" y="9088"/>
                      <a:pt x="5444" y="9088"/>
                    </a:cubicBezTo>
                    <a:close/>
                    <a:moveTo>
                      <a:pt x="14092" y="7270"/>
                    </a:moveTo>
                    <a:cubicBezTo>
                      <a:pt x="14099" y="7270"/>
                      <a:pt x="14107" y="7270"/>
                      <a:pt x="14115" y="7271"/>
                    </a:cubicBezTo>
                    <a:cubicBezTo>
                      <a:pt x="14453" y="7286"/>
                      <a:pt x="14417" y="7452"/>
                      <a:pt x="14392" y="7560"/>
                    </a:cubicBezTo>
                    <a:cubicBezTo>
                      <a:pt x="14359" y="7714"/>
                      <a:pt x="14371" y="7729"/>
                      <a:pt x="14441" y="7783"/>
                    </a:cubicBezTo>
                    <a:cubicBezTo>
                      <a:pt x="13991" y="7874"/>
                      <a:pt x="13991" y="7874"/>
                      <a:pt x="14058" y="8021"/>
                    </a:cubicBezTo>
                    <a:cubicBezTo>
                      <a:pt x="14003" y="8034"/>
                      <a:pt x="13928" y="8061"/>
                      <a:pt x="13895" y="8103"/>
                    </a:cubicBezTo>
                    <a:cubicBezTo>
                      <a:pt x="13910" y="8208"/>
                      <a:pt x="13919" y="8272"/>
                      <a:pt x="14202" y="8549"/>
                    </a:cubicBezTo>
                    <a:cubicBezTo>
                      <a:pt x="14603" y="8941"/>
                      <a:pt x="14610" y="9505"/>
                      <a:pt x="14622" y="10440"/>
                    </a:cubicBezTo>
                    <a:lnTo>
                      <a:pt x="14616" y="10440"/>
                    </a:lnTo>
                    <a:cubicBezTo>
                      <a:pt x="14601" y="10438"/>
                      <a:pt x="14586" y="10437"/>
                      <a:pt x="14571" y="10437"/>
                    </a:cubicBezTo>
                    <a:cubicBezTo>
                      <a:pt x="14397" y="10437"/>
                      <a:pt x="14235" y="10566"/>
                      <a:pt x="14060" y="10566"/>
                    </a:cubicBezTo>
                    <a:cubicBezTo>
                      <a:pt x="14003" y="10566"/>
                      <a:pt x="13944" y="10552"/>
                      <a:pt x="13883" y="10515"/>
                    </a:cubicBezTo>
                    <a:lnTo>
                      <a:pt x="13886" y="10509"/>
                    </a:lnTo>
                    <a:lnTo>
                      <a:pt x="13877" y="10509"/>
                    </a:lnTo>
                    <a:cubicBezTo>
                      <a:pt x="13874" y="10488"/>
                      <a:pt x="13871" y="10479"/>
                      <a:pt x="13816" y="10449"/>
                    </a:cubicBezTo>
                    <a:cubicBezTo>
                      <a:pt x="13627" y="10349"/>
                      <a:pt x="13394" y="10223"/>
                      <a:pt x="13364" y="9963"/>
                    </a:cubicBezTo>
                    <a:cubicBezTo>
                      <a:pt x="13344" y="9807"/>
                      <a:pt x="13459" y="9358"/>
                      <a:pt x="13705" y="9358"/>
                    </a:cubicBezTo>
                    <a:cubicBezTo>
                      <a:pt x="13716" y="9358"/>
                      <a:pt x="13727" y="9359"/>
                      <a:pt x="13738" y="9360"/>
                    </a:cubicBezTo>
                    <a:cubicBezTo>
                      <a:pt x="13717" y="9234"/>
                      <a:pt x="13660" y="9167"/>
                      <a:pt x="13421" y="8974"/>
                    </a:cubicBezTo>
                    <a:cubicBezTo>
                      <a:pt x="13045" y="8667"/>
                      <a:pt x="13002" y="8525"/>
                      <a:pt x="13201" y="8223"/>
                    </a:cubicBezTo>
                    <a:lnTo>
                      <a:pt x="13201" y="8223"/>
                    </a:lnTo>
                    <a:cubicBezTo>
                      <a:pt x="13163" y="8239"/>
                      <a:pt x="13144" y="8246"/>
                      <a:pt x="13127" y="8246"/>
                    </a:cubicBezTo>
                    <a:cubicBezTo>
                      <a:pt x="13111" y="8246"/>
                      <a:pt x="13097" y="8240"/>
                      <a:pt x="13069" y="8227"/>
                    </a:cubicBezTo>
                    <a:cubicBezTo>
                      <a:pt x="13026" y="8024"/>
                      <a:pt x="13189" y="7868"/>
                      <a:pt x="13192" y="7678"/>
                    </a:cubicBezTo>
                    <a:cubicBezTo>
                      <a:pt x="13216" y="7711"/>
                      <a:pt x="13253" y="7729"/>
                      <a:pt x="13295" y="7729"/>
                    </a:cubicBezTo>
                    <a:cubicBezTo>
                      <a:pt x="13611" y="7664"/>
                      <a:pt x="13741" y="7270"/>
                      <a:pt x="14092" y="7270"/>
                    </a:cubicBezTo>
                    <a:close/>
                    <a:moveTo>
                      <a:pt x="34161" y="11130"/>
                    </a:moveTo>
                    <a:lnTo>
                      <a:pt x="34161" y="11130"/>
                    </a:lnTo>
                    <a:cubicBezTo>
                      <a:pt x="34164" y="11136"/>
                      <a:pt x="34167" y="11139"/>
                      <a:pt x="34167" y="11142"/>
                    </a:cubicBezTo>
                    <a:cubicBezTo>
                      <a:pt x="34167" y="11139"/>
                      <a:pt x="34164" y="11133"/>
                      <a:pt x="34161" y="11130"/>
                    </a:cubicBezTo>
                    <a:close/>
                    <a:moveTo>
                      <a:pt x="34170" y="11142"/>
                    </a:moveTo>
                    <a:lnTo>
                      <a:pt x="34176" y="11154"/>
                    </a:lnTo>
                    <a:cubicBezTo>
                      <a:pt x="34173" y="11148"/>
                      <a:pt x="34173" y="11145"/>
                      <a:pt x="34170" y="11142"/>
                    </a:cubicBezTo>
                    <a:close/>
                    <a:moveTo>
                      <a:pt x="34230" y="7789"/>
                    </a:moveTo>
                    <a:lnTo>
                      <a:pt x="34296" y="7862"/>
                    </a:lnTo>
                    <a:cubicBezTo>
                      <a:pt x="34402" y="8031"/>
                      <a:pt x="34462" y="8223"/>
                      <a:pt x="34568" y="8389"/>
                    </a:cubicBezTo>
                    <a:cubicBezTo>
                      <a:pt x="34598" y="8429"/>
                      <a:pt x="34637" y="8459"/>
                      <a:pt x="34682" y="8477"/>
                    </a:cubicBezTo>
                    <a:cubicBezTo>
                      <a:pt x="34333" y="8664"/>
                      <a:pt x="34939" y="8971"/>
                      <a:pt x="34945" y="8971"/>
                    </a:cubicBezTo>
                    <a:cubicBezTo>
                      <a:pt x="34979" y="8985"/>
                      <a:pt x="35001" y="8990"/>
                      <a:pt x="35016" y="8990"/>
                    </a:cubicBezTo>
                    <a:cubicBezTo>
                      <a:pt x="35035" y="8990"/>
                      <a:pt x="35043" y="8981"/>
                      <a:pt x="35053" y="8971"/>
                    </a:cubicBezTo>
                    <a:lnTo>
                      <a:pt x="35053" y="8953"/>
                    </a:lnTo>
                    <a:cubicBezTo>
                      <a:pt x="35111" y="9020"/>
                      <a:pt x="35162" y="9086"/>
                      <a:pt x="35210" y="9158"/>
                    </a:cubicBezTo>
                    <a:cubicBezTo>
                      <a:pt x="35147" y="9098"/>
                      <a:pt x="35062" y="9068"/>
                      <a:pt x="34990" y="9017"/>
                    </a:cubicBezTo>
                    <a:lnTo>
                      <a:pt x="34990" y="9017"/>
                    </a:lnTo>
                    <a:cubicBezTo>
                      <a:pt x="35560" y="9556"/>
                      <a:pt x="35560" y="10265"/>
                      <a:pt x="35406" y="10268"/>
                    </a:cubicBezTo>
                    <a:cubicBezTo>
                      <a:pt x="35328" y="10268"/>
                      <a:pt x="35198" y="10271"/>
                      <a:pt x="35497" y="10847"/>
                    </a:cubicBezTo>
                    <a:cubicBezTo>
                      <a:pt x="35417" y="10801"/>
                      <a:pt x="35343" y="10781"/>
                      <a:pt x="35274" y="10781"/>
                    </a:cubicBezTo>
                    <a:cubicBezTo>
                      <a:pt x="34902" y="10781"/>
                      <a:pt x="34696" y="11363"/>
                      <a:pt x="34655" y="11498"/>
                    </a:cubicBezTo>
                    <a:cubicBezTo>
                      <a:pt x="34622" y="11622"/>
                      <a:pt x="34634" y="11673"/>
                      <a:pt x="34722" y="11763"/>
                    </a:cubicBezTo>
                    <a:cubicBezTo>
                      <a:pt x="34797" y="11839"/>
                      <a:pt x="34809" y="11860"/>
                      <a:pt x="34830" y="11920"/>
                    </a:cubicBezTo>
                    <a:cubicBezTo>
                      <a:pt x="34836" y="11869"/>
                      <a:pt x="34836" y="11866"/>
                      <a:pt x="34842" y="11857"/>
                    </a:cubicBezTo>
                    <a:cubicBezTo>
                      <a:pt x="34848" y="11857"/>
                      <a:pt x="34848" y="11857"/>
                      <a:pt x="34857" y="11869"/>
                    </a:cubicBezTo>
                    <a:cubicBezTo>
                      <a:pt x="35011" y="12044"/>
                      <a:pt x="35099" y="12273"/>
                      <a:pt x="35291" y="12418"/>
                    </a:cubicBezTo>
                    <a:cubicBezTo>
                      <a:pt x="35299" y="12425"/>
                      <a:pt x="35315" y="12433"/>
                      <a:pt x="35331" y="12433"/>
                    </a:cubicBezTo>
                    <a:cubicBezTo>
                      <a:pt x="35363" y="12433"/>
                      <a:pt x="35395" y="12400"/>
                      <a:pt x="35367" y="12261"/>
                    </a:cubicBezTo>
                    <a:cubicBezTo>
                      <a:pt x="35337" y="12107"/>
                      <a:pt x="35189" y="11703"/>
                      <a:pt x="34942" y="11501"/>
                    </a:cubicBezTo>
                    <a:cubicBezTo>
                      <a:pt x="34909" y="11474"/>
                      <a:pt x="34872" y="11453"/>
                      <a:pt x="34830" y="11441"/>
                    </a:cubicBezTo>
                    <a:cubicBezTo>
                      <a:pt x="34883" y="11306"/>
                      <a:pt x="35149" y="11169"/>
                      <a:pt x="35360" y="11169"/>
                    </a:cubicBezTo>
                    <a:cubicBezTo>
                      <a:pt x="35450" y="11169"/>
                      <a:pt x="35529" y="11194"/>
                      <a:pt x="35578" y="11254"/>
                    </a:cubicBezTo>
                    <a:cubicBezTo>
                      <a:pt x="35506" y="11305"/>
                      <a:pt x="35481" y="11356"/>
                      <a:pt x="35424" y="11498"/>
                    </a:cubicBezTo>
                    <a:cubicBezTo>
                      <a:pt x="35358" y="11658"/>
                      <a:pt x="35307" y="11730"/>
                      <a:pt x="35189" y="11736"/>
                    </a:cubicBezTo>
                    <a:cubicBezTo>
                      <a:pt x="35334" y="11776"/>
                      <a:pt x="35442" y="11851"/>
                      <a:pt x="35566" y="11993"/>
                    </a:cubicBezTo>
                    <a:cubicBezTo>
                      <a:pt x="35578" y="11944"/>
                      <a:pt x="35584" y="11893"/>
                      <a:pt x="35578" y="11842"/>
                    </a:cubicBezTo>
                    <a:cubicBezTo>
                      <a:pt x="35575" y="11809"/>
                      <a:pt x="35581" y="11773"/>
                      <a:pt x="35590" y="11739"/>
                    </a:cubicBezTo>
                    <a:cubicBezTo>
                      <a:pt x="35598" y="11730"/>
                      <a:pt x="35607" y="11725"/>
                      <a:pt x="35620" y="11725"/>
                    </a:cubicBezTo>
                    <a:cubicBezTo>
                      <a:pt x="35642" y="11725"/>
                      <a:pt x="35674" y="11741"/>
                      <a:pt x="35723" y="11776"/>
                    </a:cubicBezTo>
                    <a:cubicBezTo>
                      <a:pt x="35711" y="11697"/>
                      <a:pt x="35696" y="11616"/>
                      <a:pt x="35680" y="11534"/>
                    </a:cubicBezTo>
                    <a:cubicBezTo>
                      <a:pt x="35680" y="11525"/>
                      <a:pt x="35677" y="11510"/>
                      <a:pt x="35674" y="11501"/>
                    </a:cubicBezTo>
                    <a:cubicBezTo>
                      <a:pt x="35665" y="11456"/>
                      <a:pt x="35656" y="11408"/>
                      <a:pt x="35647" y="11362"/>
                    </a:cubicBezTo>
                    <a:lnTo>
                      <a:pt x="35647" y="11362"/>
                    </a:lnTo>
                    <a:cubicBezTo>
                      <a:pt x="35690" y="11429"/>
                      <a:pt x="35708" y="11462"/>
                      <a:pt x="35738" y="11501"/>
                    </a:cubicBezTo>
                    <a:cubicBezTo>
                      <a:pt x="35755" y="11526"/>
                      <a:pt x="35797" y="11586"/>
                      <a:pt x="35835" y="11586"/>
                    </a:cubicBezTo>
                    <a:cubicBezTo>
                      <a:pt x="35858" y="11586"/>
                      <a:pt x="35880" y="11564"/>
                      <a:pt x="35895" y="11501"/>
                    </a:cubicBezTo>
                    <a:cubicBezTo>
                      <a:pt x="35913" y="11402"/>
                      <a:pt x="35910" y="11302"/>
                      <a:pt x="35892" y="11203"/>
                    </a:cubicBezTo>
                    <a:lnTo>
                      <a:pt x="35892" y="11203"/>
                    </a:lnTo>
                    <a:cubicBezTo>
                      <a:pt x="35922" y="11218"/>
                      <a:pt x="35954" y="11224"/>
                      <a:pt x="35987" y="11224"/>
                    </a:cubicBezTo>
                    <a:cubicBezTo>
                      <a:pt x="35993" y="11224"/>
                      <a:pt x="36000" y="11224"/>
                      <a:pt x="36006" y="11224"/>
                    </a:cubicBezTo>
                    <a:lnTo>
                      <a:pt x="36027" y="11224"/>
                    </a:lnTo>
                    <a:cubicBezTo>
                      <a:pt x="36036" y="11223"/>
                      <a:pt x="36044" y="11223"/>
                      <a:pt x="36053" y="11223"/>
                    </a:cubicBezTo>
                    <a:cubicBezTo>
                      <a:pt x="36082" y="11223"/>
                      <a:pt x="36111" y="11227"/>
                      <a:pt x="36139" y="11236"/>
                    </a:cubicBezTo>
                    <a:cubicBezTo>
                      <a:pt x="36085" y="11100"/>
                      <a:pt x="36097" y="11079"/>
                      <a:pt x="36118" y="11055"/>
                    </a:cubicBezTo>
                    <a:lnTo>
                      <a:pt x="36118" y="11055"/>
                    </a:lnTo>
                    <a:cubicBezTo>
                      <a:pt x="36130" y="11061"/>
                      <a:pt x="36145" y="11067"/>
                      <a:pt x="36154" y="11076"/>
                    </a:cubicBezTo>
                    <a:cubicBezTo>
                      <a:pt x="36109" y="11139"/>
                      <a:pt x="36199" y="11212"/>
                      <a:pt x="36238" y="11221"/>
                    </a:cubicBezTo>
                    <a:cubicBezTo>
                      <a:pt x="36265" y="11142"/>
                      <a:pt x="36211" y="11076"/>
                      <a:pt x="36208" y="11004"/>
                    </a:cubicBezTo>
                    <a:cubicBezTo>
                      <a:pt x="36232" y="11004"/>
                      <a:pt x="36232" y="11004"/>
                      <a:pt x="36265" y="11034"/>
                    </a:cubicBezTo>
                    <a:cubicBezTo>
                      <a:pt x="36259" y="10989"/>
                      <a:pt x="36232" y="10949"/>
                      <a:pt x="36220" y="10904"/>
                    </a:cubicBezTo>
                    <a:lnTo>
                      <a:pt x="36235" y="10886"/>
                    </a:lnTo>
                    <a:cubicBezTo>
                      <a:pt x="36320" y="10970"/>
                      <a:pt x="36305" y="11118"/>
                      <a:pt x="36419" y="11185"/>
                    </a:cubicBezTo>
                    <a:lnTo>
                      <a:pt x="36434" y="11172"/>
                    </a:lnTo>
                    <a:cubicBezTo>
                      <a:pt x="36437" y="10901"/>
                      <a:pt x="36088" y="10407"/>
                      <a:pt x="36082" y="10404"/>
                    </a:cubicBezTo>
                    <a:lnTo>
                      <a:pt x="36082" y="10404"/>
                    </a:lnTo>
                    <a:cubicBezTo>
                      <a:pt x="36084" y="10416"/>
                      <a:pt x="36088" y="10428"/>
                      <a:pt x="36093" y="10440"/>
                    </a:cubicBezTo>
                    <a:lnTo>
                      <a:pt x="36093" y="10440"/>
                    </a:lnTo>
                    <a:cubicBezTo>
                      <a:pt x="35721" y="9717"/>
                      <a:pt x="35447" y="9191"/>
                      <a:pt x="35077" y="8881"/>
                    </a:cubicBezTo>
                    <a:cubicBezTo>
                      <a:pt x="35397" y="8754"/>
                      <a:pt x="35439" y="8492"/>
                      <a:pt x="35442" y="8441"/>
                    </a:cubicBezTo>
                    <a:cubicBezTo>
                      <a:pt x="35361" y="8374"/>
                      <a:pt x="35252" y="8353"/>
                      <a:pt x="35186" y="8266"/>
                    </a:cubicBezTo>
                    <a:lnTo>
                      <a:pt x="35186" y="8266"/>
                    </a:lnTo>
                    <a:lnTo>
                      <a:pt x="35189" y="8269"/>
                    </a:lnTo>
                    <a:cubicBezTo>
                      <a:pt x="35198" y="8273"/>
                      <a:pt x="35207" y="8276"/>
                      <a:pt x="35217" y="8276"/>
                    </a:cubicBezTo>
                    <a:cubicBezTo>
                      <a:pt x="35220" y="8276"/>
                      <a:pt x="35224" y="8276"/>
                      <a:pt x="35228" y="8275"/>
                    </a:cubicBezTo>
                    <a:cubicBezTo>
                      <a:pt x="35240" y="8233"/>
                      <a:pt x="35243" y="8217"/>
                      <a:pt x="35210" y="8088"/>
                    </a:cubicBezTo>
                    <a:lnTo>
                      <a:pt x="35216" y="8088"/>
                    </a:lnTo>
                    <a:cubicBezTo>
                      <a:pt x="35228" y="8082"/>
                      <a:pt x="35243" y="8079"/>
                      <a:pt x="35255" y="8076"/>
                    </a:cubicBezTo>
                    <a:cubicBezTo>
                      <a:pt x="35276" y="7985"/>
                      <a:pt x="35246" y="7895"/>
                      <a:pt x="35264" y="7804"/>
                    </a:cubicBezTo>
                    <a:lnTo>
                      <a:pt x="35264" y="7804"/>
                    </a:lnTo>
                    <a:cubicBezTo>
                      <a:pt x="35165" y="7919"/>
                      <a:pt x="35165" y="7919"/>
                      <a:pt x="35189" y="8061"/>
                    </a:cubicBezTo>
                    <a:lnTo>
                      <a:pt x="35192" y="8073"/>
                    </a:lnTo>
                    <a:cubicBezTo>
                      <a:pt x="35147" y="8079"/>
                      <a:pt x="35114" y="8118"/>
                      <a:pt x="35114" y="8163"/>
                    </a:cubicBezTo>
                    <a:lnTo>
                      <a:pt x="35065" y="8094"/>
                    </a:lnTo>
                    <a:lnTo>
                      <a:pt x="35065" y="8094"/>
                    </a:lnTo>
                    <a:cubicBezTo>
                      <a:pt x="35078" y="8131"/>
                      <a:pt x="35099" y="8192"/>
                      <a:pt x="35032" y="8192"/>
                    </a:cubicBezTo>
                    <a:cubicBezTo>
                      <a:pt x="35001" y="8192"/>
                      <a:pt x="34952" y="8179"/>
                      <a:pt x="34875" y="8145"/>
                    </a:cubicBezTo>
                    <a:cubicBezTo>
                      <a:pt x="34652" y="8046"/>
                      <a:pt x="34447" y="7907"/>
                      <a:pt x="34230" y="7789"/>
                    </a:cubicBezTo>
                    <a:close/>
                    <a:moveTo>
                      <a:pt x="13419" y="13747"/>
                    </a:moveTo>
                    <a:cubicBezTo>
                      <a:pt x="13406" y="13747"/>
                      <a:pt x="13394" y="13756"/>
                      <a:pt x="13388" y="13769"/>
                    </a:cubicBezTo>
                    <a:cubicBezTo>
                      <a:pt x="13412" y="13772"/>
                      <a:pt x="13429" y="13773"/>
                      <a:pt x="13441" y="13773"/>
                    </a:cubicBezTo>
                    <a:cubicBezTo>
                      <a:pt x="13459" y="13773"/>
                      <a:pt x="13466" y="13771"/>
                      <a:pt x="13470" y="13769"/>
                    </a:cubicBezTo>
                    <a:cubicBezTo>
                      <a:pt x="13473" y="13763"/>
                      <a:pt x="13449" y="13748"/>
                      <a:pt x="13425" y="13748"/>
                    </a:cubicBezTo>
                    <a:cubicBezTo>
                      <a:pt x="13423" y="13747"/>
                      <a:pt x="13421" y="13747"/>
                      <a:pt x="13419" y="13747"/>
                    </a:cubicBezTo>
                    <a:close/>
                    <a:moveTo>
                      <a:pt x="33953" y="15487"/>
                    </a:moveTo>
                    <a:lnTo>
                      <a:pt x="33992" y="15521"/>
                    </a:lnTo>
                    <a:lnTo>
                      <a:pt x="33980" y="15515"/>
                    </a:lnTo>
                    <a:lnTo>
                      <a:pt x="33953" y="15490"/>
                    </a:lnTo>
                    <a:cubicBezTo>
                      <a:pt x="33953" y="15490"/>
                      <a:pt x="33953" y="15487"/>
                      <a:pt x="33953" y="15487"/>
                    </a:cubicBezTo>
                    <a:close/>
                    <a:moveTo>
                      <a:pt x="34113" y="14562"/>
                    </a:moveTo>
                    <a:lnTo>
                      <a:pt x="34113" y="14562"/>
                    </a:lnTo>
                    <a:cubicBezTo>
                      <a:pt x="34113" y="14568"/>
                      <a:pt x="34116" y="14574"/>
                      <a:pt x="34119" y="14580"/>
                    </a:cubicBezTo>
                    <a:cubicBezTo>
                      <a:pt x="34134" y="14643"/>
                      <a:pt x="34103" y="14706"/>
                      <a:pt x="34016" y="14869"/>
                    </a:cubicBezTo>
                    <a:cubicBezTo>
                      <a:pt x="33859" y="15147"/>
                      <a:pt x="33808" y="15310"/>
                      <a:pt x="33944" y="15475"/>
                    </a:cubicBezTo>
                    <a:cubicBezTo>
                      <a:pt x="33938" y="15472"/>
                      <a:pt x="33929" y="15466"/>
                      <a:pt x="33920" y="15463"/>
                    </a:cubicBezTo>
                    <a:lnTo>
                      <a:pt x="33920" y="15463"/>
                    </a:lnTo>
                    <a:cubicBezTo>
                      <a:pt x="33926" y="15469"/>
                      <a:pt x="33926" y="15469"/>
                      <a:pt x="33947" y="15487"/>
                    </a:cubicBezTo>
                    <a:lnTo>
                      <a:pt x="33935" y="15481"/>
                    </a:lnTo>
                    <a:lnTo>
                      <a:pt x="33935" y="15481"/>
                    </a:lnTo>
                    <a:cubicBezTo>
                      <a:pt x="33989" y="15518"/>
                      <a:pt x="34034" y="15566"/>
                      <a:pt x="34073" y="15617"/>
                    </a:cubicBezTo>
                    <a:cubicBezTo>
                      <a:pt x="34031" y="15493"/>
                      <a:pt x="34055" y="15361"/>
                      <a:pt x="34106" y="15120"/>
                    </a:cubicBezTo>
                    <a:cubicBezTo>
                      <a:pt x="34131" y="14990"/>
                      <a:pt x="34161" y="14842"/>
                      <a:pt x="34155" y="14725"/>
                    </a:cubicBezTo>
                    <a:cubicBezTo>
                      <a:pt x="34155" y="14667"/>
                      <a:pt x="34140" y="14613"/>
                      <a:pt x="34113" y="14562"/>
                    </a:cubicBezTo>
                    <a:close/>
                    <a:moveTo>
                      <a:pt x="32324" y="15608"/>
                    </a:moveTo>
                    <a:cubicBezTo>
                      <a:pt x="32318" y="15614"/>
                      <a:pt x="32312" y="15623"/>
                      <a:pt x="32309" y="15629"/>
                    </a:cubicBezTo>
                    <a:cubicBezTo>
                      <a:pt x="32315" y="15623"/>
                      <a:pt x="32318" y="15614"/>
                      <a:pt x="32324" y="15608"/>
                    </a:cubicBezTo>
                    <a:close/>
                    <a:moveTo>
                      <a:pt x="34070" y="15617"/>
                    </a:moveTo>
                    <a:lnTo>
                      <a:pt x="34070" y="15620"/>
                    </a:lnTo>
                    <a:cubicBezTo>
                      <a:pt x="34085" y="15653"/>
                      <a:pt x="34109" y="15683"/>
                      <a:pt x="34140" y="15705"/>
                    </a:cubicBezTo>
                    <a:cubicBezTo>
                      <a:pt x="34119" y="15674"/>
                      <a:pt x="34094" y="15644"/>
                      <a:pt x="34070" y="15617"/>
                    </a:cubicBezTo>
                    <a:close/>
                    <a:moveTo>
                      <a:pt x="34366" y="16989"/>
                    </a:moveTo>
                    <a:lnTo>
                      <a:pt x="34366" y="16992"/>
                    </a:lnTo>
                    <a:lnTo>
                      <a:pt x="34369" y="16992"/>
                    </a:lnTo>
                    <a:cubicBezTo>
                      <a:pt x="34369" y="16992"/>
                      <a:pt x="34366" y="16989"/>
                      <a:pt x="34366" y="16989"/>
                    </a:cubicBezTo>
                    <a:close/>
                    <a:moveTo>
                      <a:pt x="34369" y="16989"/>
                    </a:moveTo>
                    <a:lnTo>
                      <a:pt x="34375" y="17007"/>
                    </a:lnTo>
                    <a:lnTo>
                      <a:pt x="34375" y="17004"/>
                    </a:lnTo>
                    <a:cubicBezTo>
                      <a:pt x="34372" y="17001"/>
                      <a:pt x="34372" y="16995"/>
                      <a:pt x="34369" y="16989"/>
                    </a:cubicBezTo>
                    <a:close/>
                    <a:moveTo>
                      <a:pt x="35364" y="19474"/>
                    </a:moveTo>
                    <a:lnTo>
                      <a:pt x="35364" y="19489"/>
                    </a:lnTo>
                    <a:lnTo>
                      <a:pt x="35358" y="19486"/>
                    </a:lnTo>
                    <a:lnTo>
                      <a:pt x="35364" y="19474"/>
                    </a:lnTo>
                    <a:close/>
                    <a:moveTo>
                      <a:pt x="35041" y="19510"/>
                    </a:moveTo>
                    <a:cubicBezTo>
                      <a:pt x="35039" y="19510"/>
                      <a:pt x="35042" y="19513"/>
                      <a:pt x="35044" y="19515"/>
                    </a:cubicBezTo>
                    <a:lnTo>
                      <a:pt x="35044" y="19515"/>
                    </a:lnTo>
                    <a:cubicBezTo>
                      <a:pt x="35044" y="19513"/>
                      <a:pt x="35043" y="19510"/>
                      <a:pt x="35041" y="19510"/>
                    </a:cubicBezTo>
                    <a:close/>
                    <a:moveTo>
                      <a:pt x="35044" y="19515"/>
                    </a:moveTo>
                    <a:cubicBezTo>
                      <a:pt x="35044" y="19515"/>
                      <a:pt x="35044" y="19516"/>
                      <a:pt x="35044" y="19516"/>
                    </a:cubicBezTo>
                    <a:lnTo>
                      <a:pt x="35047" y="19516"/>
                    </a:lnTo>
                    <a:cubicBezTo>
                      <a:pt x="35046" y="19516"/>
                      <a:pt x="35045" y="19515"/>
                      <a:pt x="35044" y="19515"/>
                    </a:cubicBezTo>
                    <a:close/>
                    <a:moveTo>
                      <a:pt x="35325" y="19549"/>
                    </a:moveTo>
                    <a:cubicBezTo>
                      <a:pt x="35325" y="19549"/>
                      <a:pt x="35325" y="19549"/>
                      <a:pt x="35325" y="19549"/>
                    </a:cubicBezTo>
                    <a:lnTo>
                      <a:pt x="35325" y="19552"/>
                    </a:lnTo>
                    <a:cubicBezTo>
                      <a:pt x="35325" y="19551"/>
                      <a:pt x="35325" y="19550"/>
                      <a:pt x="35325" y="19549"/>
                    </a:cubicBezTo>
                    <a:close/>
                    <a:moveTo>
                      <a:pt x="35430" y="19226"/>
                    </a:moveTo>
                    <a:cubicBezTo>
                      <a:pt x="35430" y="19229"/>
                      <a:pt x="35430" y="19232"/>
                      <a:pt x="35430" y="19235"/>
                    </a:cubicBezTo>
                    <a:cubicBezTo>
                      <a:pt x="35430" y="19296"/>
                      <a:pt x="35400" y="19368"/>
                      <a:pt x="35343" y="19492"/>
                    </a:cubicBezTo>
                    <a:cubicBezTo>
                      <a:pt x="35338" y="19479"/>
                      <a:pt x="35339" y="19473"/>
                      <a:pt x="35338" y="19473"/>
                    </a:cubicBezTo>
                    <a:lnTo>
                      <a:pt x="35338" y="19473"/>
                    </a:lnTo>
                    <a:cubicBezTo>
                      <a:pt x="35338" y="19473"/>
                      <a:pt x="35337" y="19473"/>
                      <a:pt x="35337" y="19474"/>
                    </a:cubicBezTo>
                    <a:cubicBezTo>
                      <a:pt x="35334" y="19477"/>
                      <a:pt x="35328" y="19483"/>
                      <a:pt x="35328" y="19519"/>
                    </a:cubicBezTo>
                    <a:cubicBezTo>
                      <a:pt x="35328" y="19530"/>
                      <a:pt x="35325" y="19538"/>
                      <a:pt x="35325" y="19549"/>
                    </a:cubicBezTo>
                    <a:lnTo>
                      <a:pt x="35325" y="19549"/>
                    </a:lnTo>
                    <a:cubicBezTo>
                      <a:pt x="35365" y="19509"/>
                      <a:pt x="35401" y="19488"/>
                      <a:pt x="35433" y="19488"/>
                    </a:cubicBezTo>
                    <a:cubicBezTo>
                      <a:pt x="35478" y="19488"/>
                      <a:pt x="35516" y="19527"/>
                      <a:pt x="35551" y="19606"/>
                    </a:cubicBezTo>
                    <a:cubicBezTo>
                      <a:pt x="35560" y="19585"/>
                      <a:pt x="35563" y="19561"/>
                      <a:pt x="35566" y="19540"/>
                    </a:cubicBezTo>
                    <a:cubicBezTo>
                      <a:pt x="35569" y="19419"/>
                      <a:pt x="35518" y="19305"/>
                      <a:pt x="35430" y="19226"/>
                    </a:cubicBezTo>
                    <a:close/>
                    <a:moveTo>
                      <a:pt x="35044" y="19516"/>
                    </a:moveTo>
                    <a:lnTo>
                      <a:pt x="35044" y="19522"/>
                    </a:lnTo>
                    <a:cubicBezTo>
                      <a:pt x="35044" y="19543"/>
                      <a:pt x="35041" y="19564"/>
                      <a:pt x="35029" y="19643"/>
                    </a:cubicBezTo>
                    <a:cubicBezTo>
                      <a:pt x="35011" y="19769"/>
                      <a:pt x="34978" y="19983"/>
                      <a:pt x="35011" y="20056"/>
                    </a:cubicBezTo>
                    <a:cubicBezTo>
                      <a:pt x="35022" y="20080"/>
                      <a:pt x="35041" y="20089"/>
                      <a:pt x="35064" y="20089"/>
                    </a:cubicBezTo>
                    <a:cubicBezTo>
                      <a:pt x="35140" y="20089"/>
                      <a:pt x="35255" y="19986"/>
                      <a:pt x="35255" y="19983"/>
                    </a:cubicBezTo>
                    <a:cubicBezTo>
                      <a:pt x="35285" y="19962"/>
                      <a:pt x="35307" y="19926"/>
                      <a:pt x="35313" y="19890"/>
                    </a:cubicBezTo>
                    <a:cubicBezTo>
                      <a:pt x="35319" y="19842"/>
                      <a:pt x="35301" y="19820"/>
                      <a:pt x="35243" y="19757"/>
                    </a:cubicBezTo>
                    <a:cubicBezTo>
                      <a:pt x="35180" y="19691"/>
                      <a:pt x="35120" y="19618"/>
                      <a:pt x="35071" y="19540"/>
                    </a:cubicBezTo>
                    <a:cubicBezTo>
                      <a:pt x="35070" y="19541"/>
                      <a:pt x="35068" y="19541"/>
                      <a:pt x="35066" y="19541"/>
                    </a:cubicBezTo>
                    <a:cubicBezTo>
                      <a:pt x="35060" y="19541"/>
                      <a:pt x="35054" y="19535"/>
                      <a:pt x="35044" y="19516"/>
                    </a:cubicBezTo>
                    <a:close/>
                    <a:moveTo>
                      <a:pt x="22990" y="20416"/>
                    </a:moveTo>
                    <a:cubicBezTo>
                      <a:pt x="23001" y="20416"/>
                      <a:pt x="23017" y="20423"/>
                      <a:pt x="23037" y="20448"/>
                    </a:cubicBezTo>
                    <a:lnTo>
                      <a:pt x="23034" y="20448"/>
                    </a:lnTo>
                    <a:cubicBezTo>
                      <a:pt x="23022" y="20451"/>
                      <a:pt x="23010" y="20451"/>
                      <a:pt x="22998" y="20454"/>
                    </a:cubicBezTo>
                    <a:cubicBezTo>
                      <a:pt x="22962" y="20451"/>
                      <a:pt x="22971" y="20423"/>
                      <a:pt x="22971" y="20423"/>
                    </a:cubicBezTo>
                    <a:cubicBezTo>
                      <a:pt x="22973" y="20423"/>
                      <a:pt x="22979" y="20416"/>
                      <a:pt x="22990" y="20416"/>
                    </a:cubicBezTo>
                    <a:close/>
                    <a:moveTo>
                      <a:pt x="35359" y="19865"/>
                    </a:moveTo>
                    <a:cubicBezTo>
                      <a:pt x="35354" y="19865"/>
                      <a:pt x="35352" y="19866"/>
                      <a:pt x="35352" y="19866"/>
                    </a:cubicBezTo>
                    <a:cubicBezTo>
                      <a:pt x="35249" y="19944"/>
                      <a:pt x="35129" y="20514"/>
                      <a:pt x="35213" y="20520"/>
                    </a:cubicBezTo>
                    <a:cubicBezTo>
                      <a:pt x="35214" y="20520"/>
                      <a:pt x="35214" y="20520"/>
                      <a:pt x="35214" y="20520"/>
                    </a:cubicBezTo>
                    <a:cubicBezTo>
                      <a:pt x="35263" y="20520"/>
                      <a:pt x="35361" y="20359"/>
                      <a:pt x="35403" y="20270"/>
                    </a:cubicBezTo>
                    <a:cubicBezTo>
                      <a:pt x="35403" y="20270"/>
                      <a:pt x="35430" y="20131"/>
                      <a:pt x="35433" y="20065"/>
                    </a:cubicBezTo>
                    <a:cubicBezTo>
                      <a:pt x="35448" y="19880"/>
                      <a:pt x="35381" y="19865"/>
                      <a:pt x="35359" y="19865"/>
                    </a:cubicBezTo>
                    <a:close/>
                    <a:moveTo>
                      <a:pt x="34420" y="19715"/>
                    </a:moveTo>
                    <a:lnTo>
                      <a:pt x="34408" y="19739"/>
                    </a:lnTo>
                    <a:cubicBezTo>
                      <a:pt x="34372" y="19826"/>
                      <a:pt x="34312" y="19974"/>
                      <a:pt x="34333" y="20004"/>
                    </a:cubicBezTo>
                    <a:cubicBezTo>
                      <a:pt x="34345" y="20001"/>
                      <a:pt x="34354" y="19998"/>
                      <a:pt x="34393" y="19941"/>
                    </a:cubicBezTo>
                    <a:lnTo>
                      <a:pt x="34393" y="19941"/>
                    </a:lnTo>
                    <a:cubicBezTo>
                      <a:pt x="34215" y="20243"/>
                      <a:pt x="34022" y="20550"/>
                      <a:pt x="34001" y="20577"/>
                    </a:cubicBezTo>
                    <a:lnTo>
                      <a:pt x="33977" y="20616"/>
                    </a:lnTo>
                    <a:cubicBezTo>
                      <a:pt x="33923" y="20704"/>
                      <a:pt x="33877" y="20797"/>
                      <a:pt x="33841" y="20897"/>
                    </a:cubicBezTo>
                    <a:cubicBezTo>
                      <a:pt x="34097" y="20758"/>
                      <a:pt x="34471" y="20378"/>
                      <a:pt x="34498" y="20019"/>
                    </a:cubicBezTo>
                    <a:lnTo>
                      <a:pt x="34495" y="20019"/>
                    </a:lnTo>
                    <a:cubicBezTo>
                      <a:pt x="34504" y="19914"/>
                      <a:pt x="34480" y="19805"/>
                      <a:pt x="34420" y="19715"/>
                    </a:cubicBezTo>
                    <a:close/>
                    <a:moveTo>
                      <a:pt x="23390" y="20770"/>
                    </a:moveTo>
                    <a:lnTo>
                      <a:pt x="23390" y="20773"/>
                    </a:lnTo>
                    <a:cubicBezTo>
                      <a:pt x="23381" y="20776"/>
                      <a:pt x="23366" y="20788"/>
                      <a:pt x="23340" y="20818"/>
                    </a:cubicBezTo>
                    <a:lnTo>
                      <a:pt x="23340" y="20818"/>
                    </a:lnTo>
                    <a:cubicBezTo>
                      <a:pt x="23339" y="20817"/>
                      <a:pt x="23339" y="20816"/>
                      <a:pt x="23339" y="20815"/>
                    </a:cubicBezTo>
                    <a:lnTo>
                      <a:pt x="23339" y="20815"/>
                    </a:lnTo>
                    <a:cubicBezTo>
                      <a:pt x="23339" y="20816"/>
                      <a:pt x="23339" y="20817"/>
                      <a:pt x="23339" y="20818"/>
                    </a:cubicBezTo>
                    <a:lnTo>
                      <a:pt x="23339" y="20818"/>
                    </a:lnTo>
                    <a:cubicBezTo>
                      <a:pt x="23339" y="20818"/>
                      <a:pt x="23339" y="20818"/>
                      <a:pt x="23339" y="20819"/>
                    </a:cubicBezTo>
                    <a:cubicBezTo>
                      <a:pt x="23339" y="20819"/>
                      <a:pt x="23339" y="20819"/>
                      <a:pt x="23339" y="20819"/>
                    </a:cubicBezTo>
                    <a:lnTo>
                      <a:pt x="23339" y="20819"/>
                    </a:lnTo>
                    <a:cubicBezTo>
                      <a:pt x="23339" y="20830"/>
                      <a:pt x="23342" y="20843"/>
                      <a:pt x="23342" y="20852"/>
                    </a:cubicBezTo>
                    <a:cubicBezTo>
                      <a:pt x="23352" y="20867"/>
                      <a:pt x="23360" y="20883"/>
                      <a:pt x="23370" y="20898"/>
                    </a:cubicBezTo>
                    <a:lnTo>
                      <a:pt x="23370" y="20898"/>
                    </a:lnTo>
                    <a:cubicBezTo>
                      <a:pt x="23361" y="20874"/>
                      <a:pt x="23351" y="20851"/>
                      <a:pt x="23343" y="20826"/>
                    </a:cubicBezTo>
                    <a:lnTo>
                      <a:pt x="23343" y="20826"/>
                    </a:lnTo>
                    <a:cubicBezTo>
                      <a:pt x="23362" y="20866"/>
                      <a:pt x="23371" y="20878"/>
                      <a:pt x="23376" y="20878"/>
                    </a:cubicBezTo>
                    <a:cubicBezTo>
                      <a:pt x="23377" y="20878"/>
                      <a:pt x="23377" y="20877"/>
                      <a:pt x="23378" y="20876"/>
                    </a:cubicBezTo>
                    <a:cubicBezTo>
                      <a:pt x="23378" y="20867"/>
                      <a:pt x="23378" y="20858"/>
                      <a:pt x="23375" y="20849"/>
                    </a:cubicBezTo>
                    <a:lnTo>
                      <a:pt x="23384" y="20846"/>
                    </a:lnTo>
                    <a:lnTo>
                      <a:pt x="23390" y="20840"/>
                    </a:lnTo>
                    <a:cubicBezTo>
                      <a:pt x="23399" y="20828"/>
                      <a:pt x="23405" y="20812"/>
                      <a:pt x="23408" y="20797"/>
                    </a:cubicBezTo>
                    <a:cubicBezTo>
                      <a:pt x="23405" y="20788"/>
                      <a:pt x="23405" y="20770"/>
                      <a:pt x="23390" y="20770"/>
                    </a:cubicBezTo>
                    <a:close/>
                    <a:moveTo>
                      <a:pt x="23370" y="20898"/>
                    </a:moveTo>
                    <a:cubicBezTo>
                      <a:pt x="23371" y="20901"/>
                      <a:pt x="23372" y="20904"/>
                      <a:pt x="23373" y="20908"/>
                    </a:cubicBezTo>
                    <a:lnTo>
                      <a:pt x="23373" y="20908"/>
                    </a:lnTo>
                    <a:lnTo>
                      <a:pt x="23375" y="20906"/>
                    </a:lnTo>
                    <a:cubicBezTo>
                      <a:pt x="23373" y="20903"/>
                      <a:pt x="23372" y="20901"/>
                      <a:pt x="23370" y="20898"/>
                    </a:cubicBezTo>
                    <a:close/>
                    <a:moveTo>
                      <a:pt x="23373" y="20908"/>
                    </a:moveTo>
                    <a:lnTo>
                      <a:pt x="23372" y="20909"/>
                    </a:lnTo>
                    <a:lnTo>
                      <a:pt x="23378" y="20921"/>
                    </a:lnTo>
                    <a:cubicBezTo>
                      <a:pt x="23377" y="20916"/>
                      <a:pt x="23375" y="20912"/>
                      <a:pt x="23373" y="20908"/>
                    </a:cubicBezTo>
                    <a:close/>
                    <a:moveTo>
                      <a:pt x="35117" y="21382"/>
                    </a:moveTo>
                    <a:cubicBezTo>
                      <a:pt x="35108" y="21394"/>
                      <a:pt x="35095" y="21406"/>
                      <a:pt x="35083" y="21419"/>
                    </a:cubicBezTo>
                    <a:cubicBezTo>
                      <a:pt x="35095" y="21410"/>
                      <a:pt x="35108" y="21394"/>
                      <a:pt x="35120" y="21382"/>
                    </a:cubicBezTo>
                    <a:close/>
                    <a:moveTo>
                      <a:pt x="34369" y="17004"/>
                    </a:moveTo>
                    <a:lnTo>
                      <a:pt x="34369" y="17004"/>
                    </a:lnTo>
                    <a:cubicBezTo>
                      <a:pt x="34372" y="17016"/>
                      <a:pt x="34375" y="17025"/>
                      <a:pt x="34381" y="17034"/>
                    </a:cubicBezTo>
                    <a:cubicBezTo>
                      <a:pt x="34423" y="17351"/>
                      <a:pt x="34287" y="17680"/>
                      <a:pt x="34441" y="17990"/>
                    </a:cubicBezTo>
                    <a:cubicBezTo>
                      <a:pt x="34414" y="17990"/>
                      <a:pt x="34387" y="17996"/>
                      <a:pt x="34363" y="18011"/>
                    </a:cubicBezTo>
                    <a:cubicBezTo>
                      <a:pt x="34315" y="18195"/>
                      <a:pt x="34405" y="18548"/>
                      <a:pt x="34580" y="18684"/>
                    </a:cubicBezTo>
                    <a:cubicBezTo>
                      <a:pt x="34643" y="18647"/>
                      <a:pt x="34652" y="18608"/>
                      <a:pt x="34610" y="18533"/>
                    </a:cubicBezTo>
                    <a:lnTo>
                      <a:pt x="34610" y="18533"/>
                    </a:lnTo>
                    <a:cubicBezTo>
                      <a:pt x="34697" y="18590"/>
                      <a:pt x="34697" y="18590"/>
                      <a:pt x="34658" y="18898"/>
                    </a:cubicBezTo>
                    <a:cubicBezTo>
                      <a:pt x="34640" y="18901"/>
                      <a:pt x="34616" y="18904"/>
                      <a:pt x="34598" y="18907"/>
                    </a:cubicBezTo>
                    <a:cubicBezTo>
                      <a:pt x="34550" y="19027"/>
                      <a:pt x="34616" y="19103"/>
                      <a:pt x="34860" y="19377"/>
                    </a:cubicBezTo>
                    <a:cubicBezTo>
                      <a:pt x="35002" y="19202"/>
                      <a:pt x="34833" y="19009"/>
                      <a:pt x="34719" y="18910"/>
                    </a:cubicBezTo>
                    <a:cubicBezTo>
                      <a:pt x="34765" y="18897"/>
                      <a:pt x="34813" y="18890"/>
                      <a:pt x="34860" y="18890"/>
                    </a:cubicBezTo>
                    <a:cubicBezTo>
                      <a:pt x="34893" y="18890"/>
                      <a:pt x="34925" y="18893"/>
                      <a:pt x="34957" y="18901"/>
                    </a:cubicBezTo>
                    <a:cubicBezTo>
                      <a:pt x="34933" y="18976"/>
                      <a:pt x="34969" y="19006"/>
                      <a:pt x="35005" y="19024"/>
                    </a:cubicBezTo>
                    <a:cubicBezTo>
                      <a:pt x="35032" y="19012"/>
                      <a:pt x="35059" y="19000"/>
                      <a:pt x="35029" y="18919"/>
                    </a:cubicBezTo>
                    <a:lnTo>
                      <a:pt x="35029" y="18919"/>
                    </a:lnTo>
                    <a:cubicBezTo>
                      <a:pt x="35180" y="18970"/>
                      <a:pt x="35234" y="19127"/>
                      <a:pt x="35355" y="19211"/>
                    </a:cubicBezTo>
                    <a:cubicBezTo>
                      <a:pt x="35331" y="19094"/>
                      <a:pt x="35273" y="19052"/>
                      <a:pt x="35255" y="19042"/>
                    </a:cubicBezTo>
                    <a:cubicBezTo>
                      <a:pt x="35257" y="19011"/>
                      <a:pt x="35263" y="18937"/>
                      <a:pt x="35309" y="18937"/>
                    </a:cubicBezTo>
                    <a:cubicBezTo>
                      <a:pt x="35333" y="18937"/>
                      <a:pt x="35366" y="18956"/>
                      <a:pt x="35415" y="19009"/>
                    </a:cubicBezTo>
                    <a:cubicBezTo>
                      <a:pt x="35491" y="19094"/>
                      <a:pt x="35551" y="19187"/>
                      <a:pt x="35602" y="19290"/>
                    </a:cubicBezTo>
                    <a:lnTo>
                      <a:pt x="35581" y="19293"/>
                    </a:lnTo>
                    <a:cubicBezTo>
                      <a:pt x="35560" y="19416"/>
                      <a:pt x="35560" y="19416"/>
                      <a:pt x="35759" y="19700"/>
                    </a:cubicBezTo>
                    <a:cubicBezTo>
                      <a:pt x="35738" y="19719"/>
                      <a:pt x="35720" y="19730"/>
                      <a:pt x="35703" y="19730"/>
                    </a:cubicBezTo>
                    <a:cubicBezTo>
                      <a:pt x="35687" y="19730"/>
                      <a:pt x="35672" y="19721"/>
                      <a:pt x="35656" y="19700"/>
                    </a:cubicBezTo>
                    <a:lnTo>
                      <a:pt x="35680" y="19694"/>
                    </a:lnTo>
                    <a:cubicBezTo>
                      <a:pt x="35686" y="19658"/>
                      <a:pt x="35677" y="19624"/>
                      <a:pt x="35656" y="19597"/>
                    </a:cubicBezTo>
                    <a:cubicBezTo>
                      <a:pt x="35638" y="19618"/>
                      <a:pt x="35629" y="19627"/>
                      <a:pt x="35647" y="19685"/>
                    </a:cubicBezTo>
                    <a:lnTo>
                      <a:pt x="35632" y="19655"/>
                    </a:lnTo>
                    <a:lnTo>
                      <a:pt x="35632" y="19655"/>
                    </a:lnTo>
                    <a:cubicBezTo>
                      <a:pt x="35596" y="19757"/>
                      <a:pt x="35596" y="19848"/>
                      <a:pt x="35638" y="19995"/>
                    </a:cubicBezTo>
                    <a:lnTo>
                      <a:pt x="35626" y="19989"/>
                    </a:lnTo>
                    <a:lnTo>
                      <a:pt x="35626" y="19989"/>
                    </a:lnTo>
                    <a:cubicBezTo>
                      <a:pt x="35647" y="20035"/>
                      <a:pt x="35668" y="20080"/>
                      <a:pt x="35696" y="20122"/>
                    </a:cubicBezTo>
                    <a:lnTo>
                      <a:pt x="35898" y="20478"/>
                    </a:lnTo>
                    <a:cubicBezTo>
                      <a:pt x="35852" y="20623"/>
                      <a:pt x="35852" y="20623"/>
                      <a:pt x="35536" y="20978"/>
                    </a:cubicBezTo>
                    <a:cubicBezTo>
                      <a:pt x="35539" y="20966"/>
                      <a:pt x="35545" y="20951"/>
                      <a:pt x="35548" y="20939"/>
                    </a:cubicBezTo>
                    <a:cubicBezTo>
                      <a:pt x="35531" y="20910"/>
                      <a:pt x="35485" y="20894"/>
                      <a:pt x="35431" y="20894"/>
                    </a:cubicBezTo>
                    <a:cubicBezTo>
                      <a:pt x="35338" y="20894"/>
                      <a:pt x="35222" y="20941"/>
                      <a:pt x="35192" y="21054"/>
                    </a:cubicBezTo>
                    <a:cubicBezTo>
                      <a:pt x="35162" y="21159"/>
                      <a:pt x="35171" y="21280"/>
                      <a:pt x="35120" y="21379"/>
                    </a:cubicBezTo>
                    <a:cubicBezTo>
                      <a:pt x="35222" y="21250"/>
                      <a:pt x="35246" y="21189"/>
                      <a:pt x="35258" y="21153"/>
                    </a:cubicBezTo>
                    <a:cubicBezTo>
                      <a:pt x="35282" y="21185"/>
                      <a:pt x="35316" y="21196"/>
                      <a:pt x="35353" y="21196"/>
                    </a:cubicBezTo>
                    <a:cubicBezTo>
                      <a:pt x="35425" y="21196"/>
                      <a:pt x="35509" y="21157"/>
                      <a:pt x="35563" y="21157"/>
                    </a:cubicBezTo>
                    <a:cubicBezTo>
                      <a:pt x="35598" y="21157"/>
                      <a:pt x="35620" y="21172"/>
                      <a:pt x="35620" y="21223"/>
                    </a:cubicBezTo>
                    <a:cubicBezTo>
                      <a:pt x="35620" y="21349"/>
                      <a:pt x="35536" y="21470"/>
                      <a:pt x="35578" y="21599"/>
                    </a:cubicBezTo>
                    <a:cubicBezTo>
                      <a:pt x="35620" y="21729"/>
                      <a:pt x="35759" y="21768"/>
                      <a:pt x="35822" y="21874"/>
                    </a:cubicBezTo>
                    <a:cubicBezTo>
                      <a:pt x="35822" y="21702"/>
                      <a:pt x="35964" y="21583"/>
                      <a:pt x="36010" y="21425"/>
                    </a:cubicBezTo>
                    <a:lnTo>
                      <a:pt x="36010" y="21425"/>
                    </a:lnTo>
                    <a:cubicBezTo>
                      <a:pt x="36021" y="21630"/>
                      <a:pt x="36028" y="21636"/>
                      <a:pt x="36066" y="21669"/>
                    </a:cubicBezTo>
                    <a:cubicBezTo>
                      <a:pt x="36085" y="21606"/>
                      <a:pt x="36100" y="21539"/>
                      <a:pt x="36112" y="21473"/>
                    </a:cubicBezTo>
                    <a:cubicBezTo>
                      <a:pt x="36112" y="21467"/>
                      <a:pt x="36217" y="20674"/>
                      <a:pt x="35940" y="20339"/>
                    </a:cubicBezTo>
                    <a:lnTo>
                      <a:pt x="35943" y="20333"/>
                    </a:lnTo>
                    <a:cubicBezTo>
                      <a:pt x="35973" y="20315"/>
                      <a:pt x="35973" y="20315"/>
                      <a:pt x="35961" y="20080"/>
                    </a:cubicBezTo>
                    <a:lnTo>
                      <a:pt x="35961" y="20080"/>
                    </a:lnTo>
                    <a:cubicBezTo>
                      <a:pt x="35943" y="20125"/>
                      <a:pt x="35925" y="20173"/>
                      <a:pt x="35907" y="20221"/>
                    </a:cubicBezTo>
                    <a:cubicBezTo>
                      <a:pt x="35910" y="20240"/>
                      <a:pt x="35913" y="20267"/>
                      <a:pt x="35919" y="20288"/>
                    </a:cubicBezTo>
                    <a:cubicBezTo>
                      <a:pt x="35825" y="20224"/>
                      <a:pt x="35825" y="20224"/>
                      <a:pt x="35801" y="19790"/>
                    </a:cubicBezTo>
                    <a:lnTo>
                      <a:pt x="35801" y="19790"/>
                    </a:lnTo>
                    <a:cubicBezTo>
                      <a:pt x="35823" y="19799"/>
                      <a:pt x="35842" y="19803"/>
                      <a:pt x="35858" y="19803"/>
                    </a:cubicBezTo>
                    <a:cubicBezTo>
                      <a:pt x="35981" y="19803"/>
                      <a:pt x="35930" y="19558"/>
                      <a:pt x="35879" y="19444"/>
                    </a:cubicBezTo>
                    <a:cubicBezTo>
                      <a:pt x="35824" y="19315"/>
                      <a:pt x="35798" y="19283"/>
                      <a:pt x="35721" y="19283"/>
                    </a:cubicBezTo>
                    <a:cubicBezTo>
                      <a:pt x="35692" y="19283"/>
                      <a:pt x="35657" y="19287"/>
                      <a:pt x="35611" y="19293"/>
                    </a:cubicBezTo>
                    <a:cubicBezTo>
                      <a:pt x="35481" y="18843"/>
                      <a:pt x="35481" y="18843"/>
                      <a:pt x="35427" y="18834"/>
                    </a:cubicBezTo>
                    <a:cubicBezTo>
                      <a:pt x="35397" y="18859"/>
                      <a:pt x="35397" y="18859"/>
                      <a:pt x="35382" y="18916"/>
                    </a:cubicBezTo>
                    <a:cubicBezTo>
                      <a:pt x="35359" y="18775"/>
                      <a:pt x="35241" y="18731"/>
                      <a:pt x="35153" y="18731"/>
                    </a:cubicBezTo>
                    <a:cubicBezTo>
                      <a:pt x="35114" y="18731"/>
                      <a:pt x="35080" y="18740"/>
                      <a:pt x="35065" y="18753"/>
                    </a:cubicBezTo>
                    <a:cubicBezTo>
                      <a:pt x="35044" y="18774"/>
                      <a:pt x="35035" y="18804"/>
                      <a:pt x="35032" y="18834"/>
                    </a:cubicBezTo>
                    <a:cubicBezTo>
                      <a:pt x="35017" y="18756"/>
                      <a:pt x="35011" y="18678"/>
                      <a:pt x="35011" y="18599"/>
                    </a:cubicBezTo>
                    <a:lnTo>
                      <a:pt x="35014" y="18599"/>
                    </a:lnTo>
                    <a:cubicBezTo>
                      <a:pt x="35020" y="18569"/>
                      <a:pt x="35023" y="18536"/>
                      <a:pt x="35020" y="18503"/>
                    </a:cubicBezTo>
                    <a:cubicBezTo>
                      <a:pt x="35020" y="18491"/>
                      <a:pt x="35017" y="18476"/>
                      <a:pt x="35014" y="18464"/>
                    </a:cubicBezTo>
                    <a:cubicBezTo>
                      <a:pt x="34999" y="18099"/>
                      <a:pt x="35114" y="17725"/>
                      <a:pt x="34969" y="17366"/>
                    </a:cubicBezTo>
                    <a:cubicBezTo>
                      <a:pt x="34860" y="17098"/>
                      <a:pt x="34492" y="17272"/>
                      <a:pt x="34375" y="17016"/>
                    </a:cubicBezTo>
                    <a:lnTo>
                      <a:pt x="34369" y="17004"/>
                    </a:lnTo>
                    <a:close/>
                    <a:moveTo>
                      <a:pt x="22923" y="20333"/>
                    </a:moveTo>
                    <a:cubicBezTo>
                      <a:pt x="22899" y="20333"/>
                      <a:pt x="22877" y="20342"/>
                      <a:pt x="22859" y="20357"/>
                    </a:cubicBezTo>
                    <a:lnTo>
                      <a:pt x="22871" y="20372"/>
                    </a:lnTo>
                    <a:lnTo>
                      <a:pt x="22847" y="20357"/>
                    </a:lnTo>
                    <a:lnTo>
                      <a:pt x="22847" y="20357"/>
                    </a:lnTo>
                    <a:cubicBezTo>
                      <a:pt x="22850" y="20387"/>
                      <a:pt x="22877" y="20414"/>
                      <a:pt x="22908" y="20417"/>
                    </a:cubicBezTo>
                    <a:cubicBezTo>
                      <a:pt x="23007" y="20574"/>
                      <a:pt x="22974" y="20758"/>
                      <a:pt x="22914" y="21045"/>
                    </a:cubicBezTo>
                    <a:cubicBezTo>
                      <a:pt x="22853" y="21316"/>
                      <a:pt x="22802" y="21551"/>
                      <a:pt x="22917" y="21750"/>
                    </a:cubicBezTo>
                    <a:cubicBezTo>
                      <a:pt x="22919" y="21754"/>
                      <a:pt x="23031" y="21917"/>
                      <a:pt x="23140" y="21917"/>
                    </a:cubicBezTo>
                    <a:cubicBezTo>
                      <a:pt x="23200" y="21917"/>
                      <a:pt x="23259" y="21869"/>
                      <a:pt x="23300" y="21720"/>
                    </a:cubicBezTo>
                    <a:cubicBezTo>
                      <a:pt x="23348" y="21542"/>
                      <a:pt x="23363" y="21253"/>
                      <a:pt x="23342" y="20855"/>
                    </a:cubicBezTo>
                    <a:lnTo>
                      <a:pt x="23342" y="20852"/>
                    </a:lnTo>
                    <a:cubicBezTo>
                      <a:pt x="23330" y="20825"/>
                      <a:pt x="23330" y="20822"/>
                      <a:pt x="23336" y="20819"/>
                    </a:cubicBezTo>
                    <a:cubicBezTo>
                      <a:pt x="23399" y="20734"/>
                      <a:pt x="23330" y="20623"/>
                      <a:pt x="23285" y="20565"/>
                    </a:cubicBezTo>
                    <a:cubicBezTo>
                      <a:pt x="23101" y="20339"/>
                      <a:pt x="22950" y="20333"/>
                      <a:pt x="22923" y="20333"/>
                    </a:cubicBezTo>
                    <a:close/>
                    <a:moveTo>
                      <a:pt x="35126" y="24241"/>
                    </a:moveTo>
                    <a:lnTo>
                      <a:pt x="35141" y="24247"/>
                    </a:lnTo>
                    <a:cubicBezTo>
                      <a:pt x="35135" y="24244"/>
                      <a:pt x="35129" y="24241"/>
                      <a:pt x="35126" y="24241"/>
                    </a:cubicBezTo>
                    <a:close/>
                    <a:moveTo>
                      <a:pt x="36344" y="23186"/>
                    </a:moveTo>
                    <a:lnTo>
                      <a:pt x="36323" y="23201"/>
                    </a:lnTo>
                    <a:cubicBezTo>
                      <a:pt x="36253" y="23255"/>
                      <a:pt x="36178" y="23354"/>
                      <a:pt x="36145" y="23680"/>
                    </a:cubicBezTo>
                    <a:cubicBezTo>
                      <a:pt x="36139" y="23668"/>
                      <a:pt x="36139" y="23668"/>
                      <a:pt x="36133" y="23662"/>
                    </a:cubicBezTo>
                    <a:lnTo>
                      <a:pt x="36133" y="23662"/>
                    </a:lnTo>
                    <a:cubicBezTo>
                      <a:pt x="36121" y="23704"/>
                      <a:pt x="36139" y="24054"/>
                      <a:pt x="36154" y="24132"/>
                    </a:cubicBezTo>
                    <a:cubicBezTo>
                      <a:pt x="36179" y="24268"/>
                      <a:pt x="36208" y="24295"/>
                      <a:pt x="36233" y="24295"/>
                    </a:cubicBezTo>
                    <a:cubicBezTo>
                      <a:pt x="36238" y="24295"/>
                      <a:pt x="36243" y="24294"/>
                      <a:pt x="36247" y="24292"/>
                    </a:cubicBezTo>
                    <a:cubicBezTo>
                      <a:pt x="36155" y="23905"/>
                      <a:pt x="36394" y="23897"/>
                      <a:pt x="36417" y="23897"/>
                    </a:cubicBezTo>
                    <a:cubicBezTo>
                      <a:pt x="36418" y="23897"/>
                      <a:pt x="36419" y="23897"/>
                      <a:pt x="36419" y="23897"/>
                    </a:cubicBezTo>
                    <a:cubicBezTo>
                      <a:pt x="36383" y="23746"/>
                      <a:pt x="36386" y="23674"/>
                      <a:pt x="36473" y="23406"/>
                    </a:cubicBezTo>
                    <a:cubicBezTo>
                      <a:pt x="36471" y="23405"/>
                      <a:pt x="36468" y="23405"/>
                      <a:pt x="36466" y="23405"/>
                    </a:cubicBezTo>
                    <a:cubicBezTo>
                      <a:pt x="36413" y="23405"/>
                      <a:pt x="36323" y="23513"/>
                      <a:pt x="36329" y="23547"/>
                    </a:cubicBezTo>
                    <a:lnTo>
                      <a:pt x="36326" y="23547"/>
                    </a:lnTo>
                    <a:cubicBezTo>
                      <a:pt x="36311" y="23571"/>
                      <a:pt x="36296" y="23593"/>
                      <a:pt x="36277" y="23617"/>
                    </a:cubicBezTo>
                    <a:cubicBezTo>
                      <a:pt x="36293" y="23514"/>
                      <a:pt x="36281" y="23409"/>
                      <a:pt x="36296" y="23306"/>
                    </a:cubicBezTo>
                    <a:cubicBezTo>
                      <a:pt x="36308" y="23222"/>
                      <a:pt x="36308" y="23222"/>
                      <a:pt x="36344" y="23186"/>
                    </a:cubicBezTo>
                    <a:close/>
                    <a:moveTo>
                      <a:pt x="36865" y="24953"/>
                    </a:moveTo>
                    <a:lnTo>
                      <a:pt x="36861" y="24956"/>
                    </a:lnTo>
                    <a:cubicBezTo>
                      <a:pt x="36862" y="24955"/>
                      <a:pt x="36864" y="24954"/>
                      <a:pt x="36865" y="24953"/>
                    </a:cubicBezTo>
                    <a:close/>
                    <a:moveTo>
                      <a:pt x="36861" y="24956"/>
                    </a:moveTo>
                    <a:cubicBezTo>
                      <a:pt x="36859" y="24956"/>
                      <a:pt x="36858" y="24957"/>
                      <a:pt x="36856" y="24959"/>
                    </a:cubicBezTo>
                    <a:lnTo>
                      <a:pt x="36861" y="24956"/>
                    </a:lnTo>
                    <a:close/>
                    <a:moveTo>
                      <a:pt x="36151" y="25019"/>
                    </a:moveTo>
                    <a:cubicBezTo>
                      <a:pt x="36036" y="25025"/>
                      <a:pt x="35870" y="25088"/>
                      <a:pt x="36006" y="25206"/>
                    </a:cubicBezTo>
                    <a:cubicBezTo>
                      <a:pt x="36024" y="25221"/>
                      <a:pt x="36042" y="25233"/>
                      <a:pt x="36063" y="25245"/>
                    </a:cubicBezTo>
                    <a:cubicBezTo>
                      <a:pt x="36054" y="25251"/>
                      <a:pt x="36054" y="25251"/>
                      <a:pt x="36051" y="25254"/>
                    </a:cubicBezTo>
                    <a:lnTo>
                      <a:pt x="36054" y="25254"/>
                    </a:lnTo>
                    <a:cubicBezTo>
                      <a:pt x="36057" y="25254"/>
                      <a:pt x="36060" y="25254"/>
                      <a:pt x="36066" y="25245"/>
                    </a:cubicBezTo>
                    <a:cubicBezTo>
                      <a:pt x="36172" y="25303"/>
                      <a:pt x="36279" y="25333"/>
                      <a:pt x="36364" y="25333"/>
                    </a:cubicBezTo>
                    <a:cubicBezTo>
                      <a:pt x="36438" y="25333"/>
                      <a:pt x="36495" y="25311"/>
                      <a:pt x="36522" y="25266"/>
                    </a:cubicBezTo>
                    <a:cubicBezTo>
                      <a:pt x="36549" y="25221"/>
                      <a:pt x="36537" y="25164"/>
                      <a:pt x="36498" y="25130"/>
                    </a:cubicBezTo>
                    <a:lnTo>
                      <a:pt x="36498" y="25130"/>
                    </a:lnTo>
                    <a:cubicBezTo>
                      <a:pt x="36501" y="25148"/>
                      <a:pt x="36509" y="25164"/>
                      <a:pt x="36518" y="25178"/>
                    </a:cubicBezTo>
                    <a:lnTo>
                      <a:pt x="36518" y="25178"/>
                    </a:lnTo>
                    <a:cubicBezTo>
                      <a:pt x="36404" y="25022"/>
                      <a:pt x="36194" y="25019"/>
                      <a:pt x="36151" y="25019"/>
                    </a:cubicBezTo>
                    <a:close/>
                    <a:moveTo>
                      <a:pt x="35634" y="25069"/>
                    </a:moveTo>
                    <a:cubicBezTo>
                      <a:pt x="35629" y="25069"/>
                      <a:pt x="35623" y="25070"/>
                      <a:pt x="35617" y="25070"/>
                    </a:cubicBezTo>
                    <a:cubicBezTo>
                      <a:pt x="35572" y="25076"/>
                      <a:pt x="35539" y="25112"/>
                      <a:pt x="35536" y="25161"/>
                    </a:cubicBezTo>
                    <a:cubicBezTo>
                      <a:pt x="35533" y="25194"/>
                      <a:pt x="35521" y="25284"/>
                      <a:pt x="35590" y="25323"/>
                    </a:cubicBezTo>
                    <a:lnTo>
                      <a:pt x="35587" y="25323"/>
                    </a:lnTo>
                    <a:cubicBezTo>
                      <a:pt x="35605" y="25334"/>
                      <a:pt x="35626" y="25338"/>
                      <a:pt x="35648" y="25338"/>
                    </a:cubicBezTo>
                    <a:cubicBezTo>
                      <a:pt x="35710" y="25338"/>
                      <a:pt x="35779" y="25301"/>
                      <a:pt x="35801" y="25245"/>
                    </a:cubicBezTo>
                    <a:cubicBezTo>
                      <a:pt x="35804" y="25230"/>
                      <a:pt x="35807" y="25218"/>
                      <a:pt x="35807" y="25203"/>
                    </a:cubicBezTo>
                    <a:cubicBezTo>
                      <a:pt x="35796" y="25129"/>
                      <a:pt x="35719" y="25069"/>
                      <a:pt x="35634" y="25069"/>
                    </a:cubicBezTo>
                    <a:close/>
                    <a:moveTo>
                      <a:pt x="33834" y="21443"/>
                    </a:moveTo>
                    <a:cubicBezTo>
                      <a:pt x="33833" y="21443"/>
                      <a:pt x="33833" y="21443"/>
                      <a:pt x="33832" y="21443"/>
                    </a:cubicBezTo>
                    <a:cubicBezTo>
                      <a:pt x="33805" y="21452"/>
                      <a:pt x="33781" y="21467"/>
                      <a:pt x="33766" y="21491"/>
                    </a:cubicBezTo>
                    <a:lnTo>
                      <a:pt x="33766" y="21470"/>
                    </a:lnTo>
                    <a:cubicBezTo>
                      <a:pt x="33763" y="21470"/>
                      <a:pt x="33437" y="21488"/>
                      <a:pt x="33310" y="22299"/>
                    </a:cubicBezTo>
                    <a:cubicBezTo>
                      <a:pt x="33310" y="22248"/>
                      <a:pt x="33289" y="22197"/>
                      <a:pt x="33247" y="22163"/>
                    </a:cubicBezTo>
                    <a:cubicBezTo>
                      <a:pt x="33193" y="22266"/>
                      <a:pt x="33154" y="22374"/>
                      <a:pt x="33130" y="22489"/>
                    </a:cubicBezTo>
                    <a:cubicBezTo>
                      <a:pt x="33021" y="22465"/>
                      <a:pt x="33063" y="22314"/>
                      <a:pt x="32955" y="22287"/>
                    </a:cubicBezTo>
                    <a:cubicBezTo>
                      <a:pt x="32845" y="22590"/>
                      <a:pt x="32390" y="22997"/>
                      <a:pt x="32236" y="22997"/>
                    </a:cubicBezTo>
                    <a:cubicBezTo>
                      <a:pt x="32218" y="22997"/>
                      <a:pt x="32203" y="22991"/>
                      <a:pt x="32195" y="22977"/>
                    </a:cubicBezTo>
                    <a:cubicBezTo>
                      <a:pt x="32192" y="22971"/>
                      <a:pt x="32189" y="22965"/>
                      <a:pt x="32189" y="22956"/>
                    </a:cubicBezTo>
                    <a:cubicBezTo>
                      <a:pt x="32119" y="23110"/>
                      <a:pt x="32080" y="23273"/>
                      <a:pt x="32077" y="23442"/>
                    </a:cubicBezTo>
                    <a:cubicBezTo>
                      <a:pt x="31969" y="23354"/>
                      <a:pt x="31718" y="23397"/>
                      <a:pt x="31733" y="23201"/>
                    </a:cubicBezTo>
                    <a:lnTo>
                      <a:pt x="31733" y="23201"/>
                    </a:lnTo>
                    <a:cubicBezTo>
                      <a:pt x="31540" y="23391"/>
                      <a:pt x="31462" y="23469"/>
                      <a:pt x="31492" y="23861"/>
                    </a:cubicBezTo>
                    <a:cubicBezTo>
                      <a:pt x="31492" y="23876"/>
                      <a:pt x="31667" y="25149"/>
                      <a:pt x="31884" y="25164"/>
                    </a:cubicBezTo>
                    <a:cubicBezTo>
                      <a:pt x="31885" y="25164"/>
                      <a:pt x="31886" y="25164"/>
                      <a:pt x="31887" y="25164"/>
                    </a:cubicBezTo>
                    <a:cubicBezTo>
                      <a:pt x="31952" y="25164"/>
                      <a:pt x="32011" y="25060"/>
                      <a:pt x="32041" y="25010"/>
                    </a:cubicBezTo>
                    <a:cubicBezTo>
                      <a:pt x="32065" y="25155"/>
                      <a:pt x="32287" y="25212"/>
                      <a:pt x="32470" y="25212"/>
                    </a:cubicBezTo>
                    <a:cubicBezTo>
                      <a:pt x="32557" y="25212"/>
                      <a:pt x="32636" y="25199"/>
                      <a:pt x="32680" y="25176"/>
                    </a:cubicBezTo>
                    <a:lnTo>
                      <a:pt x="32680" y="25176"/>
                    </a:lnTo>
                    <a:cubicBezTo>
                      <a:pt x="32644" y="25327"/>
                      <a:pt x="32706" y="25373"/>
                      <a:pt x="32796" y="25373"/>
                    </a:cubicBezTo>
                    <a:cubicBezTo>
                      <a:pt x="32884" y="25373"/>
                      <a:pt x="32999" y="25328"/>
                      <a:pt x="33069" y="25296"/>
                    </a:cubicBezTo>
                    <a:lnTo>
                      <a:pt x="33066" y="25296"/>
                    </a:lnTo>
                    <a:cubicBezTo>
                      <a:pt x="33067" y="25296"/>
                      <a:pt x="33100" y="25286"/>
                      <a:pt x="33128" y="25286"/>
                    </a:cubicBezTo>
                    <a:cubicBezTo>
                      <a:pt x="33173" y="25286"/>
                      <a:pt x="33208" y="25310"/>
                      <a:pt x="33105" y="25435"/>
                    </a:cubicBezTo>
                    <a:cubicBezTo>
                      <a:pt x="33160" y="25375"/>
                      <a:pt x="33208" y="25305"/>
                      <a:pt x="33247" y="25233"/>
                    </a:cubicBezTo>
                    <a:cubicBezTo>
                      <a:pt x="33344" y="25043"/>
                      <a:pt x="33319" y="24817"/>
                      <a:pt x="33410" y="24627"/>
                    </a:cubicBezTo>
                    <a:cubicBezTo>
                      <a:pt x="33525" y="24392"/>
                      <a:pt x="33736" y="24226"/>
                      <a:pt x="33838" y="23988"/>
                    </a:cubicBezTo>
                    <a:cubicBezTo>
                      <a:pt x="33895" y="23876"/>
                      <a:pt x="33917" y="23749"/>
                      <a:pt x="33895" y="23626"/>
                    </a:cubicBezTo>
                    <a:lnTo>
                      <a:pt x="33895" y="23626"/>
                    </a:lnTo>
                    <a:cubicBezTo>
                      <a:pt x="33952" y="23697"/>
                      <a:pt x="33995" y="23720"/>
                      <a:pt x="34028" y="23720"/>
                    </a:cubicBezTo>
                    <a:cubicBezTo>
                      <a:pt x="34072" y="23720"/>
                      <a:pt x="34096" y="23675"/>
                      <a:pt x="34106" y="23647"/>
                    </a:cubicBezTo>
                    <a:cubicBezTo>
                      <a:pt x="34152" y="23523"/>
                      <a:pt x="34137" y="23279"/>
                      <a:pt x="33811" y="22803"/>
                    </a:cubicBezTo>
                    <a:lnTo>
                      <a:pt x="33811" y="22803"/>
                    </a:lnTo>
                    <a:cubicBezTo>
                      <a:pt x="33832" y="22821"/>
                      <a:pt x="33859" y="22836"/>
                      <a:pt x="33886" y="22845"/>
                    </a:cubicBezTo>
                    <a:cubicBezTo>
                      <a:pt x="33889" y="22836"/>
                      <a:pt x="33889" y="22836"/>
                      <a:pt x="33784" y="22661"/>
                    </a:cubicBezTo>
                    <a:lnTo>
                      <a:pt x="33784" y="22661"/>
                    </a:lnTo>
                    <a:cubicBezTo>
                      <a:pt x="33791" y="22662"/>
                      <a:pt x="33801" y="22663"/>
                      <a:pt x="33813" y="22663"/>
                    </a:cubicBezTo>
                    <a:cubicBezTo>
                      <a:pt x="33871" y="22663"/>
                      <a:pt x="33964" y="22641"/>
                      <a:pt x="33932" y="22513"/>
                    </a:cubicBezTo>
                    <a:lnTo>
                      <a:pt x="33932" y="22513"/>
                    </a:lnTo>
                    <a:lnTo>
                      <a:pt x="33944" y="22531"/>
                    </a:lnTo>
                    <a:lnTo>
                      <a:pt x="33962" y="22525"/>
                    </a:lnTo>
                    <a:cubicBezTo>
                      <a:pt x="33956" y="22474"/>
                      <a:pt x="33947" y="22426"/>
                      <a:pt x="33932" y="22380"/>
                    </a:cubicBezTo>
                    <a:lnTo>
                      <a:pt x="33932" y="22380"/>
                    </a:lnTo>
                    <a:cubicBezTo>
                      <a:pt x="33961" y="22407"/>
                      <a:pt x="33987" y="22418"/>
                      <a:pt x="34010" y="22418"/>
                    </a:cubicBezTo>
                    <a:cubicBezTo>
                      <a:pt x="34074" y="22418"/>
                      <a:pt x="34111" y="22330"/>
                      <a:pt x="34106" y="22266"/>
                    </a:cubicBezTo>
                    <a:cubicBezTo>
                      <a:pt x="34100" y="22239"/>
                      <a:pt x="34094" y="22215"/>
                      <a:pt x="34082" y="22187"/>
                    </a:cubicBezTo>
                    <a:lnTo>
                      <a:pt x="34085" y="22184"/>
                    </a:lnTo>
                    <a:cubicBezTo>
                      <a:pt x="34122" y="22145"/>
                      <a:pt x="34432" y="21789"/>
                      <a:pt x="34257" y="21786"/>
                    </a:cubicBezTo>
                    <a:cubicBezTo>
                      <a:pt x="34197" y="21786"/>
                      <a:pt x="34085" y="21838"/>
                      <a:pt x="34031" y="21862"/>
                    </a:cubicBezTo>
                    <a:cubicBezTo>
                      <a:pt x="34076" y="21832"/>
                      <a:pt x="34076" y="21832"/>
                      <a:pt x="34091" y="21808"/>
                    </a:cubicBezTo>
                    <a:cubicBezTo>
                      <a:pt x="34071" y="21799"/>
                      <a:pt x="34062" y="21795"/>
                      <a:pt x="34040" y="21795"/>
                    </a:cubicBezTo>
                    <a:cubicBezTo>
                      <a:pt x="34023" y="21795"/>
                      <a:pt x="33997" y="21798"/>
                      <a:pt x="33953" y="21801"/>
                    </a:cubicBezTo>
                    <a:cubicBezTo>
                      <a:pt x="34060" y="21560"/>
                      <a:pt x="33882" y="21443"/>
                      <a:pt x="33834" y="21443"/>
                    </a:cubicBezTo>
                    <a:close/>
                    <a:moveTo>
                      <a:pt x="39851" y="25547"/>
                    </a:moveTo>
                    <a:cubicBezTo>
                      <a:pt x="39851" y="25548"/>
                      <a:pt x="39851" y="25549"/>
                      <a:pt x="39850" y="25550"/>
                    </a:cubicBezTo>
                    <a:lnTo>
                      <a:pt x="39850" y="25550"/>
                    </a:lnTo>
                    <a:lnTo>
                      <a:pt x="39851" y="25550"/>
                    </a:lnTo>
                    <a:lnTo>
                      <a:pt x="39851" y="25547"/>
                    </a:lnTo>
                    <a:close/>
                    <a:moveTo>
                      <a:pt x="35696" y="23357"/>
                    </a:moveTo>
                    <a:lnTo>
                      <a:pt x="35581" y="23382"/>
                    </a:lnTo>
                    <a:cubicBezTo>
                      <a:pt x="35273" y="23445"/>
                      <a:pt x="34960" y="23463"/>
                      <a:pt x="34655" y="23535"/>
                    </a:cubicBezTo>
                    <a:cubicBezTo>
                      <a:pt x="34583" y="23550"/>
                      <a:pt x="34517" y="23590"/>
                      <a:pt x="34468" y="23650"/>
                    </a:cubicBezTo>
                    <a:cubicBezTo>
                      <a:pt x="34450" y="23680"/>
                      <a:pt x="34432" y="23710"/>
                      <a:pt x="34420" y="23743"/>
                    </a:cubicBezTo>
                    <a:cubicBezTo>
                      <a:pt x="34354" y="23894"/>
                      <a:pt x="34324" y="24060"/>
                      <a:pt x="34272" y="24217"/>
                    </a:cubicBezTo>
                    <a:cubicBezTo>
                      <a:pt x="34173" y="24512"/>
                      <a:pt x="33941" y="24744"/>
                      <a:pt x="33853" y="25046"/>
                    </a:cubicBezTo>
                    <a:cubicBezTo>
                      <a:pt x="33763" y="25348"/>
                      <a:pt x="33835" y="25664"/>
                      <a:pt x="33784" y="25972"/>
                    </a:cubicBezTo>
                    <a:cubicBezTo>
                      <a:pt x="33827" y="25955"/>
                      <a:pt x="33873" y="25946"/>
                      <a:pt x="33919" y="25946"/>
                    </a:cubicBezTo>
                    <a:cubicBezTo>
                      <a:pt x="33962" y="25946"/>
                      <a:pt x="34007" y="25954"/>
                      <a:pt x="34049" y="25969"/>
                    </a:cubicBezTo>
                    <a:cubicBezTo>
                      <a:pt x="34049" y="25960"/>
                      <a:pt x="34218" y="25124"/>
                      <a:pt x="34357" y="24989"/>
                    </a:cubicBezTo>
                    <a:cubicBezTo>
                      <a:pt x="34420" y="25076"/>
                      <a:pt x="34429" y="25091"/>
                      <a:pt x="34393" y="25366"/>
                    </a:cubicBezTo>
                    <a:cubicBezTo>
                      <a:pt x="34360" y="25630"/>
                      <a:pt x="34447" y="25681"/>
                      <a:pt x="34520" y="25681"/>
                    </a:cubicBezTo>
                    <a:cubicBezTo>
                      <a:pt x="34554" y="25681"/>
                      <a:pt x="34584" y="25670"/>
                      <a:pt x="34598" y="25664"/>
                    </a:cubicBezTo>
                    <a:lnTo>
                      <a:pt x="34598" y="25664"/>
                    </a:lnTo>
                    <a:cubicBezTo>
                      <a:pt x="34553" y="25761"/>
                      <a:pt x="34535" y="25866"/>
                      <a:pt x="34544" y="25972"/>
                    </a:cubicBezTo>
                    <a:cubicBezTo>
                      <a:pt x="34550" y="25978"/>
                      <a:pt x="34562" y="25981"/>
                      <a:pt x="34568" y="25987"/>
                    </a:cubicBezTo>
                    <a:cubicBezTo>
                      <a:pt x="34691" y="25926"/>
                      <a:pt x="34794" y="25613"/>
                      <a:pt x="34791" y="25495"/>
                    </a:cubicBezTo>
                    <a:lnTo>
                      <a:pt x="34791" y="25495"/>
                    </a:lnTo>
                    <a:cubicBezTo>
                      <a:pt x="34746" y="25510"/>
                      <a:pt x="34707" y="25534"/>
                      <a:pt x="34673" y="25565"/>
                    </a:cubicBezTo>
                    <a:cubicBezTo>
                      <a:pt x="34725" y="25248"/>
                      <a:pt x="34586" y="24949"/>
                      <a:pt x="34577" y="24636"/>
                    </a:cubicBezTo>
                    <a:lnTo>
                      <a:pt x="34577" y="24636"/>
                    </a:lnTo>
                    <a:cubicBezTo>
                      <a:pt x="34611" y="24679"/>
                      <a:pt x="34642" y="24698"/>
                      <a:pt x="34673" y="24698"/>
                    </a:cubicBezTo>
                    <a:cubicBezTo>
                      <a:pt x="34815" y="24698"/>
                      <a:pt x="34925" y="24288"/>
                      <a:pt x="35120" y="24238"/>
                    </a:cubicBezTo>
                    <a:cubicBezTo>
                      <a:pt x="35081" y="24231"/>
                      <a:pt x="35043" y="24228"/>
                      <a:pt x="35005" y="24228"/>
                    </a:cubicBezTo>
                    <a:cubicBezTo>
                      <a:pt x="34863" y="24228"/>
                      <a:pt x="34721" y="24266"/>
                      <a:pt x="34579" y="24266"/>
                    </a:cubicBezTo>
                    <a:cubicBezTo>
                      <a:pt x="34502" y="24266"/>
                      <a:pt x="34425" y="24255"/>
                      <a:pt x="34348" y="24220"/>
                    </a:cubicBezTo>
                    <a:cubicBezTo>
                      <a:pt x="34248" y="24172"/>
                      <a:pt x="34290" y="24090"/>
                      <a:pt x="34498" y="23942"/>
                    </a:cubicBezTo>
                    <a:cubicBezTo>
                      <a:pt x="34640" y="23840"/>
                      <a:pt x="34748" y="23809"/>
                      <a:pt x="34877" y="23809"/>
                    </a:cubicBezTo>
                    <a:cubicBezTo>
                      <a:pt x="34954" y="23809"/>
                      <a:pt x="35039" y="23820"/>
                      <a:pt x="35144" y="23834"/>
                    </a:cubicBezTo>
                    <a:cubicBezTo>
                      <a:pt x="35212" y="23842"/>
                      <a:pt x="35263" y="23847"/>
                      <a:pt x="35303" y="23847"/>
                    </a:cubicBezTo>
                    <a:cubicBezTo>
                      <a:pt x="35402" y="23847"/>
                      <a:pt x="35432" y="23818"/>
                      <a:pt x="35506" y="23746"/>
                    </a:cubicBezTo>
                    <a:lnTo>
                      <a:pt x="35506" y="23746"/>
                    </a:lnTo>
                    <a:cubicBezTo>
                      <a:pt x="35494" y="23764"/>
                      <a:pt x="35478" y="23786"/>
                      <a:pt x="35466" y="23801"/>
                    </a:cubicBezTo>
                    <a:cubicBezTo>
                      <a:pt x="35677" y="23559"/>
                      <a:pt x="35677" y="23559"/>
                      <a:pt x="35696" y="23490"/>
                    </a:cubicBezTo>
                    <a:cubicBezTo>
                      <a:pt x="35702" y="23445"/>
                      <a:pt x="35702" y="23400"/>
                      <a:pt x="35696" y="23357"/>
                    </a:cubicBezTo>
                    <a:close/>
                    <a:moveTo>
                      <a:pt x="27725" y="21934"/>
                    </a:moveTo>
                    <a:cubicBezTo>
                      <a:pt x="27723" y="21934"/>
                      <a:pt x="27720" y="21934"/>
                      <a:pt x="27717" y="21934"/>
                    </a:cubicBezTo>
                    <a:cubicBezTo>
                      <a:pt x="27696" y="21934"/>
                      <a:pt x="27678" y="21937"/>
                      <a:pt x="27660" y="21940"/>
                    </a:cubicBezTo>
                    <a:cubicBezTo>
                      <a:pt x="27982" y="22004"/>
                      <a:pt x="28489" y="23050"/>
                      <a:pt x="29146" y="24597"/>
                    </a:cubicBezTo>
                    <a:cubicBezTo>
                      <a:pt x="29558" y="25563"/>
                      <a:pt x="29765" y="26037"/>
                      <a:pt x="29919" y="26037"/>
                    </a:cubicBezTo>
                    <a:cubicBezTo>
                      <a:pt x="29934" y="26037"/>
                      <a:pt x="29949" y="26032"/>
                      <a:pt x="29963" y="26023"/>
                    </a:cubicBezTo>
                    <a:cubicBezTo>
                      <a:pt x="29951" y="25996"/>
                      <a:pt x="29942" y="25969"/>
                      <a:pt x="29936" y="25939"/>
                    </a:cubicBezTo>
                    <a:lnTo>
                      <a:pt x="29939" y="25939"/>
                    </a:lnTo>
                    <a:cubicBezTo>
                      <a:pt x="30015" y="25902"/>
                      <a:pt x="30105" y="25932"/>
                      <a:pt x="30178" y="25884"/>
                    </a:cubicBezTo>
                    <a:cubicBezTo>
                      <a:pt x="30250" y="25839"/>
                      <a:pt x="30352" y="25743"/>
                      <a:pt x="30383" y="25655"/>
                    </a:cubicBezTo>
                    <a:cubicBezTo>
                      <a:pt x="30500" y="25314"/>
                      <a:pt x="30392" y="24983"/>
                      <a:pt x="30334" y="24805"/>
                    </a:cubicBezTo>
                    <a:lnTo>
                      <a:pt x="30334" y="24805"/>
                    </a:lnTo>
                    <a:cubicBezTo>
                      <a:pt x="30491" y="25071"/>
                      <a:pt x="30560" y="25190"/>
                      <a:pt x="30667" y="25190"/>
                    </a:cubicBezTo>
                    <a:cubicBezTo>
                      <a:pt x="30707" y="25190"/>
                      <a:pt x="30752" y="25173"/>
                      <a:pt x="30808" y="25142"/>
                    </a:cubicBezTo>
                    <a:cubicBezTo>
                      <a:pt x="30735" y="25067"/>
                      <a:pt x="30784" y="24995"/>
                      <a:pt x="30814" y="24983"/>
                    </a:cubicBezTo>
                    <a:cubicBezTo>
                      <a:pt x="30825" y="24989"/>
                      <a:pt x="30840" y="24998"/>
                      <a:pt x="30850" y="24998"/>
                    </a:cubicBezTo>
                    <a:cubicBezTo>
                      <a:pt x="30854" y="24998"/>
                      <a:pt x="30857" y="24997"/>
                      <a:pt x="30859" y="24995"/>
                    </a:cubicBezTo>
                    <a:lnTo>
                      <a:pt x="30823" y="24959"/>
                    </a:lnTo>
                    <a:lnTo>
                      <a:pt x="30835" y="24959"/>
                    </a:lnTo>
                    <a:lnTo>
                      <a:pt x="30817" y="24943"/>
                    </a:lnTo>
                    <a:lnTo>
                      <a:pt x="30817" y="24940"/>
                    </a:lnTo>
                    <a:cubicBezTo>
                      <a:pt x="30551" y="24685"/>
                      <a:pt x="30460" y="24597"/>
                      <a:pt x="30387" y="24597"/>
                    </a:cubicBezTo>
                    <a:cubicBezTo>
                      <a:pt x="30349" y="24597"/>
                      <a:pt x="30316" y="24621"/>
                      <a:pt x="30265" y="24657"/>
                    </a:cubicBezTo>
                    <a:cubicBezTo>
                      <a:pt x="30138" y="24428"/>
                      <a:pt x="29969" y="24220"/>
                      <a:pt x="29873" y="23973"/>
                    </a:cubicBezTo>
                    <a:cubicBezTo>
                      <a:pt x="29819" y="23831"/>
                      <a:pt x="29852" y="23671"/>
                      <a:pt x="29783" y="23532"/>
                    </a:cubicBezTo>
                    <a:cubicBezTo>
                      <a:pt x="29731" y="23430"/>
                      <a:pt x="29680" y="23412"/>
                      <a:pt x="29577" y="23379"/>
                    </a:cubicBezTo>
                    <a:cubicBezTo>
                      <a:pt x="29550" y="23409"/>
                      <a:pt x="29541" y="23451"/>
                      <a:pt x="29547" y="23490"/>
                    </a:cubicBezTo>
                    <a:cubicBezTo>
                      <a:pt x="29508" y="23436"/>
                      <a:pt x="29457" y="23388"/>
                      <a:pt x="29397" y="23348"/>
                    </a:cubicBezTo>
                    <a:lnTo>
                      <a:pt x="29397" y="23348"/>
                    </a:lnTo>
                    <a:cubicBezTo>
                      <a:pt x="29423" y="23360"/>
                      <a:pt x="29433" y="23364"/>
                      <a:pt x="29445" y="23364"/>
                    </a:cubicBezTo>
                    <a:cubicBezTo>
                      <a:pt x="29452" y="23364"/>
                      <a:pt x="29460" y="23363"/>
                      <a:pt x="29472" y="23360"/>
                    </a:cubicBezTo>
                    <a:cubicBezTo>
                      <a:pt x="29514" y="23213"/>
                      <a:pt x="29303" y="23038"/>
                      <a:pt x="29300" y="23038"/>
                    </a:cubicBezTo>
                    <a:cubicBezTo>
                      <a:pt x="29131" y="22899"/>
                      <a:pt x="28923" y="22827"/>
                      <a:pt x="28754" y="22688"/>
                    </a:cubicBezTo>
                    <a:cubicBezTo>
                      <a:pt x="28540" y="22510"/>
                      <a:pt x="28402" y="22260"/>
                      <a:pt x="28172" y="22100"/>
                    </a:cubicBezTo>
                    <a:cubicBezTo>
                      <a:pt x="28095" y="22046"/>
                      <a:pt x="27932" y="21934"/>
                      <a:pt x="27725" y="21934"/>
                    </a:cubicBezTo>
                    <a:close/>
                    <a:moveTo>
                      <a:pt x="39833" y="24892"/>
                    </a:moveTo>
                    <a:cubicBezTo>
                      <a:pt x="39832" y="24892"/>
                      <a:pt x="39831" y="24892"/>
                      <a:pt x="39830" y="24892"/>
                    </a:cubicBezTo>
                    <a:cubicBezTo>
                      <a:pt x="39808" y="24901"/>
                      <a:pt x="39790" y="24913"/>
                      <a:pt x="39766" y="24953"/>
                    </a:cubicBezTo>
                    <a:cubicBezTo>
                      <a:pt x="39772" y="24977"/>
                      <a:pt x="39775" y="25004"/>
                      <a:pt x="39775" y="25031"/>
                    </a:cubicBezTo>
                    <a:cubicBezTo>
                      <a:pt x="39772" y="25028"/>
                      <a:pt x="39766" y="25025"/>
                      <a:pt x="39763" y="25022"/>
                    </a:cubicBezTo>
                    <a:cubicBezTo>
                      <a:pt x="39748" y="25034"/>
                      <a:pt x="39739" y="25049"/>
                      <a:pt x="39739" y="25064"/>
                    </a:cubicBezTo>
                    <a:cubicBezTo>
                      <a:pt x="39748" y="25064"/>
                      <a:pt x="39748" y="25064"/>
                      <a:pt x="39769" y="25046"/>
                    </a:cubicBezTo>
                    <a:lnTo>
                      <a:pt x="39769" y="25046"/>
                    </a:lnTo>
                    <a:cubicBezTo>
                      <a:pt x="39781" y="25149"/>
                      <a:pt x="39757" y="25474"/>
                      <a:pt x="39757" y="25477"/>
                    </a:cubicBezTo>
                    <a:cubicBezTo>
                      <a:pt x="39748" y="25495"/>
                      <a:pt x="39721" y="25510"/>
                      <a:pt x="39712" y="25528"/>
                    </a:cubicBezTo>
                    <a:cubicBezTo>
                      <a:pt x="39655" y="25619"/>
                      <a:pt x="39615" y="25721"/>
                      <a:pt x="39549" y="25806"/>
                    </a:cubicBezTo>
                    <a:cubicBezTo>
                      <a:pt x="39525" y="25838"/>
                      <a:pt x="39506" y="25847"/>
                      <a:pt x="39492" y="25847"/>
                    </a:cubicBezTo>
                    <a:cubicBezTo>
                      <a:pt x="39484" y="25847"/>
                      <a:pt x="39476" y="25844"/>
                      <a:pt x="39471" y="25839"/>
                    </a:cubicBezTo>
                    <a:cubicBezTo>
                      <a:pt x="39438" y="25813"/>
                      <a:pt x="39412" y="25795"/>
                      <a:pt x="39382" y="25795"/>
                    </a:cubicBezTo>
                    <a:cubicBezTo>
                      <a:pt x="39352" y="25795"/>
                      <a:pt x="39317" y="25813"/>
                      <a:pt x="39266" y="25863"/>
                    </a:cubicBezTo>
                    <a:cubicBezTo>
                      <a:pt x="39251" y="25878"/>
                      <a:pt x="39251" y="25878"/>
                      <a:pt x="39208" y="26095"/>
                    </a:cubicBezTo>
                    <a:cubicBezTo>
                      <a:pt x="39212" y="26097"/>
                      <a:pt x="39243" y="26113"/>
                      <a:pt x="39291" y="26113"/>
                    </a:cubicBezTo>
                    <a:cubicBezTo>
                      <a:pt x="39398" y="26113"/>
                      <a:pt x="39589" y="26036"/>
                      <a:pt x="39751" y="25562"/>
                    </a:cubicBezTo>
                    <a:lnTo>
                      <a:pt x="39751" y="25562"/>
                    </a:lnTo>
                    <a:cubicBezTo>
                      <a:pt x="39748" y="25667"/>
                      <a:pt x="39751" y="25700"/>
                      <a:pt x="39763" y="25718"/>
                    </a:cubicBezTo>
                    <a:lnTo>
                      <a:pt x="39772" y="25718"/>
                    </a:lnTo>
                    <a:lnTo>
                      <a:pt x="39772" y="25724"/>
                    </a:lnTo>
                    <a:cubicBezTo>
                      <a:pt x="39802" y="25694"/>
                      <a:pt x="39823" y="25655"/>
                      <a:pt x="39836" y="25616"/>
                    </a:cubicBezTo>
                    <a:lnTo>
                      <a:pt x="39851" y="25577"/>
                    </a:lnTo>
                    <a:lnTo>
                      <a:pt x="39854" y="25562"/>
                    </a:lnTo>
                    <a:lnTo>
                      <a:pt x="39848" y="25568"/>
                    </a:lnTo>
                    <a:cubicBezTo>
                      <a:pt x="39848" y="25560"/>
                      <a:pt x="39850" y="25555"/>
                      <a:pt x="39850" y="25550"/>
                    </a:cubicBezTo>
                    <a:lnTo>
                      <a:pt x="39850" y="25550"/>
                    </a:lnTo>
                    <a:lnTo>
                      <a:pt x="39848" y="25553"/>
                    </a:lnTo>
                    <a:cubicBezTo>
                      <a:pt x="39943" y="25219"/>
                      <a:pt x="39921" y="24892"/>
                      <a:pt x="39833" y="24892"/>
                    </a:cubicBezTo>
                    <a:close/>
                    <a:moveTo>
                      <a:pt x="30024" y="26300"/>
                    </a:moveTo>
                    <a:cubicBezTo>
                      <a:pt x="30021" y="26300"/>
                      <a:pt x="30021" y="26300"/>
                      <a:pt x="30021" y="26303"/>
                    </a:cubicBezTo>
                    <a:cubicBezTo>
                      <a:pt x="30021" y="26306"/>
                      <a:pt x="30033" y="26328"/>
                      <a:pt x="30045" y="26328"/>
                    </a:cubicBezTo>
                    <a:cubicBezTo>
                      <a:pt x="30048" y="26328"/>
                      <a:pt x="30051" y="26327"/>
                      <a:pt x="30054" y="26324"/>
                    </a:cubicBezTo>
                    <a:lnTo>
                      <a:pt x="30051" y="26324"/>
                    </a:lnTo>
                    <a:cubicBezTo>
                      <a:pt x="30036" y="26309"/>
                      <a:pt x="30027" y="26300"/>
                      <a:pt x="30024" y="26300"/>
                    </a:cubicBezTo>
                    <a:close/>
                    <a:moveTo>
                      <a:pt x="31001" y="26688"/>
                    </a:moveTo>
                    <a:cubicBezTo>
                      <a:pt x="31018" y="26688"/>
                      <a:pt x="31034" y="26691"/>
                      <a:pt x="31052" y="26695"/>
                    </a:cubicBezTo>
                    <a:cubicBezTo>
                      <a:pt x="31037" y="26695"/>
                      <a:pt x="31022" y="26698"/>
                      <a:pt x="31007" y="26698"/>
                    </a:cubicBezTo>
                    <a:lnTo>
                      <a:pt x="31007" y="26695"/>
                    </a:lnTo>
                    <a:cubicBezTo>
                      <a:pt x="30989" y="26692"/>
                      <a:pt x="30983" y="26689"/>
                      <a:pt x="30983" y="26689"/>
                    </a:cubicBezTo>
                    <a:cubicBezTo>
                      <a:pt x="30989" y="26689"/>
                      <a:pt x="30995" y="26688"/>
                      <a:pt x="31001" y="26688"/>
                    </a:cubicBezTo>
                    <a:close/>
                    <a:moveTo>
                      <a:pt x="30581" y="26085"/>
                    </a:moveTo>
                    <a:cubicBezTo>
                      <a:pt x="30562" y="26085"/>
                      <a:pt x="30542" y="26086"/>
                      <a:pt x="30521" y="26089"/>
                    </a:cubicBezTo>
                    <a:cubicBezTo>
                      <a:pt x="30340" y="26162"/>
                      <a:pt x="30199" y="26312"/>
                      <a:pt x="30009" y="26373"/>
                    </a:cubicBezTo>
                    <a:cubicBezTo>
                      <a:pt x="30319" y="26520"/>
                      <a:pt x="30648" y="26632"/>
                      <a:pt x="30989" y="26698"/>
                    </a:cubicBezTo>
                    <a:lnTo>
                      <a:pt x="30977" y="26698"/>
                    </a:lnTo>
                    <a:cubicBezTo>
                      <a:pt x="31605" y="26857"/>
                      <a:pt x="31962" y="26948"/>
                      <a:pt x="32148" y="26948"/>
                    </a:cubicBezTo>
                    <a:cubicBezTo>
                      <a:pt x="32248" y="26948"/>
                      <a:pt x="32298" y="26921"/>
                      <a:pt x="32312" y="26864"/>
                    </a:cubicBezTo>
                    <a:cubicBezTo>
                      <a:pt x="32312" y="26978"/>
                      <a:pt x="32370" y="27013"/>
                      <a:pt x="32433" y="27013"/>
                    </a:cubicBezTo>
                    <a:cubicBezTo>
                      <a:pt x="32496" y="27013"/>
                      <a:pt x="32566" y="26977"/>
                      <a:pt x="32587" y="26952"/>
                    </a:cubicBezTo>
                    <a:cubicBezTo>
                      <a:pt x="32593" y="26946"/>
                      <a:pt x="32599" y="26937"/>
                      <a:pt x="32605" y="26928"/>
                    </a:cubicBezTo>
                    <a:cubicBezTo>
                      <a:pt x="32623" y="26888"/>
                      <a:pt x="32662" y="26753"/>
                      <a:pt x="32309" y="26698"/>
                    </a:cubicBezTo>
                    <a:cubicBezTo>
                      <a:pt x="32077" y="26662"/>
                      <a:pt x="32065" y="26641"/>
                      <a:pt x="31990" y="26520"/>
                    </a:cubicBezTo>
                    <a:lnTo>
                      <a:pt x="31990" y="26520"/>
                    </a:lnTo>
                    <a:cubicBezTo>
                      <a:pt x="32033" y="26537"/>
                      <a:pt x="32072" y="26545"/>
                      <a:pt x="32110" y="26545"/>
                    </a:cubicBezTo>
                    <a:cubicBezTo>
                      <a:pt x="32199" y="26545"/>
                      <a:pt x="32275" y="26504"/>
                      <a:pt x="32343" y="26457"/>
                    </a:cubicBezTo>
                    <a:cubicBezTo>
                      <a:pt x="32324" y="26382"/>
                      <a:pt x="32303" y="26294"/>
                      <a:pt x="32128" y="26261"/>
                    </a:cubicBezTo>
                    <a:cubicBezTo>
                      <a:pt x="32110" y="26258"/>
                      <a:pt x="32089" y="26252"/>
                      <a:pt x="32071" y="26252"/>
                    </a:cubicBezTo>
                    <a:cubicBezTo>
                      <a:pt x="32045" y="26249"/>
                      <a:pt x="32019" y="26248"/>
                      <a:pt x="31992" y="26248"/>
                    </a:cubicBezTo>
                    <a:cubicBezTo>
                      <a:pt x="31760" y="26248"/>
                      <a:pt x="31542" y="26347"/>
                      <a:pt x="31314" y="26355"/>
                    </a:cubicBezTo>
                    <a:cubicBezTo>
                      <a:pt x="31312" y="26355"/>
                      <a:pt x="31309" y="26355"/>
                      <a:pt x="31306" y="26355"/>
                    </a:cubicBezTo>
                    <a:cubicBezTo>
                      <a:pt x="31035" y="26355"/>
                      <a:pt x="30852" y="26085"/>
                      <a:pt x="30581" y="26085"/>
                    </a:cubicBezTo>
                    <a:close/>
                    <a:moveTo>
                      <a:pt x="32741" y="26825"/>
                    </a:moveTo>
                    <a:cubicBezTo>
                      <a:pt x="32740" y="26825"/>
                      <a:pt x="32739" y="26825"/>
                      <a:pt x="32738" y="26825"/>
                    </a:cubicBezTo>
                    <a:cubicBezTo>
                      <a:pt x="32626" y="26861"/>
                      <a:pt x="32701" y="26955"/>
                      <a:pt x="32813" y="27099"/>
                    </a:cubicBezTo>
                    <a:lnTo>
                      <a:pt x="32819" y="27096"/>
                    </a:lnTo>
                    <a:cubicBezTo>
                      <a:pt x="32863" y="27108"/>
                      <a:pt x="32907" y="27112"/>
                      <a:pt x="32951" y="27112"/>
                    </a:cubicBezTo>
                    <a:cubicBezTo>
                      <a:pt x="33059" y="27112"/>
                      <a:pt x="33168" y="27086"/>
                      <a:pt x="33276" y="27086"/>
                    </a:cubicBezTo>
                    <a:cubicBezTo>
                      <a:pt x="33305" y="27086"/>
                      <a:pt x="33335" y="27088"/>
                      <a:pt x="33365" y="27093"/>
                    </a:cubicBezTo>
                    <a:cubicBezTo>
                      <a:pt x="33339" y="27030"/>
                      <a:pt x="33477" y="27013"/>
                      <a:pt x="33631" y="27013"/>
                    </a:cubicBezTo>
                    <a:cubicBezTo>
                      <a:pt x="33806" y="27013"/>
                      <a:pt x="34001" y="27035"/>
                      <a:pt x="34004" y="27036"/>
                    </a:cubicBezTo>
                    <a:cubicBezTo>
                      <a:pt x="34001" y="27039"/>
                      <a:pt x="33998" y="27048"/>
                      <a:pt x="33995" y="27051"/>
                    </a:cubicBezTo>
                    <a:cubicBezTo>
                      <a:pt x="34125" y="27000"/>
                      <a:pt x="34245" y="26925"/>
                      <a:pt x="34381" y="26888"/>
                    </a:cubicBezTo>
                    <a:lnTo>
                      <a:pt x="34480" y="26915"/>
                    </a:lnTo>
                    <a:cubicBezTo>
                      <a:pt x="34477" y="26922"/>
                      <a:pt x="34474" y="26928"/>
                      <a:pt x="34474" y="26934"/>
                    </a:cubicBezTo>
                    <a:cubicBezTo>
                      <a:pt x="34441" y="26943"/>
                      <a:pt x="34399" y="26952"/>
                      <a:pt x="34363" y="26958"/>
                    </a:cubicBezTo>
                    <a:cubicBezTo>
                      <a:pt x="34381" y="26979"/>
                      <a:pt x="34381" y="26979"/>
                      <a:pt x="34453" y="27006"/>
                    </a:cubicBezTo>
                    <a:lnTo>
                      <a:pt x="34462" y="27000"/>
                    </a:lnTo>
                    <a:cubicBezTo>
                      <a:pt x="34535" y="26979"/>
                      <a:pt x="34598" y="26946"/>
                      <a:pt x="34667" y="26925"/>
                    </a:cubicBezTo>
                    <a:lnTo>
                      <a:pt x="34667" y="26925"/>
                    </a:lnTo>
                    <a:lnTo>
                      <a:pt x="34652" y="26958"/>
                    </a:lnTo>
                    <a:cubicBezTo>
                      <a:pt x="34682" y="26955"/>
                      <a:pt x="34713" y="26946"/>
                      <a:pt x="34740" y="26934"/>
                    </a:cubicBezTo>
                    <a:cubicBezTo>
                      <a:pt x="34767" y="26912"/>
                      <a:pt x="34770" y="26876"/>
                      <a:pt x="34794" y="26858"/>
                    </a:cubicBezTo>
                    <a:cubicBezTo>
                      <a:pt x="34797" y="26855"/>
                      <a:pt x="34803" y="26852"/>
                      <a:pt x="34809" y="26849"/>
                    </a:cubicBezTo>
                    <a:lnTo>
                      <a:pt x="34794" y="26843"/>
                    </a:lnTo>
                    <a:lnTo>
                      <a:pt x="34791" y="26843"/>
                    </a:lnTo>
                    <a:cubicBezTo>
                      <a:pt x="34786" y="26842"/>
                      <a:pt x="34782" y="26842"/>
                      <a:pt x="34778" y="26842"/>
                    </a:cubicBezTo>
                    <a:cubicBezTo>
                      <a:pt x="34758" y="26842"/>
                      <a:pt x="34739" y="26849"/>
                      <a:pt x="34719" y="26849"/>
                    </a:cubicBezTo>
                    <a:cubicBezTo>
                      <a:pt x="34713" y="26849"/>
                      <a:pt x="34707" y="26848"/>
                      <a:pt x="34700" y="26846"/>
                    </a:cubicBezTo>
                    <a:cubicBezTo>
                      <a:pt x="34652" y="26849"/>
                      <a:pt x="34604" y="26858"/>
                      <a:pt x="34559" y="26873"/>
                    </a:cubicBezTo>
                    <a:cubicBezTo>
                      <a:pt x="34532" y="26843"/>
                      <a:pt x="34500" y="26833"/>
                      <a:pt x="34471" y="26833"/>
                    </a:cubicBezTo>
                    <a:cubicBezTo>
                      <a:pt x="34416" y="26833"/>
                      <a:pt x="34369" y="26868"/>
                      <a:pt x="34369" y="26870"/>
                    </a:cubicBezTo>
                    <a:cubicBezTo>
                      <a:pt x="34279" y="26845"/>
                      <a:pt x="34168" y="26835"/>
                      <a:pt x="34058" y="26835"/>
                    </a:cubicBezTo>
                    <a:cubicBezTo>
                      <a:pt x="33919" y="26835"/>
                      <a:pt x="33781" y="26850"/>
                      <a:pt x="33690" y="26867"/>
                    </a:cubicBezTo>
                    <a:cubicBezTo>
                      <a:pt x="33582" y="26885"/>
                      <a:pt x="33491" y="26955"/>
                      <a:pt x="33383" y="26970"/>
                    </a:cubicBezTo>
                    <a:cubicBezTo>
                      <a:pt x="33370" y="26972"/>
                      <a:pt x="33357" y="26973"/>
                      <a:pt x="33345" y="26973"/>
                    </a:cubicBezTo>
                    <a:cubicBezTo>
                      <a:pt x="33280" y="26973"/>
                      <a:pt x="33216" y="26950"/>
                      <a:pt x="33151" y="26943"/>
                    </a:cubicBezTo>
                    <a:lnTo>
                      <a:pt x="33151" y="26943"/>
                    </a:lnTo>
                    <a:cubicBezTo>
                      <a:pt x="33166" y="26970"/>
                      <a:pt x="33190" y="26988"/>
                      <a:pt x="33217" y="26997"/>
                    </a:cubicBezTo>
                    <a:cubicBezTo>
                      <a:pt x="33196" y="27012"/>
                      <a:pt x="33179" y="27019"/>
                      <a:pt x="33163" y="27019"/>
                    </a:cubicBezTo>
                    <a:cubicBezTo>
                      <a:pt x="33129" y="27019"/>
                      <a:pt x="33104" y="26987"/>
                      <a:pt x="33069" y="26940"/>
                    </a:cubicBezTo>
                    <a:cubicBezTo>
                      <a:pt x="33057" y="26939"/>
                      <a:pt x="33046" y="26938"/>
                      <a:pt x="33034" y="26938"/>
                    </a:cubicBezTo>
                    <a:cubicBezTo>
                      <a:pt x="32977" y="26938"/>
                      <a:pt x="32919" y="26950"/>
                      <a:pt x="32864" y="26973"/>
                    </a:cubicBezTo>
                    <a:cubicBezTo>
                      <a:pt x="32830" y="26857"/>
                      <a:pt x="32770" y="26825"/>
                      <a:pt x="32741" y="26825"/>
                    </a:cubicBezTo>
                    <a:close/>
                    <a:moveTo>
                      <a:pt x="35242" y="26838"/>
                    </a:moveTo>
                    <a:cubicBezTo>
                      <a:pt x="35232" y="26838"/>
                      <a:pt x="35220" y="26839"/>
                      <a:pt x="35207" y="26840"/>
                    </a:cubicBezTo>
                    <a:cubicBezTo>
                      <a:pt x="34661" y="26967"/>
                      <a:pt x="34318" y="27434"/>
                      <a:pt x="34233" y="27603"/>
                    </a:cubicBezTo>
                    <a:cubicBezTo>
                      <a:pt x="34266" y="27591"/>
                      <a:pt x="34342" y="27567"/>
                      <a:pt x="34583" y="27434"/>
                    </a:cubicBezTo>
                    <a:cubicBezTo>
                      <a:pt x="34806" y="27314"/>
                      <a:pt x="35222" y="26982"/>
                      <a:pt x="35273" y="26870"/>
                    </a:cubicBezTo>
                    <a:cubicBezTo>
                      <a:pt x="35286" y="26844"/>
                      <a:pt x="35270" y="26838"/>
                      <a:pt x="35242" y="26838"/>
                    </a:cubicBezTo>
                    <a:close/>
                    <a:moveTo>
                      <a:pt x="37198" y="24154"/>
                    </a:moveTo>
                    <a:cubicBezTo>
                      <a:pt x="37182" y="24154"/>
                      <a:pt x="37166" y="24155"/>
                      <a:pt x="37149" y="24156"/>
                    </a:cubicBezTo>
                    <a:cubicBezTo>
                      <a:pt x="37028" y="24190"/>
                      <a:pt x="36920" y="24244"/>
                      <a:pt x="36784" y="24410"/>
                    </a:cubicBezTo>
                    <a:cubicBezTo>
                      <a:pt x="36805" y="24280"/>
                      <a:pt x="36763" y="24253"/>
                      <a:pt x="36745" y="24238"/>
                    </a:cubicBezTo>
                    <a:cubicBezTo>
                      <a:pt x="36721" y="24247"/>
                      <a:pt x="36709" y="24253"/>
                      <a:pt x="36682" y="24301"/>
                    </a:cubicBezTo>
                    <a:cubicBezTo>
                      <a:pt x="36824" y="24549"/>
                      <a:pt x="36953" y="24767"/>
                      <a:pt x="37161" y="24767"/>
                    </a:cubicBezTo>
                    <a:cubicBezTo>
                      <a:pt x="37190" y="24767"/>
                      <a:pt x="37221" y="24763"/>
                      <a:pt x="37254" y="24754"/>
                    </a:cubicBezTo>
                    <a:lnTo>
                      <a:pt x="37254" y="24754"/>
                    </a:lnTo>
                    <a:cubicBezTo>
                      <a:pt x="37155" y="24880"/>
                      <a:pt x="36986" y="24868"/>
                      <a:pt x="36865" y="24953"/>
                    </a:cubicBezTo>
                    <a:cubicBezTo>
                      <a:pt x="36865" y="24953"/>
                      <a:pt x="36865" y="24953"/>
                      <a:pt x="36865" y="24953"/>
                    </a:cubicBezTo>
                    <a:lnTo>
                      <a:pt x="36865" y="24953"/>
                    </a:lnTo>
                    <a:lnTo>
                      <a:pt x="36865" y="24953"/>
                    </a:lnTo>
                    <a:lnTo>
                      <a:pt x="36865" y="24953"/>
                    </a:lnTo>
                    <a:cubicBezTo>
                      <a:pt x="37040" y="25103"/>
                      <a:pt x="36820" y="25290"/>
                      <a:pt x="36914" y="25444"/>
                    </a:cubicBezTo>
                    <a:cubicBezTo>
                      <a:pt x="36917" y="25444"/>
                      <a:pt x="36921" y="25445"/>
                      <a:pt x="36924" y="25445"/>
                    </a:cubicBezTo>
                    <a:cubicBezTo>
                      <a:pt x="36953" y="25445"/>
                      <a:pt x="36985" y="25422"/>
                      <a:pt x="37101" y="25188"/>
                    </a:cubicBezTo>
                    <a:lnTo>
                      <a:pt x="37101" y="25188"/>
                    </a:lnTo>
                    <a:cubicBezTo>
                      <a:pt x="37089" y="25308"/>
                      <a:pt x="37083" y="25372"/>
                      <a:pt x="37143" y="25459"/>
                    </a:cubicBezTo>
                    <a:cubicBezTo>
                      <a:pt x="37212" y="25556"/>
                      <a:pt x="37339" y="25568"/>
                      <a:pt x="37420" y="25646"/>
                    </a:cubicBezTo>
                    <a:cubicBezTo>
                      <a:pt x="37550" y="25770"/>
                      <a:pt x="37550" y="25785"/>
                      <a:pt x="37580" y="26608"/>
                    </a:cubicBezTo>
                    <a:cubicBezTo>
                      <a:pt x="37573" y="26592"/>
                      <a:pt x="37561" y="26562"/>
                      <a:pt x="37533" y="26562"/>
                    </a:cubicBezTo>
                    <a:cubicBezTo>
                      <a:pt x="37488" y="26562"/>
                      <a:pt x="37405" y="26636"/>
                      <a:pt x="37242" y="26952"/>
                    </a:cubicBezTo>
                    <a:cubicBezTo>
                      <a:pt x="37378" y="26891"/>
                      <a:pt x="37535" y="26897"/>
                      <a:pt x="37671" y="26834"/>
                    </a:cubicBezTo>
                    <a:lnTo>
                      <a:pt x="37671" y="26834"/>
                    </a:lnTo>
                    <a:cubicBezTo>
                      <a:pt x="37557" y="27162"/>
                      <a:pt x="37730" y="27210"/>
                      <a:pt x="37810" y="27210"/>
                    </a:cubicBezTo>
                    <a:cubicBezTo>
                      <a:pt x="37828" y="27210"/>
                      <a:pt x="37841" y="27207"/>
                      <a:pt x="37845" y="27205"/>
                    </a:cubicBezTo>
                    <a:cubicBezTo>
                      <a:pt x="37870" y="27190"/>
                      <a:pt x="38123" y="26997"/>
                      <a:pt x="38081" y="26903"/>
                    </a:cubicBezTo>
                    <a:lnTo>
                      <a:pt x="38063" y="26897"/>
                    </a:lnTo>
                    <a:cubicBezTo>
                      <a:pt x="38195" y="26834"/>
                      <a:pt x="38195" y="26834"/>
                      <a:pt x="38222" y="26807"/>
                    </a:cubicBezTo>
                    <a:lnTo>
                      <a:pt x="38222" y="26780"/>
                    </a:lnTo>
                    <a:lnTo>
                      <a:pt x="38228" y="26801"/>
                    </a:lnTo>
                    <a:cubicBezTo>
                      <a:pt x="38268" y="26753"/>
                      <a:pt x="38298" y="26698"/>
                      <a:pt x="38316" y="26638"/>
                    </a:cubicBezTo>
                    <a:cubicBezTo>
                      <a:pt x="38349" y="26762"/>
                      <a:pt x="38479" y="26825"/>
                      <a:pt x="38509" y="26949"/>
                    </a:cubicBezTo>
                    <a:cubicBezTo>
                      <a:pt x="38560" y="27148"/>
                      <a:pt x="38452" y="27353"/>
                      <a:pt x="38539" y="27552"/>
                    </a:cubicBezTo>
                    <a:cubicBezTo>
                      <a:pt x="38592" y="27674"/>
                      <a:pt x="38650" y="27704"/>
                      <a:pt x="38694" y="27704"/>
                    </a:cubicBezTo>
                    <a:cubicBezTo>
                      <a:pt x="38737" y="27704"/>
                      <a:pt x="38767" y="27675"/>
                      <a:pt x="38768" y="27675"/>
                    </a:cubicBezTo>
                    <a:cubicBezTo>
                      <a:pt x="38810" y="27627"/>
                      <a:pt x="38816" y="27531"/>
                      <a:pt x="38828" y="27467"/>
                    </a:cubicBezTo>
                    <a:cubicBezTo>
                      <a:pt x="38865" y="27232"/>
                      <a:pt x="38756" y="27006"/>
                      <a:pt x="38789" y="26771"/>
                    </a:cubicBezTo>
                    <a:cubicBezTo>
                      <a:pt x="38822" y="26530"/>
                      <a:pt x="38985" y="26327"/>
                      <a:pt x="39018" y="26086"/>
                    </a:cubicBezTo>
                    <a:cubicBezTo>
                      <a:pt x="39024" y="26008"/>
                      <a:pt x="39021" y="25929"/>
                      <a:pt x="39006" y="25854"/>
                    </a:cubicBezTo>
                    <a:cubicBezTo>
                      <a:pt x="39003" y="25836"/>
                      <a:pt x="38661" y="24579"/>
                      <a:pt x="38211" y="24579"/>
                    </a:cubicBezTo>
                    <a:cubicBezTo>
                      <a:pt x="38209" y="24579"/>
                      <a:pt x="38208" y="24579"/>
                      <a:pt x="38207" y="24579"/>
                    </a:cubicBezTo>
                    <a:lnTo>
                      <a:pt x="38207" y="24582"/>
                    </a:lnTo>
                    <a:cubicBezTo>
                      <a:pt x="37818" y="24588"/>
                      <a:pt x="37782" y="25085"/>
                      <a:pt x="37426" y="25142"/>
                    </a:cubicBezTo>
                    <a:cubicBezTo>
                      <a:pt x="37423" y="25143"/>
                      <a:pt x="37420" y="25143"/>
                      <a:pt x="37417" y="25143"/>
                    </a:cubicBezTo>
                    <a:cubicBezTo>
                      <a:pt x="37285" y="25143"/>
                      <a:pt x="37366" y="24717"/>
                      <a:pt x="37366" y="24711"/>
                    </a:cubicBezTo>
                    <a:lnTo>
                      <a:pt x="37366" y="24711"/>
                    </a:lnTo>
                    <a:lnTo>
                      <a:pt x="37357" y="24732"/>
                    </a:lnTo>
                    <a:cubicBezTo>
                      <a:pt x="37402" y="24343"/>
                      <a:pt x="37421" y="24154"/>
                      <a:pt x="37198" y="24154"/>
                    </a:cubicBezTo>
                    <a:close/>
                    <a:moveTo>
                      <a:pt x="14462" y="28972"/>
                    </a:moveTo>
                    <a:cubicBezTo>
                      <a:pt x="14468" y="28980"/>
                      <a:pt x="14472" y="28989"/>
                      <a:pt x="14476" y="28999"/>
                    </a:cubicBezTo>
                    <a:lnTo>
                      <a:pt x="14476" y="28999"/>
                    </a:lnTo>
                    <a:cubicBezTo>
                      <a:pt x="14474" y="28996"/>
                      <a:pt x="14472" y="28993"/>
                      <a:pt x="14471" y="28990"/>
                    </a:cubicBezTo>
                    <a:cubicBezTo>
                      <a:pt x="14468" y="28984"/>
                      <a:pt x="14465" y="28978"/>
                      <a:pt x="14462" y="28972"/>
                    </a:cubicBezTo>
                    <a:close/>
                    <a:moveTo>
                      <a:pt x="14143" y="28212"/>
                    </a:moveTo>
                    <a:cubicBezTo>
                      <a:pt x="14136" y="28212"/>
                      <a:pt x="14129" y="28213"/>
                      <a:pt x="14121" y="28215"/>
                    </a:cubicBezTo>
                    <a:cubicBezTo>
                      <a:pt x="14019" y="28312"/>
                      <a:pt x="13988" y="28453"/>
                      <a:pt x="13919" y="28568"/>
                    </a:cubicBezTo>
                    <a:cubicBezTo>
                      <a:pt x="13801" y="28761"/>
                      <a:pt x="13780" y="29005"/>
                      <a:pt x="13614" y="29174"/>
                    </a:cubicBezTo>
                    <a:cubicBezTo>
                      <a:pt x="13590" y="29195"/>
                      <a:pt x="13569" y="29219"/>
                      <a:pt x="13551" y="29243"/>
                    </a:cubicBezTo>
                    <a:cubicBezTo>
                      <a:pt x="13518" y="29289"/>
                      <a:pt x="13506" y="29346"/>
                      <a:pt x="13473" y="29391"/>
                    </a:cubicBezTo>
                    <a:cubicBezTo>
                      <a:pt x="13364" y="29542"/>
                      <a:pt x="13144" y="29605"/>
                      <a:pt x="13129" y="29831"/>
                    </a:cubicBezTo>
                    <a:cubicBezTo>
                      <a:pt x="13129" y="29840"/>
                      <a:pt x="13253" y="31502"/>
                      <a:pt x="13349" y="31824"/>
                    </a:cubicBezTo>
                    <a:cubicBezTo>
                      <a:pt x="13446" y="32153"/>
                      <a:pt x="13720" y="32362"/>
                      <a:pt x="13870" y="32362"/>
                    </a:cubicBezTo>
                    <a:cubicBezTo>
                      <a:pt x="13875" y="32362"/>
                      <a:pt x="13879" y="32361"/>
                      <a:pt x="13883" y="32361"/>
                    </a:cubicBezTo>
                    <a:cubicBezTo>
                      <a:pt x="14299" y="32331"/>
                      <a:pt x="14435" y="30911"/>
                      <a:pt x="14347" y="30181"/>
                    </a:cubicBezTo>
                    <a:cubicBezTo>
                      <a:pt x="14278" y="29596"/>
                      <a:pt x="14281" y="29482"/>
                      <a:pt x="14374" y="29252"/>
                    </a:cubicBezTo>
                    <a:cubicBezTo>
                      <a:pt x="14386" y="29304"/>
                      <a:pt x="14407" y="29352"/>
                      <a:pt x="14438" y="29394"/>
                    </a:cubicBezTo>
                    <a:cubicBezTo>
                      <a:pt x="14444" y="29038"/>
                      <a:pt x="14444" y="29038"/>
                      <a:pt x="14456" y="29008"/>
                    </a:cubicBezTo>
                    <a:cubicBezTo>
                      <a:pt x="14483" y="29023"/>
                      <a:pt x="14483" y="29023"/>
                      <a:pt x="14507" y="29080"/>
                    </a:cubicBezTo>
                    <a:cubicBezTo>
                      <a:pt x="14507" y="29075"/>
                      <a:pt x="14504" y="29069"/>
                      <a:pt x="14504" y="29063"/>
                    </a:cubicBezTo>
                    <a:lnTo>
                      <a:pt x="14504" y="29063"/>
                    </a:lnTo>
                    <a:cubicBezTo>
                      <a:pt x="14509" y="29074"/>
                      <a:pt x="14514" y="29084"/>
                      <a:pt x="14519" y="29096"/>
                    </a:cubicBezTo>
                    <a:lnTo>
                      <a:pt x="14504" y="29062"/>
                    </a:lnTo>
                    <a:lnTo>
                      <a:pt x="14504" y="29062"/>
                    </a:lnTo>
                    <a:cubicBezTo>
                      <a:pt x="14504" y="29063"/>
                      <a:pt x="14504" y="29063"/>
                      <a:pt x="14504" y="29063"/>
                    </a:cubicBezTo>
                    <a:lnTo>
                      <a:pt x="14504" y="29063"/>
                    </a:lnTo>
                    <a:cubicBezTo>
                      <a:pt x="14470" y="28984"/>
                      <a:pt x="14453" y="28912"/>
                      <a:pt x="14411" y="28734"/>
                    </a:cubicBezTo>
                    <a:cubicBezTo>
                      <a:pt x="14354" y="28493"/>
                      <a:pt x="14260" y="28212"/>
                      <a:pt x="14143" y="28212"/>
                    </a:cubicBezTo>
                    <a:close/>
                    <a:moveTo>
                      <a:pt x="20492" y="703"/>
                    </a:moveTo>
                    <a:cubicBezTo>
                      <a:pt x="20478" y="703"/>
                      <a:pt x="20464" y="703"/>
                      <a:pt x="20450" y="703"/>
                    </a:cubicBezTo>
                    <a:cubicBezTo>
                      <a:pt x="20330" y="730"/>
                      <a:pt x="20330" y="730"/>
                      <a:pt x="20236" y="851"/>
                    </a:cubicBezTo>
                    <a:lnTo>
                      <a:pt x="20158" y="851"/>
                    </a:lnTo>
                    <a:lnTo>
                      <a:pt x="20233" y="905"/>
                    </a:lnTo>
                    <a:cubicBezTo>
                      <a:pt x="20169" y="908"/>
                      <a:pt x="20112" y="910"/>
                      <a:pt x="20061" y="910"/>
                    </a:cubicBezTo>
                    <a:cubicBezTo>
                      <a:pt x="19825" y="910"/>
                      <a:pt x="19726" y="881"/>
                      <a:pt x="19726" y="881"/>
                    </a:cubicBezTo>
                    <a:cubicBezTo>
                      <a:pt x="19666" y="896"/>
                      <a:pt x="19612" y="926"/>
                      <a:pt x="19570" y="969"/>
                    </a:cubicBezTo>
                    <a:cubicBezTo>
                      <a:pt x="19480" y="967"/>
                      <a:pt x="19403" y="966"/>
                      <a:pt x="19336" y="966"/>
                    </a:cubicBezTo>
                    <a:cubicBezTo>
                      <a:pt x="19014" y="966"/>
                      <a:pt x="18936" y="998"/>
                      <a:pt x="18976" y="1195"/>
                    </a:cubicBezTo>
                    <a:lnTo>
                      <a:pt x="19060" y="1231"/>
                    </a:lnTo>
                    <a:cubicBezTo>
                      <a:pt x="18834" y="1324"/>
                      <a:pt x="18590" y="1258"/>
                      <a:pt x="18361" y="1315"/>
                    </a:cubicBezTo>
                    <a:lnTo>
                      <a:pt x="18321" y="1333"/>
                    </a:lnTo>
                    <a:cubicBezTo>
                      <a:pt x="18532" y="1367"/>
                      <a:pt x="18599" y="1409"/>
                      <a:pt x="18719" y="1575"/>
                    </a:cubicBezTo>
                    <a:cubicBezTo>
                      <a:pt x="18466" y="1566"/>
                      <a:pt x="18053" y="1472"/>
                      <a:pt x="18053" y="1472"/>
                    </a:cubicBezTo>
                    <a:lnTo>
                      <a:pt x="18053" y="1472"/>
                    </a:lnTo>
                    <a:cubicBezTo>
                      <a:pt x="18077" y="1487"/>
                      <a:pt x="18104" y="1505"/>
                      <a:pt x="18125" y="1520"/>
                    </a:cubicBezTo>
                    <a:lnTo>
                      <a:pt x="18059" y="1575"/>
                    </a:lnTo>
                    <a:lnTo>
                      <a:pt x="17975" y="1554"/>
                    </a:lnTo>
                    <a:lnTo>
                      <a:pt x="17975" y="1554"/>
                    </a:lnTo>
                    <a:cubicBezTo>
                      <a:pt x="18213" y="1674"/>
                      <a:pt x="18213" y="1674"/>
                      <a:pt x="18243" y="1719"/>
                    </a:cubicBezTo>
                    <a:cubicBezTo>
                      <a:pt x="17914" y="1698"/>
                      <a:pt x="17914" y="1698"/>
                      <a:pt x="17857" y="1671"/>
                    </a:cubicBezTo>
                    <a:cubicBezTo>
                      <a:pt x="17842" y="1596"/>
                      <a:pt x="17833" y="1520"/>
                      <a:pt x="17830" y="1445"/>
                    </a:cubicBezTo>
                    <a:lnTo>
                      <a:pt x="17754" y="1391"/>
                    </a:lnTo>
                    <a:cubicBezTo>
                      <a:pt x="17718" y="1529"/>
                      <a:pt x="17718" y="1529"/>
                      <a:pt x="17586" y="1617"/>
                    </a:cubicBezTo>
                    <a:cubicBezTo>
                      <a:pt x="17779" y="1964"/>
                      <a:pt x="18165" y="2072"/>
                      <a:pt x="18445" y="2313"/>
                    </a:cubicBezTo>
                    <a:cubicBezTo>
                      <a:pt x="18283" y="2272"/>
                      <a:pt x="18165" y="2093"/>
                      <a:pt x="17991" y="2093"/>
                    </a:cubicBezTo>
                    <a:cubicBezTo>
                      <a:pt x="17948" y="2093"/>
                      <a:pt x="17902" y="2103"/>
                      <a:pt x="17851" y="2130"/>
                    </a:cubicBezTo>
                    <a:cubicBezTo>
                      <a:pt x="17887" y="2256"/>
                      <a:pt x="17953" y="2494"/>
                      <a:pt x="17344" y="2534"/>
                    </a:cubicBezTo>
                    <a:cubicBezTo>
                      <a:pt x="17604" y="2425"/>
                      <a:pt x="17610" y="2404"/>
                      <a:pt x="17685" y="2211"/>
                    </a:cubicBezTo>
                    <a:cubicBezTo>
                      <a:pt x="17546" y="1949"/>
                      <a:pt x="17598" y="1641"/>
                      <a:pt x="17474" y="1376"/>
                    </a:cubicBezTo>
                    <a:lnTo>
                      <a:pt x="17390" y="1346"/>
                    </a:lnTo>
                    <a:lnTo>
                      <a:pt x="17372" y="1346"/>
                    </a:lnTo>
                    <a:cubicBezTo>
                      <a:pt x="17314" y="1327"/>
                      <a:pt x="17251" y="1312"/>
                      <a:pt x="17191" y="1306"/>
                    </a:cubicBezTo>
                    <a:cubicBezTo>
                      <a:pt x="17142" y="1508"/>
                      <a:pt x="16874" y="1523"/>
                      <a:pt x="16832" y="1731"/>
                    </a:cubicBezTo>
                    <a:cubicBezTo>
                      <a:pt x="16808" y="1861"/>
                      <a:pt x="16868" y="2006"/>
                      <a:pt x="17016" y="2160"/>
                    </a:cubicBezTo>
                    <a:cubicBezTo>
                      <a:pt x="17008" y="2162"/>
                      <a:pt x="17002" y="2164"/>
                      <a:pt x="16990" y="2164"/>
                    </a:cubicBezTo>
                    <a:cubicBezTo>
                      <a:pt x="16936" y="2164"/>
                      <a:pt x="16768" y="2114"/>
                      <a:pt x="15785" y="1819"/>
                    </a:cubicBezTo>
                    <a:lnTo>
                      <a:pt x="15785" y="1819"/>
                    </a:lnTo>
                    <a:cubicBezTo>
                      <a:pt x="16051" y="2021"/>
                      <a:pt x="16051" y="2021"/>
                      <a:pt x="16057" y="2030"/>
                    </a:cubicBezTo>
                    <a:cubicBezTo>
                      <a:pt x="15924" y="2102"/>
                      <a:pt x="15819" y="2157"/>
                      <a:pt x="15101" y="2193"/>
                    </a:cubicBezTo>
                    <a:cubicBezTo>
                      <a:pt x="15146" y="2154"/>
                      <a:pt x="15207" y="2105"/>
                      <a:pt x="15255" y="2069"/>
                    </a:cubicBezTo>
                    <a:cubicBezTo>
                      <a:pt x="15238" y="2068"/>
                      <a:pt x="15221" y="2067"/>
                      <a:pt x="15204" y="2067"/>
                    </a:cubicBezTo>
                    <a:cubicBezTo>
                      <a:pt x="14772" y="2067"/>
                      <a:pt x="14452" y="2449"/>
                      <a:pt x="14022" y="2449"/>
                    </a:cubicBezTo>
                    <a:cubicBezTo>
                      <a:pt x="14001" y="2449"/>
                      <a:pt x="13980" y="2448"/>
                      <a:pt x="13958" y="2446"/>
                    </a:cubicBezTo>
                    <a:cubicBezTo>
                      <a:pt x="13985" y="2289"/>
                      <a:pt x="14025" y="2283"/>
                      <a:pt x="14230" y="2274"/>
                    </a:cubicBezTo>
                    <a:cubicBezTo>
                      <a:pt x="14226" y="2135"/>
                      <a:pt x="14174" y="2065"/>
                      <a:pt x="14076" y="2065"/>
                    </a:cubicBezTo>
                    <a:cubicBezTo>
                      <a:pt x="14021" y="2065"/>
                      <a:pt x="13952" y="2086"/>
                      <a:pt x="13868" y="2130"/>
                    </a:cubicBezTo>
                    <a:lnTo>
                      <a:pt x="13916" y="2205"/>
                    </a:lnTo>
                    <a:cubicBezTo>
                      <a:pt x="13889" y="2310"/>
                      <a:pt x="13889" y="2310"/>
                      <a:pt x="13753" y="2612"/>
                    </a:cubicBezTo>
                    <a:lnTo>
                      <a:pt x="13699" y="2540"/>
                    </a:lnTo>
                    <a:cubicBezTo>
                      <a:pt x="13694" y="2539"/>
                      <a:pt x="13688" y="2539"/>
                      <a:pt x="13683" y="2539"/>
                    </a:cubicBezTo>
                    <a:cubicBezTo>
                      <a:pt x="13329" y="2539"/>
                      <a:pt x="13069" y="2829"/>
                      <a:pt x="12722" y="2841"/>
                    </a:cubicBezTo>
                    <a:cubicBezTo>
                      <a:pt x="12752" y="2895"/>
                      <a:pt x="12776" y="2953"/>
                      <a:pt x="12791" y="3013"/>
                    </a:cubicBezTo>
                    <a:cubicBezTo>
                      <a:pt x="12756" y="3022"/>
                      <a:pt x="12727" y="3029"/>
                      <a:pt x="12703" y="3029"/>
                    </a:cubicBezTo>
                    <a:cubicBezTo>
                      <a:pt x="12613" y="3029"/>
                      <a:pt x="12588" y="2928"/>
                      <a:pt x="12469" y="2443"/>
                    </a:cubicBezTo>
                    <a:lnTo>
                      <a:pt x="12469" y="2443"/>
                    </a:lnTo>
                    <a:cubicBezTo>
                      <a:pt x="12680" y="2470"/>
                      <a:pt x="12859" y="2632"/>
                      <a:pt x="13078" y="2632"/>
                    </a:cubicBezTo>
                    <a:cubicBezTo>
                      <a:pt x="13105" y="2632"/>
                      <a:pt x="13133" y="2630"/>
                      <a:pt x="13162" y="2624"/>
                    </a:cubicBezTo>
                    <a:cubicBezTo>
                      <a:pt x="13298" y="2597"/>
                      <a:pt x="13593" y="2395"/>
                      <a:pt x="13524" y="2232"/>
                    </a:cubicBezTo>
                    <a:cubicBezTo>
                      <a:pt x="13473" y="2111"/>
                      <a:pt x="13292" y="2072"/>
                      <a:pt x="12806" y="1967"/>
                    </a:cubicBezTo>
                    <a:cubicBezTo>
                      <a:pt x="12803" y="1940"/>
                      <a:pt x="12794" y="1906"/>
                      <a:pt x="12791" y="1882"/>
                    </a:cubicBezTo>
                    <a:cubicBezTo>
                      <a:pt x="12755" y="1876"/>
                      <a:pt x="12755" y="1876"/>
                      <a:pt x="12466" y="1858"/>
                    </a:cubicBezTo>
                    <a:cubicBezTo>
                      <a:pt x="12529" y="1837"/>
                      <a:pt x="12610" y="1807"/>
                      <a:pt x="12671" y="1789"/>
                    </a:cubicBezTo>
                    <a:lnTo>
                      <a:pt x="12583" y="1735"/>
                    </a:lnTo>
                    <a:lnTo>
                      <a:pt x="12478" y="1768"/>
                    </a:lnTo>
                    <a:lnTo>
                      <a:pt x="12550" y="1716"/>
                    </a:lnTo>
                    <a:lnTo>
                      <a:pt x="12550" y="1716"/>
                    </a:lnTo>
                    <a:cubicBezTo>
                      <a:pt x="12396" y="1738"/>
                      <a:pt x="12249" y="1780"/>
                      <a:pt x="12110" y="1843"/>
                    </a:cubicBezTo>
                    <a:cubicBezTo>
                      <a:pt x="12158" y="1807"/>
                      <a:pt x="12227" y="1762"/>
                      <a:pt x="12279" y="1728"/>
                    </a:cubicBezTo>
                    <a:lnTo>
                      <a:pt x="12197" y="1680"/>
                    </a:lnTo>
                    <a:cubicBezTo>
                      <a:pt x="12004" y="1750"/>
                      <a:pt x="11989" y="1768"/>
                      <a:pt x="11911" y="1876"/>
                    </a:cubicBezTo>
                    <a:lnTo>
                      <a:pt x="11811" y="1858"/>
                    </a:lnTo>
                    <a:cubicBezTo>
                      <a:pt x="11775" y="1891"/>
                      <a:pt x="11775" y="1891"/>
                      <a:pt x="11558" y="1949"/>
                    </a:cubicBezTo>
                    <a:cubicBezTo>
                      <a:pt x="11561" y="1921"/>
                      <a:pt x="11564" y="1888"/>
                      <a:pt x="11564" y="1861"/>
                    </a:cubicBezTo>
                    <a:lnTo>
                      <a:pt x="11564" y="1861"/>
                    </a:lnTo>
                    <a:cubicBezTo>
                      <a:pt x="11368" y="1918"/>
                      <a:pt x="11211" y="2072"/>
                      <a:pt x="10997" y="2087"/>
                    </a:cubicBezTo>
                    <a:lnTo>
                      <a:pt x="11057" y="2021"/>
                    </a:lnTo>
                    <a:lnTo>
                      <a:pt x="11057" y="2021"/>
                    </a:lnTo>
                    <a:cubicBezTo>
                      <a:pt x="10889" y="2105"/>
                      <a:pt x="10708" y="2160"/>
                      <a:pt x="10545" y="2256"/>
                    </a:cubicBezTo>
                    <a:cubicBezTo>
                      <a:pt x="10614" y="2250"/>
                      <a:pt x="10684" y="2241"/>
                      <a:pt x="10753" y="2223"/>
                    </a:cubicBezTo>
                    <a:lnTo>
                      <a:pt x="10753" y="2223"/>
                    </a:lnTo>
                    <a:cubicBezTo>
                      <a:pt x="10735" y="2241"/>
                      <a:pt x="10723" y="2253"/>
                      <a:pt x="10711" y="2265"/>
                    </a:cubicBezTo>
                    <a:cubicBezTo>
                      <a:pt x="10669" y="2301"/>
                      <a:pt x="10620" y="2335"/>
                      <a:pt x="10421" y="2461"/>
                    </a:cubicBezTo>
                    <a:lnTo>
                      <a:pt x="10412" y="2464"/>
                    </a:lnTo>
                    <a:cubicBezTo>
                      <a:pt x="9975" y="2714"/>
                      <a:pt x="9568" y="3019"/>
                      <a:pt x="9116" y="3242"/>
                    </a:cubicBezTo>
                    <a:cubicBezTo>
                      <a:pt x="8956" y="3318"/>
                      <a:pt x="8932" y="3330"/>
                      <a:pt x="8748" y="3417"/>
                    </a:cubicBezTo>
                    <a:cubicBezTo>
                      <a:pt x="8467" y="3544"/>
                      <a:pt x="8347" y="3827"/>
                      <a:pt x="8136" y="4023"/>
                    </a:cubicBezTo>
                    <a:cubicBezTo>
                      <a:pt x="8136" y="4123"/>
                      <a:pt x="8072" y="4201"/>
                      <a:pt x="8054" y="4295"/>
                    </a:cubicBezTo>
                    <a:lnTo>
                      <a:pt x="8127" y="4346"/>
                    </a:lnTo>
                    <a:cubicBezTo>
                      <a:pt x="8329" y="4270"/>
                      <a:pt x="8440" y="4210"/>
                      <a:pt x="8697" y="4002"/>
                    </a:cubicBezTo>
                    <a:lnTo>
                      <a:pt x="8697" y="4002"/>
                    </a:lnTo>
                    <a:cubicBezTo>
                      <a:pt x="8607" y="4281"/>
                      <a:pt x="8403" y="4920"/>
                      <a:pt x="8085" y="4920"/>
                    </a:cubicBezTo>
                    <a:cubicBezTo>
                      <a:pt x="8070" y="4920"/>
                      <a:pt x="8055" y="4919"/>
                      <a:pt x="8039" y="4916"/>
                    </a:cubicBezTo>
                    <a:cubicBezTo>
                      <a:pt x="8015" y="5100"/>
                      <a:pt x="8015" y="5100"/>
                      <a:pt x="7861" y="5160"/>
                    </a:cubicBezTo>
                    <a:lnTo>
                      <a:pt x="7943" y="5196"/>
                    </a:lnTo>
                    <a:cubicBezTo>
                      <a:pt x="8015" y="5142"/>
                      <a:pt x="8015" y="5142"/>
                      <a:pt x="8262" y="4886"/>
                    </a:cubicBezTo>
                    <a:lnTo>
                      <a:pt x="8262" y="4886"/>
                    </a:lnTo>
                    <a:cubicBezTo>
                      <a:pt x="8250" y="4916"/>
                      <a:pt x="8235" y="4958"/>
                      <a:pt x="8223" y="4991"/>
                    </a:cubicBezTo>
                    <a:cubicBezTo>
                      <a:pt x="8525" y="4970"/>
                      <a:pt x="8525" y="4970"/>
                      <a:pt x="9758" y="3896"/>
                    </a:cubicBezTo>
                    <a:cubicBezTo>
                      <a:pt x="9728" y="3731"/>
                      <a:pt x="9670" y="3381"/>
                      <a:pt x="10822" y="2938"/>
                    </a:cubicBezTo>
                    <a:cubicBezTo>
                      <a:pt x="10844" y="2868"/>
                      <a:pt x="10900" y="2698"/>
                      <a:pt x="11057" y="2698"/>
                    </a:cubicBezTo>
                    <a:cubicBezTo>
                      <a:pt x="11119" y="2698"/>
                      <a:pt x="11196" y="2724"/>
                      <a:pt x="11293" y="2793"/>
                    </a:cubicBezTo>
                    <a:cubicBezTo>
                      <a:pt x="10442" y="3447"/>
                      <a:pt x="10442" y="3447"/>
                      <a:pt x="10219" y="3785"/>
                    </a:cubicBezTo>
                    <a:cubicBezTo>
                      <a:pt x="10271" y="3803"/>
                      <a:pt x="10304" y="3814"/>
                      <a:pt x="10363" y="3814"/>
                    </a:cubicBezTo>
                    <a:cubicBezTo>
                      <a:pt x="10462" y="3814"/>
                      <a:pt x="10635" y="3783"/>
                      <a:pt x="11094" y="3701"/>
                    </a:cubicBezTo>
                    <a:cubicBezTo>
                      <a:pt x="11100" y="3719"/>
                      <a:pt x="11103" y="3746"/>
                      <a:pt x="11106" y="3764"/>
                    </a:cubicBezTo>
                    <a:lnTo>
                      <a:pt x="11202" y="3812"/>
                    </a:lnTo>
                    <a:cubicBezTo>
                      <a:pt x="11211" y="3848"/>
                      <a:pt x="11223" y="3890"/>
                      <a:pt x="11232" y="3924"/>
                    </a:cubicBezTo>
                    <a:cubicBezTo>
                      <a:pt x="10406" y="3972"/>
                      <a:pt x="10406" y="3972"/>
                      <a:pt x="10304" y="4062"/>
                    </a:cubicBezTo>
                    <a:cubicBezTo>
                      <a:pt x="10141" y="4204"/>
                      <a:pt x="10213" y="4530"/>
                      <a:pt x="9915" y="4563"/>
                    </a:cubicBezTo>
                    <a:cubicBezTo>
                      <a:pt x="9882" y="4512"/>
                      <a:pt x="9839" y="4469"/>
                      <a:pt x="9788" y="4439"/>
                    </a:cubicBezTo>
                    <a:cubicBezTo>
                      <a:pt x="9610" y="4551"/>
                      <a:pt x="9387" y="4807"/>
                      <a:pt x="9125" y="5196"/>
                    </a:cubicBezTo>
                    <a:cubicBezTo>
                      <a:pt x="8950" y="5311"/>
                      <a:pt x="8121" y="5386"/>
                      <a:pt x="8112" y="5386"/>
                    </a:cubicBezTo>
                    <a:cubicBezTo>
                      <a:pt x="8096" y="5362"/>
                      <a:pt x="8078" y="5329"/>
                      <a:pt x="8063" y="5305"/>
                    </a:cubicBezTo>
                    <a:lnTo>
                      <a:pt x="8139" y="5253"/>
                    </a:lnTo>
                    <a:lnTo>
                      <a:pt x="8139" y="5253"/>
                    </a:lnTo>
                    <a:cubicBezTo>
                      <a:pt x="7919" y="5271"/>
                      <a:pt x="7759" y="5290"/>
                      <a:pt x="7759" y="5290"/>
                    </a:cubicBezTo>
                    <a:cubicBezTo>
                      <a:pt x="7707" y="5193"/>
                      <a:pt x="7698" y="5181"/>
                      <a:pt x="7801" y="5018"/>
                    </a:cubicBezTo>
                    <a:lnTo>
                      <a:pt x="7801" y="5018"/>
                    </a:lnTo>
                    <a:lnTo>
                      <a:pt x="7759" y="5115"/>
                    </a:lnTo>
                    <a:cubicBezTo>
                      <a:pt x="7882" y="5103"/>
                      <a:pt x="7882" y="5103"/>
                      <a:pt x="7979" y="4952"/>
                    </a:cubicBezTo>
                    <a:lnTo>
                      <a:pt x="7979" y="4952"/>
                    </a:lnTo>
                    <a:lnTo>
                      <a:pt x="7879" y="4961"/>
                    </a:lnTo>
                    <a:cubicBezTo>
                      <a:pt x="8072" y="4834"/>
                      <a:pt x="8181" y="4629"/>
                      <a:pt x="8332" y="4466"/>
                    </a:cubicBezTo>
                    <a:lnTo>
                      <a:pt x="8332" y="4466"/>
                    </a:lnTo>
                    <a:cubicBezTo>
                      <a:pt x="8244" y="4478"/>
                      <a:pt x="8181" y="4488"/>
                      <a:pt x="8024" y="4617"/>
                    </a:cubicBezTo>
                    <a:lnTo>
                      <a:pt x="8015" y="4620"/>
                    </a:lnTo>
                    <a:cubicBezTo>
                      <a:pt x="7982" y="4650"/>
                      <a:pt x="7937" y="4693"/>
                      <a:pt x="7903" y="4726"/>
                    </a:cubicBezTo>
                    <a:cubicBezTo>
                      <a:pt x="7704" y="4943"/>
                      <a:pt x="7587" y="5220"/>
                      <a:pt x="7388" y="5434"/>
                    </a:cubicBezTo>
                    <a:lnTo>
                      <a:pt x="7325" y="5374"/>
                    </a:lnTo>
                    <a:cubicBezTo>
                      <a:pt x="7309" y="5380"/>
                      <a:pt x="5482" y="6390"/>
                      <a:pt x="5310" y="6821"/>
                    </a:cubicBezTo>
                    <a:cubicBezTo>
                      <a:pt x="5048" y="6891"/>
                      <a:pt x="5039" y="6894"/>
                      <a:pt x="4867" y="6999"/>
                    </a:cubicBezTo>
                    <a:cubicBezTo>
                      <a:pt x="5155" y="7506"/>
                      <a:pt x="4415" y="8417"/>
                      <a:pt x="4110" y="8417"/>
                    </a:cubicBezTo>
                    <a:cubicBezTo>
                      <a:pt x="4108" y="8417"/>
                      <a:pt x="4106" y="8417"/>
                      <a:pt x="4104" y="8416"/>
                    </a:cubicBezTo>
                    <a:cubicBezTo>
                      <a:pt x="4043" y="8414"/>
                      <a:pt x="3987" y="8412"/>
                      <a:pt x="3938" y="8412"/>
                    </a:cubicBezTo>
                    <a:cubicBezTo>
                      <a:pt x="3526" y="8412"/>
                      <a:pt x="3461" y="8550"/>
                      <a:pt x="2856" y="9828"/>
                    </a:cubicBezTo>
                    <a:lnTo>
                      <a:pt x="2874" y="9804"/>
                    </a:lnTo>
                    <a:lnTo>
                      <a:pt x="2874" y="9804"/>
                    </a:lnTo>
                    <a:cubicBezTo>
                      <a:pt x="2787" y="9969"/>
                      <a:pt x="2787" y="9969"/>
                      <a:pt x="2615" y="10361"/>
                    </a:cubicBezTo>
                    <a:lnTo>
                      <a:pt x="2702" y="10340"/>
                    </a:lnTo>
                    <a:cubicBezTo>
                      <a:pt x="2777" y="10452"/>
                      <a:pt x="2762" y="10609"/>
                      <a:pt x="2883" y="10699"/>
                    </a:cubicBezTo>
                    <a:cubicBezTo>
                      <a:pt x="3221" y="10603"/>
                      <a:pt x="3528" y="10307"/>
                      <a:pt x="3821" y="9797"/>
                    </a:cubicBezTo>
                    <a:cubicBezTo>
                      <a:pt x="4258" y="9038"/>
                      <a:pt x="5096" y="8362"/>
                      <a:pt x="5102" y="8362"/>
                    </a:cubicBezTo>
                    <a:lnTo>
                      <a:pt x="5169" y="8359"/>
                    </a:lnTo>
                    <a:cubicBezTo>
                      <a:pt x="5170" y="8359"/>
                      <a:pt x="5171" y="8359"/>
                      <a:pt x="5172" y="8359"/>
                    </a:cubicBezTo>
                    <a:cubicBezTo>
                      <a:pt x="5344" y="8359"/>
                      <a:pt x="5543" y="8225"/>
                      <a:pt x="5715" y="8225"/>
                    </a:cubicBezTo>
                    <a:cubicBezTo>
                      <a:pt x="5802" y="8225"/>
                      <a:pt x="5881" y="8260"/>
                      <a:pt x="5947" y="8362"/>
                    </a:cubicBezTo>
                    <a:cubicBezTo>
                      <a:pt x="5953" y="8374"/>
                      <a:pt x="6522" y="9351"/>
                      <a:pt x="6137" y="9891"/>
                    </a:cubicBezTo>
                    <a:cubicBezTo>
                      <a:pt x="6013" y="10066"/>
                      <a:pt x="5530" y="10066"/>
                      <a:pt x="5675" y="10322"/>
                    </a:cubicBezTo>
                    <a:cubicBezTo>
                      <a:pt x="5680" y="10322"/>
                      <a:pt x="5684" y="10322"/>
                      <a:pt x="5688" y="10322"/>
                    </a:cubicBezTo>
                    <a:cubicBezTo>
                      <a:pt x="5852" y="10322"/>
                      <a:pt x="5970" y="10170"/>
                      <a:pt x="6134" y="10170"/>
                    </a:cubicBezTo>
                    <a:cubicBezTo>
                      <a:pt x="6144" y="10170"/>
                      <a:pt x="6154" y="10170"/>
                      <a:pt x="6164" y="10171"/>
                    </a:cubicBezTo>
                    <a:cubicBezTo>
                      <a:pt x="6384" y="9912"/>
                      <a:pt x="6420" y="9430"/>
                      <a:pt x="6420" y="9427"/>
                    </a:cubicBezTo>
                    <a:lnTo>
                      <a:pt x="6426" y="9421"/>
                    </a:lnTo>
                    <a:cubicBezTo>
                      <a:pt x="6430" y="9420"/>
                      <a:pt x="6435" y="9420"/>
                      <a:pt x="6439" y="9420"/>
                    </a:cubicBezTo>
                    <a:cubicBezTo>
                      <a:pt x="6527" y="9420"/>
                      <a:pt x="6612" y="9463"/>
                      <a:pt x="6701" y="9463"/>
                    </a:cubicBezTo>
                    <a:cubicBezTo>
                      <a:pt x="6728" y="9463"/>
                      <a:pt x="6756" y="9459"/>
                      <a:pt x="6785" y="9448"/>
                    </a:cubicBezTo>
                    <a:cubicBezTo>
                      <a:pt x="6721" y="9074"/>
                      <a:pt x="6336" y="8857"/>
                      <a:pt x="6299" y="8471"/>
                    </a:cubicBezTo>
                    <a:cubicBezTo>
                      <a:pt x="6260" y="8094"/>
                      <a:pt x="6360" y="8024"/>
                      <a:pt x="6619" y="7835"/>
                    </a:cubicBezTo>
                    <a:lnTo>
                      <a:pt x="6700" y="7877"/>
                    </a:lnTo>
                    <a:lnTo>
                      <a:pt x="6785" y="7847"/>
                    </a:lnTo>
                    <a:lnTo>
                      <a:pt x="6827" y="7934"/>
                    </a:lnTo>
                    <a:cubicBezTo>
                      <a:pt x="6782" y="8000"/>
                      <a:pt x="6761" y="8082"/>
                      <a:pt x="6764" y="8163"/>
                    </a:cubicBezTo>
                    <a:cubicBezTo>
                      <a:pt x="6773" y="8242"/>
                      <a:pt x="6827" y="8338"/>
                      <a:pt x="6839" y="8416"/>
                    </a:cubicBezTo>
                    <a:cubicBezTo>
                      <a:pt x="6884" y="8715"/>
                      <a:pt x="7116" y="8974"/>
                      <a:pt x="7044" y="9300"/>
                    </a:cubicBezTo>
                    <a:cubicBezTo>
                      <a:pt x="7044" y="9303"/>
                      <a:pt x="6978" y="9617"/>
                      <a:pt x="7017" y="9819"/>
                    </a:cubicBezTo>
                    <a:cubicBezTo>
                      <a:pt x="7050" y="9987"/>
                      <a:pt x="7168" y="9993"/>
                      <a:pt x="7225" y="10000"/>
                    </a:cubicBezTo>
                    <a:cubicBezTo>
                      <a:pt x="7156" y="10087"/>
                      <a:pt x="6942" y="10361"/>
                      <a:pt x="7294" y="10597"/>
                    </a:cubicBezTo>
                    <a:lnTo>
                      <a:pt x="7376" y="10545"/>
                    </a:lnTo>
                    <a:cubicBezTo>
                      <a:pt x="7382" y="10482"/>
                      <a:pt x="7391" y="10395"/>
                      <a:pt x="7394" y="10331"/>
                    </a:cubicBezTo>
                    <a:cubicBezTo>
                      <a:pt x="7439" y="10295"/>
                      <a:pt x="7496" y="10250"/>
                      <a:pt x="7539" y="10211"/>
                    </a:cubicBezTo>
                    <a:lnTo>
                      <a:pt x="7478" y="10132"/>
                    </a:lnTo>
                    <a:cubicBezTo>
                      <a:pt x="7486" y="10131"/>
                      <a:pt x="7493" y="10131"/>
                      <a:pt x="7500" y="10131"/>
                    </a:cubicBezTo>
                    <a:cubicBezTo>
                      <a:pt x="7550" y="10131"/>
                      <a:pt x="7599" y="10148"/>
                      <a:pt x="7638" y="10177"/>
                    </a:cubicBezTo>
                    <a:cubicBezTo>
                      <a:pt x="7677" y="10132"/>
                      <a:pt x="7698" y="10081"/>
                      <a:pt x="7701" y="10024"/>
                    </a:cubicBezTo>
                    <a:cubicBezTo>
                      <a:pt x="7717" y="10048"/>
                      <a:pt x="7738" y="10078"/>
                      <a:pt x="7753" y="10099"/>
                    </a:cubicBezTo>
                    <a:cubicBezTo>
                      <a:pt x="7795" y="9828"/>
                      <a:pt x="7590" y="9586"/>
                      <a:pt x="7653" y="9312"/>
                    </a:cubicBezTo>
                    <a:lnTo>
                      <a:pt x="7653" y="9312"/>
                    </a:lnTo>
                    <a:cubicBezTo>
                      <a:pt x="7695" y="9372"/>
                      <a:pt x="7729" y="9436"/>
                      <a:pt x="7756" y="9502"/>
                    </a:cubicBezTo>
                    <a:cubicBezTo>
                      <a:pt x="7762" y="9475"/>
                      <a:pt x="7765" y="9439"/>
                      <a:pt x="7771" y="9412"/>
                    </a:cubicBezTo>
                    <a:cubicBezTo>
                      <a:pt x="7828" y="9399"/>
                      <a:pt x="7888" y="9390"/>
                      <a:pt x="7949" y="9387"/>
                    </a:cubicBezTo>
                    <a:cubicBezTo>
                      <a:pt x="7922" y="9327"/>
                      <a:pt x="7910" y="9261"/>
                      <a:pt x="7916" y="9194"/>
                    </a:cubicBezTo>
                    <a:cubicBezTo>
                      <a:pt x="8004" y="9138"/>
                      <a:pt x="8081" y="9113"/>
                      <a:pt x="8153" y="9113"/>
                    </a:cubicBezTo>
                    <a:cubicBezTo>
                      <a:pt x="8245" y="9113"/>
                      <a:pt x="8330" y="9154"/>
                      <a:pt x="8422" y="9219"/>
                    </a:cubicBezTo>
                    <a:cubicBezTo>
                      <a:pt x="8455" y="9469"/>
                      <a:pt x="8118" y="9698"/>
                      <a:pt x="8356" y="9951"/>
                    </a:cubicBezTo>
                    <a:cubicBezTo>
                      <a:pt x="8286" y="10093"/>
                      <a:pt x="8302" y="10247"/>
                      <a:pt x="8274" y="10395"/>
                    </a:cubicBezTo>
                    <a:cubicBezTo>
                      <a:pt x="8341" y="10395"/>
                      <a:pt x="8404" y="10404"/>
                      <a:pt x="8467" y="10422"/>
                    </a:cubicBezTo>
                    <a:cubicBezTo>
                      <a:pt x="8455" y="10443"/>
                      <a:pt x="8437" y="10473"/>
                      <a:pt x="8425" y="10497"/>
                    </a:cubicBezTo>
                    <a:cubicBezTo>
                      <a:pt x="8488" y="10515"/>
                      <a:pt x="8658" y="10574"/>
                      <a:pt x="8951" y="10574"/>
                    </a:cubicBezTo>
                    <a:cubicBezTo>
                      <a:pt x="8997" y="10574"/>
                      <a:pt x="9046" y="10573"/>
                      <a:pt x="9098" y="10569"/>
                    </a:cubicBezTo>
                    <a:cubicBezTo>
                      <a:pt x="9287" y="10554"/>
                      <a:pt x="10180" y="10530"/>
                      <a:pt x="10180" y="10530"/>
                    </a:cubicBezTo>
                    <a:lnTo>
                      <a:pt x="10180" y="10530"/>
                    </a:lnTo>
                    <a:cubicBezTo>
                      <a:pt x="10231" y="10563"/>
                      <a:pt x="10358" y="10720"/>
                      <a:pt x="9993" y="11504"/>
                    </a:cubicBezTo>
                    <a:cubicBezTo>
                      <a:pt x="9803" y="11893"/>
                      <a:pt x="9565" y="12382"/>
                      <a:pt x="9019" y="12448"/>
                    </a:cubicBezTo>
                    <a:cubicBezTo>
                      <a:pt x="8977" y="12394"/>
                      <a:pt x="8941" y="12333"/>
                      <a:pt x="8911" y="12273"/>
                    </a:cubicBezTo>
                    <a:cubicBezTo>
                      <a:pt x="8866" y="12263"/>
                      <a:pt x="8822" y="12259"/>
                      <a:pt x="8779" y="12259"/>
                    </a:cubicBezTo>
                    <a:cubicBezTo>
                      <a:pt x="8512" y="12259"/>
                      <a:pt x="8264" y="12419"/>
                      <a:pt x="7997" y="12419"/>
                    </a:cubicBezTo>
                    <a:cubicBezTo>
                      <a:pt x="7946" y="12419"/>
                      <a:pt x="7895" y="12413"/>
                      <a:pt x="7843" y="12400"/>
                    </a:cubicBezTo>
                    <a:cubicBezTo>
                      <a:pt x="7460" y="12300"/>
                      <a:pt x="7222" y="11932"/>
                      <a:pt x="6827" y="11857"/>
                    </a:cubicBezTo>
                    <a:cubicBezTo>
                      <a:pt x="6801" y="11853"/>
                      <a:pt x="6774" y="11852"/>
                      <a:pt x="6748" y="11852"/>
                    </a:cubicBezTo>
                    <a:cubicBezTo>
                      <a:pt x="6729" y="11852"/>
                      <a:pt x="6710" y="11853"/>
                      <a:pt x="6691" y="11854"/>
                    </a:cubicBezTo>
                    <a:cubicBezTo>
                      <a:pt x="6595" y="11854"/>
                      <a:pt x="6459" y="11932"/>
                      <a:pt x="6345" y="12297"/>
                    </a:cubicBezTo>
                    <a:cubicBezTo>
                      <a:pt x="6281" y="12501"/>
                      <a:pt x="6147" y="12583"/>
                      <a:pt x="5981" y="12583"/>
                    </a:cubicBezTo>
                    <a:cubicBezTo>
                      <a:pt x="5505" y="12583"/>
                      <a:pt x="4771" y="11911"/>
                      <a:pt x="4713" y="11504"/>
                    </a:cubicBezTo>
                    <a:cubicBezTo>
                      <a:pt x="4746" y="11203"/>
                      <a:pt x="4952" y="10983"/>
                      <a:pt x="5069" y="10720"/>
                    </a:cubicBezTo>
                    <a:cubicBezTo>
                      <a:pt x="5218" y="10388"/>
                      <a:pt x="5144" y="10351"/>
                      <a:pt x="5001" y="10351"/>
                    </a:cubicBezTo>
                    <a:cubicBezTo>
                      <a:pt x="4982" y="10351"/>
                      <a:pt x="4961" y="10352"/>
                      <a:pt x="4939" y="10352"/>
                    </a:cubicBezTo>
                    <a:cubicBezTo>
                      <a:pt x="4137" y="10410"/>
                      <a:pt x="4137" y="10410"/>
                      <a:pt x="4059" y="10431"/>
                    </a:cubicBezTo>
                    <a:cubicBezTo>
                      <a:pt x="3875" y="10476"/>
                      <a:pt x="3754" y="10539"/>
                      <a:pt x="3444" y="10753"/>
                    </a:cubicBezTo>
                    <a:cubicBezTo>
                      <a:pt x="3167" y="10944"/>
                      <a:pt x="3093" y="10988"/>
                      <a:pt x="3028" y="10988"/>
                    </a:cubicBezTo>
                    <a:cubicBezTo>
                      <a:pt x="3013" y="10988"/>
                      <a:pt x="2999" y="10986"/>
                      <a:pt x="2983" y="10983"/>
                    </a:cubicBezTo>
                    <a:cubicBezTo>
                      <a:pt x="2906" y="10968"/>
                      <a:pt x="2842" y="10901"/>
                      <a:pt x="2763" y="10901"/>
                    </a:cubicBezTo>
                    <a:cubicBezTo>
                      <a:pt x="2744" y="10901"/>
                      <a:pt x="2725" y="10905"/>
                      <a:pt x="2705" y="10913"/>
                    </a:cubicBezTo>
                    <a:cubicBezTo>
                      <a:pt x="2627" y="10946"/>
                      <a:pt x="2500" y="11100"/>
                      <a:pt x="2223" y="11504"/>
                    </a:cubicBezTo>
                    <a:cubicBezTo>
                      <a:pt x="2205" y="11531"/>
                      <a:pt x="401" y="14480"/>
                      <a:pt x="284" y="16163"/>
                    </a:cubicBezTo>
                    <a:cubicBezTo>
                      <a:pt x="287" y="16133"/>
                      <a:pt x="293" y="16093"/>
                      <a:pt x="299" y="16063"/>
                    </a:cubicBezTo>
                    <a:lnTo>
                      <a:pt x="299" y="16063"/>
                    </a:lnTo>
                    <a:cubicBezTo>
                      <a:pt x="323" y="16859"/>
                      <a:pt x="0" y="17619"/>
                      <a:pt x="52" y="18418"/>
                    </a:cubicBezTo>
                    <a:cubicBezTo>
                      <a:pt x="181" y="20375"/>
                      <a:pt x="670" y="21777"/>
                      <a:pt x="673" y="21786"/>
                    </a:cubicBezTo>
                    <a:cubicBezTo>
                      <a:pt x="791" y="22060"/>
                      <a:pt x="882" y="22274"/>
                      <a:pt x="1120" y="22274"/>
                    </a:cubicBezTo>
                    <a:cubicBezTo>
                      <a:pt x="1307" y="22274"/>
                      <a:pt x="1584" y="22143"/>
                      <a:pt x="2036" y="21808"/>
                    </a:cubicBezTo>
                    <a:cubicBezTo>
                      <a:pt x="2104" y="21756"/>
                      <a:pt x="2151" y="21721"/>
                      <a:pt x="2207" y="21721"/>
                    </a:cubicBezTo>
                    <a:cubicBezTo>
                      <a:pt x="2329" y="21721"/>
                      <a:pt x="2494" y="21887"/>
                      <a:pt x="3019" y="22414"/>
                    </a:cubicBezTo>
                    <a:cubicBezTo>
                      <a:pt x="3079" y="22402"/>
                      <a:pt x="3133" y="22371"/>
                      <a:pt x="3172" y="22326"/>
                    </a:cubicBezTo>
                    <a:lnTo>
                      <a:pt x="3266" y="22356"/>
                    </a:lnTo>
                    <a:lnTo>
                      <a:pt x="3338" y="22290"/>
                    </a:lnTo>
                    <a:cubicBezTo>
                      <a:pt x="3887" y="22715"/>
                      <a:pt x="3441" y="23463"/>
                      <a:pt x="3869" y="23927"/>
                    </a:cubicBezTo>
                    <a:cubicBezTo>
                      <a:pt x="3483" y="24606"/>
                      <a:pt x="4481" y="25818"/>
                      <a:pt x="4976" y="26062"/>
                    </a:cubicBezTo>
                    <a:cubicBezTo>
                      <a:pt x="4819" y="26376"/>
                      <a:pt x="5579" y="27648"/>
                      <a:pt x="5588" y="27660"/>
                    </a:cubicBezTo>
                    <a:lnTo>
                      <a:pt x="5618" y="27724"/>
                    </a:lnTo>
                    <a:cubicBezTo>
                      <a:pt x="5916" y="28399"/>
                      <a:pt x="5826" y="29177"/>
                      <a:pt x="6170" y="29840"/>
                    </a:cubicBezTo>
                    <a:cubicBezTo>
                      <a:pt x="6179" y="29852"/>
                      <a:pt x="7454" y="31785"/>
                      <a:pt x="8063" y="32437"/>
                    </a:cubicBezTo>
                    <a:cubicBezTo>
                      <a:pt x="8148" y="32524"/>
                      <a:pt x="10099" y="34599"/>
                      <a:pt x="10264" y="34674"/>
                    </a:cubicBezTo>
                    <a:cubicBezTo>
                      <a:pt x="10266" y="34675"/>
                      <a:pt x="10363" y="34703"/>
                      <a:pt x="10505" y="34703"/>
                    </a:cubicBezTo>
                    <a:cubicBezTo>
                      <a:pt x="10783" y="34703"/>
                      <a:pt x="11235" y="34594"/>
                      <a:pt x="11477" y="33956"/>
                    </a:cubicBezTo>
                    <a:cubicBezTo>
                      <a:pt x="11851" y="32964"/>
                      <a:pt x="11567" y="32696"/>
                      <a:pt x="11269" y="32412"/>
                    </a:cubicBezTo>
                    <a:cubicBezTo>
                      <a:pt x="11368" y="32337"/>
                      <a:pt x="11558" y="32195"/>
                      <a:pt x="11612" y="31969"/>
                    </a:cubicBezTo>
                    <a:cubicBezTo>
                      <a:pt x="11757" y="31363"/>
                      <a:pt x="10982" y="30989"/>
                      <a:pt x="11199" y="30365"/>
                    </a:cubicBezTo>
                    <a:cubicBezTo>
                      <a:pt x="11368" y="29877"/>
                      <a:pt x="12080" y="29765"/>
                      <a:pt x="12047" y="29138"/>
                    </a:cubicBezTo>
                    <a:cubicBezTo>
                      <a:pt x="12019" y="28640"/>
                      <a:pt x="11694" y="28221"/>
                      <a:pt x="11661" y="27724"/>
                    </a:cubicBezTo>
                    <a:cubicBezTo>
                      <a:pt x="11664" y="27690"/>
                      <a:pt x="11667" y="27651"/>
                      <a:pt x="11670" y="27618"/>
                    </a:cubicBezTo>
                    <a:cubicBezTo>
                      <a:pt x="11655" y="27609"/>
                      <a:pt x="10150" y="26189"/>
                      <a:pt x="12179" y="23641"/>
                    </a:cubicBezTo>
                    <a:cubicBezTo>
                      <a:pt x="14230" y="21069"/>
                      <a:pt x="14012" y="19715"/>
                      <a:pt x="14003" y="19661"/>
                    </a:cubicBezTo>
                    <a:cubicBezTo>
                      <a:pt x="14000" y="19640"/>
                      <a:pt x="13997" y="19625"/>
                      <a:pt x="13961" y="19625"/>
                    </a:cubicBezTo>
                    <a:cubicBezTo>
                      <a:pt x="13877" y="19625"/>
                      <a:pt x="13606" y="19706"/>
                      <a:pt x="12698" y="19977"/>
                    </a:cubicBezTo>
                    <a:cubicBezTo>
                      <a:pt x="12622" y="19999"/>
                      <a:pt x="12570" y="20015"/>
                      <a:pt x="12505" y="20015"/>
                    </a:cubicBezTo>
                    <a:cubicBezTo>
                      <a:pt x="12358" y="20015"/>
                      <a:pt x="12148" y="19935"/>
                      <a:pt x="11462" y="19676"/>
                    </a:cubicBezTo>
                    <a:cubicBezTo>
                      <a:pt x="11655" y="19522"/>
                      <a:pt x="11760" y="19437"/>
                      <a:pt x="11661" y="19199"/>
                    </a:cubicBezTo>
                    <a:cubicBezTo>
                      <a:pt x="11585" y="19015"/>
                      <a:pt x="11232" y="18744"/>
                      <a:pt x="11045" y="18596"/>
                    </a:cubicBezTo>
                    <a:cubicBezTo>
                      <a:pt x="10644" y="18289"/>
                      <a:pt x="10397" y="17842"/>
                      <a:pt x="10165" y="17010"/>
                    </a:cubicBezTo>
                    <a:cubicBezTo>
                      <a:pt x="9622" y="15053"/>
                      <a:pt x="9622" y="15053"/>
                      <a:pt x="9257" y="14408"/>
                    </a:cubicBezTo>
                    <a:cubicBezTo>
                      <a:pt x="8778" y="13555"/>
                      <a:pt x="8802" y="13244"/>
                      <a:pt x="9043" y="12825"/>
                    </a:cubicBezTo>
                    <a:lnTo>
                      <a:pt x="9043" y="12825"/>
                    </a:lnTo>
                    <a:cubicBezTo>
                      <a:pt x="9070" y="13138"/>
                      <a:pt x="9146" y="13319"/>
                      <a:pt x="9381" y="13642"/>
                    </a:cubicBezTo>
                    <a:cubicBezTo>
                      <a:pt x="9372" y="13422"/>
                      <a:pt x="9366" y="13310"/>
                      <a:pt x="9607" y="12991"/>
                    </a:cubicBezTo>
                    <a:lnTo>
                      <a:pt x="9607" y="12991"/>
                    </a:lnTo>
                    <a:cubicBezTo>
                      <a:pt x="9574" y="13244"/>
                      <a:pt x="9544" y="13464"/>
                      <a:pt x="9670" y="13835"/>
                    </a:cubicBezTo>
                    <a:cubicBezTo>
                      <a:pt x="9689" y="13895"/>
                      <a:pt x="9719" y="13974"/>
                      <a:pt x="9743" y="14031"/>
                    </a:cubicBezTo>
                    <a:lnTo>
                      <a:pt x="11688" y="19133"/>
                    </a:lnTo>
                    <a:cubicBezTo>
                      <a:pt x="11750" y="19193"/>
                      <a:pt x="11837" y="19219"/>
                      <a:pt x="11944" y="19219"/>
                    </a:cubicBezTo>
                    <a:cubicBezTo>
                      <a:pt x="12733" y="19219"/>
                      <a:pt x="14558" y="17783"/>
                      <a:pt x="14579" y="17767"/>
                    </a:cubicBezTo>
                    <a:cubicBezTo>
                      <a:pt x="15789" y="16811"/>
                      <a:pt x="16226" y="15970"/>
                      <a:pt x="16286" y="15659"/>
                    </a:cubicBezTo>
                    <a:cubicBezTo>
                      <a:pt x="16307" y="15566"/>
                      <a:pt x="16298" y="15421"/>
                      <a:pt x="16247" y="15340"/>
                    </a:cubicBezTo>
                    <a:cubicBezTo>
                      <a:pt x="16084" y="15074"/>
                      <a:pt x="15716" y="15132"/>
                      <a:pt x="15538" y="14890"/>
                    </a:cubicBezTo>
                    <a:cubicBezTo>
                      <a:pt x="15357" y="14646"/>
                      <a:pt x="15535" y="14311"/>
                      <a:pt x="15318" y="14079"/>
                    </a:cubicBezTo>
                    <a:cubicBezTo>
                      <a:pt x="15286" y="14672"/>
                      <a:pt x="14813" y="14901"/>
                      <a:pt x="14393" y="14901"/>
                    </a:cubicBezTo>
                    <a:cubicBezTo>
                      <a:pt x="14150" y="14901"/>
                      <a:pt x="13924" y="14824"/>
                      <a:pt x="13810" y="14697"/>
                    </a:cubicBezTo>
                    <a:lnTo>
                      <a:pt x="13241" y="13473"/>
                    </a:lnTo>
                    <a:cubicBezTo>
                      <a:pt x="13162" y="13105"/>
                      <a:pt x="13135" y="13060"/>
                      <a:pt x="12945" y="13015"/>
                    </a:cubicBezTo>
                    <a:cubicBezTo>
                      <a:pt x="13060" y="12939"/>
                      <a:pt x="13162" y="12852"/>
                      <a:pt x="13250" y="12753"/>
                    </a:cubicBezTo>
                    <a:cubicBezTo>
                      <a:pt x="13289" y="12753"/>
                      <a:pt x="13325" y="12756"/>
                      <a:pt x="13361" y="12762"/>
                    </a:cubicBezTo>
                    <a:cubicBezTo>
                      <a:pt x="13895" y="12942"/>
                      <a:pt x="13850" y="13633"/>
                      <a:pt x="14326" y="13862"/>
                    </a:cubicBezTo>
                    <a:cubicBezTo>
                      <a:pt x="14449" y="13921"/>
                      <a:pt x="14579" y="13935"/>
                      <a:pt x="14710" y="13935"/>
                    </a:cubicBezTo>
                    <a:cubicBezTo>
                      <a:pt x="14834" y="13935"/>
                      <a:pt x="14960" y="13922"/>
                      <a:pt x="15084" y="13922"/>
                    </a:cubicBezTo>
                    <a:cubicBezTo>
                      <a:pt x="15233" y="13922"/>
                      <a:pt x="15379" y="13941"/>
                      <a:pt x="15517" y="14022"/>
                    </a:cubicBezTo>
                    <a:cubicBezTo>
                      <a:pt x="15596" y="14070"/>
                      <a:pt x="15698" y="14143"/>
                      <a:pt x="15776" y="14194"/>
                    </a:cubicBezTo>
                    <a:cubicBezTo>
                      <a:pt x="16013" y="14350"/>
                      <a:pt x="16260" y="14397"/>
                      <a:pt x="16512" y="14397"/>
                    </a:cubicBezTo>
                    <a:cubicBezTo>
                      <a:pt x="16887" y="14397"/>
                      <a:pt x="17273" y="14293"/>
                      <a:pt x="17649" y="14293"/>
                    </a:cubicBezTo>
                    <a:cubicBezTo>
                      <a:pt x="17867" y="14293"/>
                      <a:pt x="18081" y="14328"/>
                      <a:pt x="18288" y="14438"/>
                    </a:cubicBezTo>
                    <a:cubicBezTo>
                      <a:pt x="18309" y="14516"/>
                      <a:pt x="18370" y="14746"/>
                      <a:pt x="18816" y="15123"/>
                    </a:cubicBezTo>
                    <a:cubicBezTo>
                      <a:pt x="19083" y="15320"/>
                      <a:pt x="19256" y="15368"/>
                      <a:pt x="19447" y="15368"/>
                    </a:cubicBezTo>
                    <a:cubicBezTo>
                      <a:pt x="19466" y="15368"/>
                      <a:pt x="19484" y="15368"/>
                      <a:pt x="19503" y="15367"/>
                    </a:cubicBezTo>
                    <a:lnTo>
                      <a:pt x="19503" y="15367"/>
                    </a:lnTo>
                    <a:cubicBezTo>
                      <a:pt x="19473" y="15439"/>
                      <a:pt x="19443" y="15515"/>
                      <a:pt x="19196" y="15542"/>
                    </a:cubicBezTo>
                    <a:cubicBezTo>
                      <a:pt x="19446" y="15686"/>
                      <a:pt x="19383" y="16109"/>
                      <a:pt x="19739" y="16160"/>
                    </a:cubicBezTo>
                    <a:cubicBezTo>
                      <a:pt x="19749" y="16161"/>
                      <a:pt x="19760" y="16162"/>
                      <a:pt x="19771" y="16162"/>
                    </a:cubicBezTo>
                    <a:cubicBezTo>
                      <a:pt x="19966" y="16162"/>
                      <a:pt x="20254" y="15923"/>
                      <a:pt x="20197" y="15692"/>
                    </a:cubicBezTo>
                    <a:cubicBezTo>
                      <a:pt x="20185" y="15659"/>
                      <a:pt x="20170" y="15626"/>
                      <a:pt x="20152" y="15596"/>
                    </a:cubicBezTo>
                    <a:lnTo>
                      <a:pt x="20152" y="15596"/>
                    </a:lnTo>
                    <a:lnTo>
                      <a:pt x="20227" y="15617"/>
                    </a:lnTo>
                    <a:cubicBezTo>
                      <a:pt x="20245" y="15665"/>
                      <a:pt x="20257" y="15717"/>
                      <a:pt x="20263" y="15771"/>
                    </a:cubicBezTo>
                    <a:lnTo>
                      <a:pt x="20339" y="15822"/>
                    </a:lnTo>
                    <a:cubicBezTo>
                      <a:pt x="19666" y="17108"/>
                      <a:pt x="21713" y="20891"/>
                      <a:pt x="22298" y="20891"/>
                    </a:cubicBezTo>
                    <a:cubicBezTo>
                      <a:pt x="22319" y="20891"/>
                      <a:pt x="22339" y="20886"/>
                      <a:pt x="22356" y="20876"/>
                    </a:cubicBezTo>
                    <a:cubicBezTo>
                      <a:pt x="22473" y="20803"/>
                      <a:pt x="22555" y="20616"/>
                      <a:pt x="22618" y="20490"/>
                    </a:cubicBezTo>
                    <a:cubicBezTo>
                      <a:pt x="23046" y="19646"/>
                      <a:pt x="22793" y="18663"/>
                      <a:pt x="23170" y="17806"/>
                    </a:cubicBezTo>
                    <a:cubicBezTo>
                      <a:pt x="23562" y="16920"/>
                      <a:pt x="24584" y="16573"/>
                      <a:pt x="24970" y="15680"/>
                    </a:cubicBezTo>
                    <a:cubicBezTo>
                      <a:pt x="24979" y="15735"/>
                      <a:pt x="25000" y="15783"/>
                      <a:pt x="25033" y="15825"/>
                    </a:cubicBezTo>
                    <a:lnTo>
                      <a:pt x="25100" y="15783"/>
                    </a:lnTo>
                    <a:lnTo>
                      <a:pt x="25154" y="15837"/>
                    </a:lnTo>
                    <a:cubicBezTo>
                      <a:pt x="25172" y="15816"/>
                      <a:pt x="25193" y="15789"/>
                      <a:pt x="25208" y="15768"/>
                    </a:cubicBezTo>
                    <a:cubicBezTo>
                      <a:pt x="25215" y="15767"/>
                      <a:pt x="25222" y="15767"/>
                      <a:pt x="25229" y="15767"/>
                    </a:cubicBezTo>
                    <a:cubicBezTo>
                      <a:pt x="25277" y="15767"/>
                      <a:pt x="25327" y="15776"/>
                      <a:pt x="25371" y="15789"/>
                    </a:cubicBezTo>
                    <a:cubicBezTo>
                      <a:pt x="25413" y="15756"/>
                      <a:pt x="25450" y="15720"/>
                      <a:pt x="25477" y="15674"/>
                    </a:cubicBezTo>
                    <a:cubicBezTo>
                      <a:pt x="25504" y="15726"/>
                      <a:pt x="25531" y="15774"/>
                      <a:pt x="25564" y="15819"/>
                    </a:cubicBezTo>
                    <a:cubicBezTo>
                      <a:pt x="25664" y="15708"/>
                      <a:pt x="25664" y="15708"/>
                      <a:pt x="25694" y="15457"/>
                    </a:cubicBezTo>
                    <a:cubicBezTo>
                      <a:pt x="25745" y="15454"/>
                      <a:pt x="25814" y="15448"/>
                      <a:pt x="25866" y="15442"/>
                    </a:cubicBezTo>
                    <a:cubicBezTo>
                      <a:pt x="25902" y="15496"/>
                      <a:pt x="25956" y="15566"/>
                      <a:pt x="25989" y="15620"/>
                    </a:cubicBezTo>
                    <a:cubicBezTo>
                      <a:pt x="26022" y="15674"/>
                      <a:pt x="26065" y="15750"/>
                      <a:pt x="26098" y="15807"/>
                    </a:cubicBezTo>
                    <a:cubicBezTo>
                      <a:pt x="26384" y="16286"/>
                      <a:pt x="26879" y="16639"/>
                      <a:pt x="26963" y="17242"/>
                    </a:cubicBezTo>
                    <a:cubicBezTo>
                      <a:pt x="26981" y="17384"/>
                      <a:pt x="27021" y="17677"/>
                      <a:pt x="27168" y="17870"/>
                    </a:cubicBezTo>
                    <a:cubicBezTo>
                      <a:pt x="27212" y="17928"/>
                      <a:pt x="27237" y="17961"/>
                      <a:pt x="27281" y="17961"/>
                    </a:cubicBezTo>
                    <a:cubicBezTo>
                      <a:pt x="27339" y="17961"/>
                      <a:pt x="27429" y="17903"/>
                      <a:pt x="27639" y="17767"/>
                    </a:cubicBezTo>
                    <a:lnTo>
                      <a:pt x="27681" y="17836"/>
                    </a:lnTo>
                    <a:cubicBezTo>
                      <a:pt x="27786" y="17788"/>
                      <a:pt x="27853" y="17758"/>
                      <a:pt x="27829" y="17447"/>
                    </a:cubicBezTo>
                    <a:lnTo>
                      <a:pt x="27829" y="17447"/>
                    </a:lnTo>
                    <a:cubicBezTo>
                      <a:pt x="28359" y="18252"/>
                      <a:pt x="28588" y="19223"/>
                      <a:pt x="28468" y="20179"/>
                    </a:cubicBezTo>
                    <a:cubicBezTo>
                      <a:pt x="28399" y="20713"/>
                      <a:pt x="28432" y="20837"/>
                      <a:pt x="28510" y="21138"/>
                    </a:cubicBezTo>
                    <a:cubicBezTo>
                      <a:pt x="28586" y="21078"/>
                      <a:pt x="28650" y="21047"/>
                      <a:pt x="28706" y="21047"/>
                    </a:cubicBezTo>
                    <a:cubicBezTo>
                      <a:pt x="28888" y="21047"/>
                      <a:pt x="28982" y="21376"/>
                      <a:pt x="29134" y="22058"/>
                    </a:cubicBezTo>
                    <a:cubicBezTo>
                      <a:pt x="29348" y="23022"/>
                      <a:pt x="29547" y="23511"/>
                      <a:pt x="30024" y="23511"/>
                    </a:cubicBezTo>
                    <a:cubicBezTo>
                      <a:pt x="30073" y="23511"/>
                      <a:pt x="30123" y="23506"/>
                      <a:pt x="30178" y="23496"/>
                    </a:cubicBezTo>
                    <a:cubicBezTo>
                      <a:pt x="30153" y="23475"/>
                      <a:pt x="30111" y="23454"/>
                      <a:pt x="30096" y="23424"/>
                    </a:cubicBezTo>
                    <a:cubicBezTo>
                      <a:pt x="29816" y="22794"/>
                      <a:pt x="29942" y="22046"/>
                      <a:pt x="29541" y="21449"/>
                    </a:cubicBezTo>
                    <a:cubicBezTo>
                      <a:pt x="29306" y="21099"/>
                      <a:pt x="28908" y="20867"/>
                      <a:pt x="28812" y="20420"/>
                    </a:cubicBezTo>
                    <a:cubicBezTo>
                      <a:pt x="28787" y="20312"/>
                      <a:pt x="28598" y="19341"/>
                      <a:pt x="29195" y="18943"/>
                    </a:cubicBezTo>
                    <a:cubicBezTo>
                      <a:pt x="29472" y="19624"/>
                      <a:pt x="30313" y="19869"/>
                      <a:pt x="30500" y="20623"/>
                    </a:cubicBezTo>
                    <a:lnTo>
                      <a:pt x="30389" y="20803"/>
                    </a:lnTo>
                    <a:cubicBezTo>
                      <a:pt x="30428" y="20825"/>
                      <a:pt x="30467" y="20834"/>
                      <a:pt x="30504" y="20834"/>
                    </a:cubicBezTo>
                    <a:cubicBezTo>
                      <a:pt x="30781" y="20834"/>
                      <a:pt x="30966" y="20288"/>
                      <a:pt x="30980" y="20065"/>
                    </a:cubicBezTo>
                    <a:cubicBezTo>
                      <a:pt x="31049" y="20116"/>
                      <a:pt x="31112" y="20138"/>
                      <a:pt x="31168" y="20138"/>
                    </a:cubicBezTo>
                    <a:cubicBezTo>
                      <a:pt x="31526" y="20138"/>
                      <a:pt x="31624" y="19219"/>
                      <a:pt x="31583" y="18925"/>
                    </a:cubicBezTo>
                    <a:cubicBezTo>
                      <a:pt x="31450" y="17963"/>
                      <a:pt x="30404" y="17496"/>
                      <a:pt x="30289" y="16528"/>
                    </a:cubicBezTo>
                    <a:cubicBezTo>
                      <a:pt x="30234" y="16074"/>
                      <a:pt x="30924" y="15953"/>
                      <a:pt x="31159" y="15953"/>
                    </a:cubicBezTo>
                    <a:cubicBezTo>
                      <a:pt x="31194" y="15953"/>
                      <a:pt x="31219" y="15956"/>
                      <a:pt x="31230" y="15961"/>
                    </a:cubicBezTo>
                    <a:cubicBezTo>
                      <a:pt x="31381" y="16030"/>
                      <a:pt x="31381" y="16265"/>
                      <a:pt x="31381" y="16368"/>
                    </a:cubicBezTo>
                    <a:cubicBezTo>
                      <a:pt x="31269" y="16437"/>
                      <a:pt x="31269" y="16437"/>
                      <a:pt x="31236" y="17137"/>
                    </a:cubicBezTo>
                    <a:cubicBezTo>
                      <a:pt x="31209" y="17191"/>
                      <a:pt x="31173" y="17260"/>
                      <a:pt x="31142" y="17315"/>
                    </a:cubicBezTo>
                    <a:cubicBezTo>
                      <a:pt x="31287" y="17303"/>
                      <a:pt x="31540" y="17245"/>
                      <a:pt x="31625" y="16989"/>
                    </a:cubicBezTo>
                    <a:cubicBezTo>
                      <a:pt x="31706" y="16642"/>
                      <a:pt x="31631" y="16504"/>
                      <a:pt x="31450" y="16353"/>
                    </a:cubicBezTo>
                    <a:cubicBezTo>
                      <a:pt x="31507" y="15885"/>
                      <a:pt x="31674" y="15774"/>
                      <a:pt x="31819" y="15774"/>
                    </a:cubicBezTo>
                    <a:cubicBezTo>
                      <a:pt x="31948" y="15774"/>
                      <a:pt x="32059" y="15861"/>
                      <a:pt x="32062" y="15864"/>
                    </a:cubicBezTo>
                    <a:cubicBezTo>
                      <a:pt x="32276" y="15590"/>
                      <a:pt x="32258" y="15557"/>
                      <a:pt x="32171" y="15376"/>
                    </a:cubicBezTo>
                    <a:lnTo>
                      <a:pt x="32171" y="15376"/>
                    </a:lnTo>
                    <a:cubicBezTo>
                      <a:pt x="32282" y="15451"/>
                      <a:pt x="32294" y="15484"/>
                      <a:pt x="32321" y="15575"/>
                    </a:cubicBezTo>
                    <a:cubicBezTo>
                      <a:pt x="32596" y="15337"/>
                      <a:pt x="32967" y="15249"/>
                      <a:pt x="33232" y="14990"/>
                    </a:cubicBezTo>
                    <a:cubicBezTo>
                      <a:pt x="33470" y="14752"/>
                      <a:pt x="33479" y="14703"/>
                      <a:pt x="33531" y="14387"/>
                    </a:cubicBezTo>
                    <a:lnTo>
                      <a:pt x="33531" y="14387"/>
                    </a:lnTo>
                    <a:lnTo>
                      <a:pt x="33503" y="14414"/>
                    </a:lnTo>
                    <a:cubicBezTo>
                      <a:pt x="33401" y="14179"/>
                      <a:pt x="33452" y="13609"/>
                      <a:pt x="33491" y="13491"/>
                    </a:cubicBezTo>
                    <a:lnTo>
                      <a:pt x="33573" y="13479"/>
                    </a:lnTo>
                    <a:cubicBezTo>
                      <a:pt x="33591" y="13347"/>
                      <a:pt x="33594" y="13328"/>
                      <a:pt x="33500" y="13132"/>
                    </a:cubicBezTo>
                    <a:cubicBezTo>
                      <a:pt x="33522" y="13111"/>
                      <a:pt x="33537" y="13090"/>
                      <a:pt x="33549" y="13069"/>
                    </a:cubicBezTo>
                    <a:cubicBezTo>
                      <a:pt x="33479" y="12801"/>
                      <a:pt x="33479" y="12801"/>
                      <a:pt x="33120" y="12725"/>
                    </a:cubicBezTo>
                    <a:cubicBezTo>
                      <a:pt x="33133" y="12707"/>
                      <a:pt x="33157" y="12686"/>
                      <a:pt x="33172" y="12671"/>
                    </a:cubicBezTo>
                    <a:cubicBezTo>
                      <a:pt x="33154" y="12427"/>
                      <a:pt x="33009" y="12210"/>
                      <a:pt x="32792" y="12101"/>
                    </a:cubicBezTo>
                    <a:lnTo>
                      <a:pt x="32792" y="12101"/>
                    </a:lnTo>
                    <a:cubicBezTo>
                      <a:pt x="32937" y="12131"/>
                      <a:pt x="33018" y="12267"/>
                      <a:pt x="33148" y="12327"/>
                    </a:cubicBezTo>
                    <a:lnTo>
                      <a:pt x="33211" y="12282"/>
                    </a:lnTo>
                    <a:cubicBezTo>
                      <a:pt x="32958" y="12092"/>
                      <a:pt x="32701" y="11854"/>
                      <a:pt x="32373" y="11507"/>
                    </a:cubicBezTo>
                    <a:cubicBezTo>
                      <a:pt x="31996" y="11091"/>
                      <a:pt x="31987" y="11016"/>
                      <a:pt x="31975" y="10919"/>
                    </a:cubicBezTo>
                    <a:cubicBezTo>
                      <a:pt x="31945" y="10672"/>
                      <a:pt x="32189" y="10542"/>
                      <a:pt x="32228" y="10325"/>
                    </a:cubicBezTo>
                    <a:cubicBezTo>
                      <a:pt x="31815" y="10111"/>
                      <a:pt x="31272" y="10385"/>
                      <a:pt x="30907" y="9981"/>
                    </a:cubicBezTo>
                    <a:cubicBezTo>
                      <a:pt x="30609" y="9650"/>
                      <a:pt x="31227" y="9225"/>
                      <a:pt x="31236" y="9222"/>
                    </a:cubicBezTo>
                    <a:cubicBezTo>
                      <a:pt x="31262" y="9211"/>
                      <a:pt x="31287" y="9206"/>
                      <a:pt x="31311" y="9206"/>
                    </a:cubicBezTo>
                    <a:cubicBezTo>
                      <a:pt x="31479" y="9206"/>
                      <a:pt x="31566" y="9453"/>
                      <a:pt x="31559" y="9514"/>
                    </a:cubicBezTo>
                    <a:cubicBezTo>
                      <a:pt x="31556" y="9547"/>
                      <a:pt x="31522" y="9580"/>
                      <a:pt x="31504" y="9611"/>
                    </a:cubicBezTo>
                    <a:cubicBezTo>
                      <a:pt x="31604" y="9641"/>
                      <a:pt x="31628" y="9647"/>
                      <a:pt x="31652" y="9843"/>
                    </a:cubicBezTo>
                    <a:cubicBezTo>
                      <a:pt x="31679" y="9855"/>
                      <a:pt x="31709" y="9864"/>
                      <a:pt x="31736" y="9870"/>
                    </a:cubicBezTo>
                    <a:cubicBezTo>
                      <a:pt x="31737" y="9870"/>
                      <a:pt x="31738" y="9870"/>
                      <a:pt x="31739" y="9870"/>
                    </a:cubicBezTo>
                    <a:cubicBezTo>
                      <a:pt x="31971" y="9870"/>
                      <a:pt x="31855" y="9514"/>
                      <a:pt x="32086" y="9514"/>
                    </a:cubicBezTo>
                    <a:cubicBezTo>
                      <a:pt x="32343" y="9514"/>
                      <a:pt x="32424" y="9773"/>
                      <a:pt x="32617" y="9864"/>
                    </a:cubicBezTo>
                    <a:cubicBezTo>
                      <a:pt x="32593" y="9918"/>
                      <a:pt x="32587" y="9978"/>
                      <a:pt x="32602" y="10039"/>
                    </a:cubicBezTo>
                    <a:cubicBezTo>
                      <a:pt x="32756" y="10105"/>
                      <a:pt x="32924" y="10120"/>
                      <a:pt x="33081" y="10174"/>
                    </a:cubicBezTo>
                    <a:lnTo>
                      <a:pt x="33072" y="10165"/>
                    </a:lnTo>
                    <a:lnTo>
                      <a:pt x="33093" y="10165"/>
                    </a:lnTo>
                    <a:lnTo>
                      <a:pt x="33084" y="10174"/>
                    </a:lnTo>
                    <a:cubicBezTo>
                      <a:pt x="33301" y="10286"/>
                      <a:pt x="33316" y="10325"/>
                      <a:pt x="33338" y="10464"/>
                    </a:cubicBezTo>
                    <a:lnTo>
                      <a:pt x="33271" y="10413"/>
                    </a:lnTo>
                    <a:lnTo>
                      <a:pt x="33271" y="10413"/>
                    </a:lnTo>
                    <a:cubicBezTo>
                      <a:pt x="33258" y="10492"/>
                      <a:pt x="33416" y="11248"/>
                      <a:pt x="33803" y="11248"/>
                    </a:cubicBezTo>
                    <a:cubicBezTo>
                      <a:pt x="33842" y="11248"/>
                      <a:pt x="33882" y="11240"/>
                      <a:pt x="33926" y="11224"/>
                    </a:cubicBezTo>
                    <a:lnTo>
                      <a:pt x="33926" y="11142"/>
                    </a:lnTo>
                    <a:cubicBezTo>
                      <a:pt x="33977" y="11121"/>
                      <a:pt x="34028" y="11109"/>
                      <a:pt x="34082" y="11100"/>
                    </a:cubicBezTo>
                    <a:cubicBezTo>
                      <a:pt x="33980" y="10621"/>
                      <a:pt x="33980" y="10621"/>
                      <a:pt x="33910" y="10482"/>
                    </a:cubicBezTo>
                    <a:cubicBezTo>
                      <a:pt x="33736" y="10135"/>
                      <a:pt x="33313" y="10063"/>
                      <a:pt x="33099" y="9758"/>
                    </a:cubicBezTo>
                    <a:cubicBezTo>
                      <a:pt x="32858" y="9415"/>
                      <a:pt x="33199" y="8929"/>
                      <a:pt x="32831" y="8612"/>
                    </a:cubicBezTo>
                    <a:lnTo>
                      <a:pt x="32831" y="8612"/>
                    </a:lnTo>
                    <a:lnTo>
                      <a:pt x="32918" y="8628"/>
                    </a:lnTo>
                    <a:cubicBezTo>
                      <a:pt x="32921" y="8555"/>
                      <a:pt x="32909" y="8483"/>
                      <a:pt x="32882" y="8416"/>
                    </a:cubicBezTo>
                    <a:lnTo>
                      <a:pt x="32882" y="8416"/>
                    </a:lnTo>
                    <a:lnTo>
                      <a:pt x="32924" y="8489"/>
                    </a:lnTo>
                    <a:lnTo>
                      <a:pt x="32982" y="8426"/>
                    </a:lnTo>
                    <a:cubicBezTo>
                      <a:pt x="33099" y="8552"/>
                      <a:pt x="33099" y="8552"/>
                      <a:pt x="33208" y="8606"/>
                    </a:cubicBezTo>
                    <a:lnTo>
                      <a:pt x="33304" y="8573"/>
                    </a:lnTo>
                    <a:cubicBezTo>
                      <a:pt x="33531" y="8088"/>
                      <a:pt x="33166" y="6460"/>
                      <a:pt x="31721" y="5600"/>
                    </a:cubicBezTo>
                    <a:lnTo>
                      <a:pt x="31721" y="5600"/>
                    </a:lnTo>
                    <a:lnTo>
                      <a:pt x="31803" y="5612"/>
                    </a:lnTo>
                    <a:cubicBezTo>
                      <a:pt x="31612" y="5395"/>
                      <a:pt x="31333" y="5268"/>
                      <a:pt x="31041" y="5268"/>
                    </a:cubicBezTo>
                    <a:cubicBezTo>
                      <a:pt x="31038" y="5268"/>
                      <a:pt x="31034" y="5268"/>
                      <a:pt x="31031" y="5268"/>
                    </a:cubicBezTo>
                    <a:cubicBezTo>
                      <a:pt x="31055" y="5326"/>
                      <a:pt x="31088" y="5377"/>
                      <a:pt x="31133" y="5416"/>
                    </a:cubicBezTo>
                    <a:cubicBezTo>
                      <a:pt x="31082" y="5434"/>
                      <a:pt x="31034" y="5455"/>
                      <a:pt x="30989" y="5483"/>
                    </a:cubicBezTo>
                    <a:cubicBezTo>
                      <a:pt x="30922" y="5293"/>
                      <a:pt x="30560" y="5066"/>
                      <a:pt x="30554" y="5066"/>
                    </a:cubicBezTo>
                    <a:lnTo>
                      <a:pt x="30554" y="5066"/>
                    </a:lnTo>
                    <a:cubicBezTo>
                      <a:pt x="30588" y="5151"/>
                      <a:pt x="30588" y="5151"/>
                      <a:pt x="30862" y="5398"/>
                    </a:cubicBezTo>
                    <a:cubicBezTo>
                      <a:pt x="29918" y="5380"/>
                      <a:pt x="29933" y="4322"/>
                      <a:pt x="30135" y="4102"/>
                    </a:cubicBezTo>
                    <a:cubicBezTo>
                      <a:pt x="30219" y="4011"/>
                      <a:pt x="30306" y="3982"/>
                      <a:pt x="30396" y="3982"/>
                    </a:cubicBezTo>
                    <a:cubicBezTo>
                      <a:pt x="30547" y="3982"/>
                      <a:pt x="30704" y="4064"/>
                      <a:pt x="30854" y="4064"/>
                    </a:cubicBezTo>
                    <a:cubicBezTo>
                      <a:pt x="30884" y="4064"/>
                      <a:pt x="30914" y="4061"/>
                      <a:pt x="30943" y="4053"/>
                    </a:cubicBezTo>
                    <a:lnTo>
                      <a:pt x="30931" y="4044"/>
                    </a:lnTo>
                    <a:lnTo>
                      <a:pt x="30931" y="4044"/>
                    </a:lnTo>
                    <a:cubicBezTo>
                      <a:pt x="30998" y="4053"/>
                      <a:pt x="31064" y="4059"/>
                      <a:pt x="31130" y="4062"/>
                    </a:cubicBezTo>
                    <a:lnTo>
                      <a:pt x="31218" y="4062"/>
                    </a:lnTo>
                    <a:cubicBezTo>
                      <a:pt x="31272" y="4062"/>
                      <a:pt x="31326" y="4068"/>
                      <a:pt x="31384" y="4074"/>
                    </a:cubicBezTo>
                    <a:lnTo>
                      <a:pt x="31396" y="4080"/>
                    </a:lnTo>
                    <a:lnTo>
                      <a:pt x="31326" y="4135"/>
                    </a:lnTo>
                    <a:cubicBezTo>
                      <a:pt x="31352" y="4160"/>
                      <a:pt x="31444" y="4243"/>
                      <a:pt x="31557" y="4243"/>
                    </a:cubicBezTo>
                    <a:cubicBezTo>
                      <a:pt x="31630" y="4243"/>
                      <a:pt x="31711" y="4208"/>
                      <a:pt x="31788" y="4102"/>
                    </a:cubicBezTo>
                    <a:cubicBezTo>
                      <a:pt x="31218" y="3631"/>
                      <a:pt x="31218" y="3631"/>
                      <a:pt x="31197" y="3477"/>
                    </a:cubicBezTo>
                    <a:lnTo>
                      <a:pt x="31251" y="3417"/>
                    </a:lnTo>
                    <a:cubicBezTo>
                      <a:pt x="31450" y="3465"/>
                      <a:pt x="31498" y="3477"/>
                      <a:pt x="31938" y="3773"/>
                    </a:cubicBezTo>
                    <a:cubicBezTo>
                      <a:pt x="31905" y="3707"/>
                      <a:pt x="31881" y="3637"/>
                      <a:pt x="31860" y="3568"/>
                    </a:cubicBezTo>
                    <a:lnTo>
                      <a:pt x="31945" y="3562"/>
                    </a:lnTo>
                    <a:cubicBezTo>
                      <a:pt x="31830" y="3495"/>
                      <a:pt x="31718" y="3420"/>
                      <a:pt x="31613" y="3339"/>
                    </a:cubicBezTo>
                    <a:cubicBezTo>
                      <a:pt x="31758" y="3339"/>
                      <a:pt x="32270" y="3574"/>
                      <a:pt x="32545" y="4319"/>
                    </a:cubicBezTo>
                    <a:cubicBezTo>
                      <a:pt x="32526" y="4346"/>
                      <a:pt x="32502" y="4382"/>
                      <a:pt x="32484" y="4409"/>
                    </a:cubicBezTo>
                    <a:lnTo>
                      <a:pt x="32481" y="4409"/>
                    </a:lnTo>
                    <a:cubicBezTo>
                      <a:pt x="33193" y="5036"/>
                      <a:pt x="34058" y="5470"/>
                      <a:pt x="34710" y="6176"/>
                    </a:cubicBezTo>
                    <a:cubicBezTo>
                      <a:pt x="34700" y="6203"/>
                      <a:pt x="34682" y="6251"/>
                      <a:pt x="34694" y="6279"/>
                    </a:cubicBezTo>
                    <a:lnTo>
                      <a:pt x="34697" y="6282"/>
                    </a:lnTo>
                    <a:lnTo>
                      <a:pt x="34764" y="6354"/>
                    </a:lnTo>
                    <a:cubicBezTo>
                      <a:pt x="34749" y="6267"/>
                      <a:pt x="34728" y="6164"/>
                      <a:pt x="34710" y="6143"/>
                    </a:cubicBezTo>
                    <a:cubicBezTo>
                      <a:pt x="34613" y="5968"/>
                      <a:pt x="34465" y="5823"/>
                      <a:pt x="34414" y="5624"/>
                    </a:cubicBezTo>
                    <a:lnTo>
                      <a:pt x="34450" y="5609"/>
                    </a:lnTo>
                    <a:cubicBezTo>
                      <a:pt x="34221" y="5380"/>
                      <a:pt x="34221" y="5380"/>
                      <a:pt x="34140" y="5281"/>
                    </a:cubicBezTo>
                    <a:lnTo>
                      <a:pt x="34149" y="5175"/>
                    </a:lnTo>
                    <a:cubicBezTo>
                      <a:pt x="33820" y="4792"/>
                      <a:pt x="33175" y="4406"/>
                      <a:pt x="33169" y="4403"/>
                    </a:cubicBezTo>
                    <a:cubicBezTo>
                      <a:pt x="33166" y="4400"/>
                      <a:pt x="32602" y="4077"/>
                      <a:pt x="32566" y="3860"/>
                    </a:cubicBezTo>
                    <a:cubicBezTo>
                      <a:pt x="32606" y="3851"/>
                      <a:pt x="32648" y="3840"/>
                      <a:pt x="32721" y="3840"/>
                    </a:cubicBezTo>
                    <a:cubicBezTo>
                      <a:pt x="32808" y="3840"/>
                      <a:pt x="32938" y="3855"/>
                      <a:pt x="33160" y="3903"/>
                    </a:cubicBezTo>
                    <a:lnTo>
                      <a:pt x="33202" y="3827"/>
                    </a:lnTo>
                    <a:cubicBezTo>
                      <a:pt x="33087" y="3631"/>
                      <a:pt x="33066" y="3613"/>
                      <a:pt x="32961" y="3520"/>
                    </a:cubicBezTo>
                    <a:lnTo>
                      <a:pt x="33021" y="3447"/>
                    </a:lnTo>
                    <a:cubicBezTo>
                      <a:pt x="33003" y="3414"/>
                      <a:pt x="32976" y="3369"/>
                      <a:pt x="32958" y="3333"/>
                    </a:cubicBezTo>
                    <a:lnTo>
                      <a:pt x="32958" y="3333"/>
                    </a:lnTo>
                    <a:cubicBezTo>
                      <a:pt x="33057" y="3336"/>
                      <a:pt x="33154" y="3357"/>
                      <a:pt x="33244" y="3396"/>
                    </a:cubicBezTo>
                    <a:cubicBezTo>
                      <a:pt x="32937" y="3179"/>
                      <a:pt x="32581" y="3055"/>
                      <a:pt x="32249" y="2880"/>
                    </a:cubicBezTo>
                    <a:lnTo>
                      <a:pt x="32297" y="2811"/>
                    </a:lnTo>
                    <a:cubicBezTo>
                      <a:pt x="32228" y="2760"/>
                      <a:pt x="32228" y="2760"/>
                      <a:pt x="32038" y="2630"/>
                    </a:cubicBezTo>
                    <a:lnTo>
                      <a:pt x="32038" y="2630"/>
                    </a:lnTo>
                    <a:cubicBezTo>
                      <a:pt x="32342" y="2693"/>
                      <a:pt x="32571" y="3020"/>
                      <a:pt x="32894" y="3020"/>
                    </a:cubicBezTo>
                    <a:cubicBezTo>
                      <a:pt x="32975" y="3020"/>
                      <a:pt x="33061" y="3000"/>
                      <a:pt x="33157" y="2950"/>
                    </a:cubicBezTo>
                    <a:cubicBezTo>
                      <a:pt x="33027" y="2853"/>
                      <a:pt x="32888" y="2772"/>
                      <a:pt x="32741" y="2702"/>
                    </a:cubicBezTo>
                    <a:lnTo>
                      <a:pt x="32831" y="2702"/>
                    </a:lnTo>
                    <a:cubicBezTo>
                      <a:pt x="32520" y="2360"/>
                      <a:pt x="30665" y="1841"/>
                      <a:pt x="29802" y="1841"/>
                    </a:cubicBezTo>
                    <a:cubicBezTo>
                      <a:pt x="29769" y="1841"/>
                      <a:pt x="29737" y="1842"/>
                      <a:pt x="29707" y="1843"/>
                    </a:cubicBezTo>
                    <a:cubicBezTo>
                      <a:pt x="29749" y="1934"/>
                      <a:pt x="29749" y="1934"/>
                      <a:pt x="30120" y="2090"/>
                    </a:cubicBezTo>
                    <a:cubicBezTo>
                      <a:pt x="29960" y="2063"/>
                      <a:pt x="29906" y="2054"/>
                      <a:pt x="29562" y="1927"/>
                    </a:cubicBezTo>
                    <a:lnTo>
                      <a:pt x="29562" y="1927"/>
                    </a:lnTo>
                    <a:lnTo>
                      <a:pt x="29644" y="1955"/>
                    </a:lnTo>
                    <a:cubicBezTo>
                      <a:pt x="29596" y="1921"/>
                      <a:pt x="29541" y="1900"/>
                      <a:pt x="29484" y="1888"/>
                    </a:cubicBezTo>
                    <a:cubicBezTo>
                      <a:pt x="29074" y="1837"/>
                      <a:pt x="28655" y="1831"/>
                      <a:pt x="28242" y="1780"/>
                    </a:cubicBezTo>
                    <a:cubicBezTo>
                      <a:pt x="28186" y="1773"/>
                      <a:pt x="28131" y="1770"/>
                      <a:pt x="28074" y="1770"/>
                    </a:cubicBezTo>
                    <a:cubicBezTo>
                      <a:pt x="27867" y="1770"/>
                      <a:pt x="27656" y="1806"/>
                      <a:pt x="27449" y="1806"/>
                    </a:cubicBezTo>
                    <a:cubicBezTo>
                      <a:pt x="27235" y="1806"/>
                      <a:pt x="27025" y="1768"/>
                      <a:pt x="26831" y="1611"/>
                    </a:cubicBezTo>
                    <a:cubicBezTo>
                      <a:pt x="26655" y="1471"/>
                      <a:pt x="26570" y="1403"/>
                      <a:pt x="26200" y="1403"/>
                    </a:cubicBezTo>
                    <a:cubicBezTo>
                      <a:pt x="26045" y="1403"/>
                      <a:pt x="25838" y="1415"/>
                      <a:pt x="25552" y="1439"/>
                    </a:cubicBezTo>
                    <a:cubicBezTo>
                      <a:pt x="25561" y="1463"/>
                      <a:pt x="25573" y="1496"/>
                      <a:pt x="25582" y="1520"/>
                    </a:cubicBezTo>
                    <a:cubicBezTo>
                      <a:pt x="25643" y="1548"/>
                      <a:pt x="25724" y="1581"/>
                      <a:pt x="25784" y="1608"/>
                    </a:cubicBezTo>
                    <a:cubicBezTo>
                      <a:pt x="25719" y="1596"/>
                      <a:pt x="25652" y="1592"/>
                      <a:pt x="25584" y="1592"/>
                    </a:cubicBezTo>
                    <a:cubicBezTo>
                      <a:pt x="25564" y="1592"/>
                      <a:pt x="25545" y="1592"/>
                      <a:pt x="25525" y="1593"/>
                    </a:cubicBezTo>
                    <a:lnTo>
                      <a:pt x="25588" y="1647"/>
                    </a:lnTo>
                    <a:lnTo>
                      <a:pt x="25646" y="1662"/>
                    </a:lnTo>
                    <a:cubicBezTo>
                      <a:pt x="25455" y="1646"/>
                      <a:pt x="25269" y="1565"/>
                      <a:pt x="25076" y="1565"/>
                    </a:cubicBezTo>
                    <a:cubicBezTo>
                      <a:pt x="25017" y="1565"/>
                      <a:pt x="24956" y="1573"/>
                      <a:pt x="24895" y="1593"/>
                    </a:cubicBezTo>
                    <a:lnTo>
                      <a:pt x="24925" y="1689"/>
                    </a:lnTo>
                    <a:cubicBezTo>
                      <a:pt x="24851" y="1704"/>
                      <a:pt x="24780" y="1711"/>
                      <a:pt x="24710" y="1711"/>
                    </a:cubicBezTo>
                    <a:cubicBezTo>
                      <a:pt x="24235" y="1711"/>
                      <a:pt x="23840" y="1398"/>
                      <a:pt x="23393" y="1285"/>
                    </a:cubicBezTo>
                    <a:lnTo>
                      <a:pt x="23393" y="1285"/>
                    </a:lnTo>
                    <a:cubicBezTo>
                      <a:pt x="23402" y="1312"/>
                      <a:pt x="23411" y="1346"/>
                      <a:pt x="23420" y="1373"/>
                    </a:cubicBezTo>
                    <a:cubicBezTo>
                      <a:pt x="23405" y="1394"/>
                      <a:pt x="23387" y="1421"/>
                      <a:pt x="23372" y="1442"/>
                    </a:cubicBezTo>
                    <a:cubicBezTo>
                      <a:pt x="23362" y="1442"/>
                      <a:pt x="23352" y="1442"/>
                      <a:pt x="23342" y="1442"/>
                    </a:cubicBezTo>
                    <a:cubicBezTo>
                      <a:pt x="22329" y="1442"/>
                      <a:pt x="21506" y="703"/>
                      <a:pt x="20492" y="703"/>
                    </a:cubicBezTo>
                    <a:close/>
                    <a:moveTo>
                      <a:pt x="31773" y="34888"/>
                    </a:moveTo>
                    <a:lnTo>
                      <a:pt x="31761" y="34897"/>
                    </a:lnTo>
                    <a:lnTo>
                      <a:pt x="31770" y="34891"/>
                    </a:lnTo>
                    <a:lnTo>
                      <a:pt x="31773" y="34888"/>
                    </a:lnTo>
                    <a:close/>
                    <a:moveTo>
                      <a:pt x="37719" y="27715"/>
                    </a:moveTo>
                    <a:cubicBezTo>
                      <a:pt x="37716" y="27715"/>
                      <a:pt x="37713" y="27715"/>
                      <a:pt x="37713" y="27718"/>
                    </a:cubicBezTo>
                    <a:lnTo>
                      <a:pt x="37710" y="27718"/>
                    </a:lnTo>
                    <a:cubicBezTo>
                      <a:pt x="37212" y="28357"/>
                      <a:pt x="37016" y="29186"/>
                      <a:pt x="36428" y="29771"/>
                    </a:cubicBezTo>
                    <a:cubicBezTo>
                      <a:pt x="36361" y="29839"/>
                      <a:pt x="36304" y="29866"/>
                      <a:pt x="36255" y="29866"/>
                    </a:cubicBezTo>
                    <a:cubicBezTo>
                      <a:pt x="36060" y="29866"/>
                      <a:pt x="36006" y="29425"/>
                      <a:pt x="36006" y="29418"/>
                    </a:cubicBezTo>
                    <a:cubicBezTo>
                      <a:pt x="35994" y="29213"/>
                      <a:pt x="35994" y="29213"/>
                      <a:pt x="36600" y="28085"/>
                    </a:cubicBezTo>
                    <a:lnTo>
                      <a:pt x="36600" y="28085"/>
                    </a:lnTo>
                    <a:lnTo>
                      <a:pt x="36449" y="28236"/>
                    </a:lnTo>
                    <a:cubicBezTo>
                      <a:pt x="36449" y="28161"/>
                      <a:pt x="36498" y="28101"/>
                      <a:pt x="36504" y="28028"/>
                    </a:cubicBezTo>
                    <a:lnTo>
                      <a:pt x="36504" y="28028"/>
                    </a:lnTo>
                    <a:cubicBezTo>
                      <a:pt x="36474" y="28093"/>
                      <a:pt x="36457" y="28131"/>
                      <a:pt x="36410" y="28131"/>
                    </a:cubicBezTo>
                    <a:cubicBezTo>
                      <a:pt x="36341" y="28131"/>
                      <a:pt x="36206" y="28047"/>
                      <a:pt x="35873" y="27838"/>
                    </a:cubicBezTo>
                    <a:cubicBezTo>
                      <a:pt x="35659" y="28254"/>
                      <a:pt x="35659" y="28254"/>
                      <a:pt x="35551" y="28281"/>
                    </a:cubicBezTo>
                    <a:cubicBezTo>
                      <a:pt x="35316" y="28342"/>
                      <a:pt x="34993" y="28610"/>
                      <a:pt x="34851" y="29159"/>
                    </a:cubicBezTo>
                    <a:cubicBezTo>
                      <a:pt x="34798" y="29130"/>
                      <a:pt x="34768" y="29115"/>
                      <a:pt x="34730" y="29115"/>
                    </a:cubicBezTo>
                    <a:cubicBezTo>
                      <a:pt x="34694" y="29115"/>
                      <a:pt x="34651" y="29129"/>
                      <a:pt x="34574" y="29159"/>
                    </a:cubicBezTo>
                    <a:cubicBezTo>
                      <a:pt x="34595" y="28960"/>
                      <a:pt x="34372" y="28906"/>
                      <a:pt x="34330" y="28746"/>
                    </a:cubicBezTo>
                    <a:cubicBezTo>
                      <a:pt x="34299" y="28782"/>
                      <a:pt x="33727" y="29367"/>
                      <a:pt x="33440" y="29482"/>
                    </a:cubicBezTo>
                    <a:cubicBezTo>
                      <a:pt x="33434" y="29584"/>
                      <a:pt x="33407" y="29684"/>
                      <a:pt x="33359" y="29774"/>
                    </a:cubicBezTo>
                    <a:cubicBezTo>
                      <a:pt x="33353" y="29759"/>
                      <a:pt x="33347" y="29744"/>
                      <a:pt x="33344" y="29729"/>
                    </a:cubicBezTo>
                    <a:cubicBezTo>
                      <a:pt x="33298" y="29774"/>
                      <a:pt x="33298" y="29774"/>
                      <a:pt x="33253" y="29874"/>
                    </a:cubicBezTo>
                    <a:cubicBezTo>
                      <a:pt x="33253" y="29810"/>
                      <a:pt x="33253" y="29744"/>
                      <a:pt x="33301" y="29536"/>
                    </a:cubicBezTo>
                    <a:lnTo>
                      <a:pt x="33301" y="29536"/>
                    </a:lnTo>
                    <a:cubicBezTo>
                      <a:pt x="33163" y="29623"/>
                      <a:pt x="33051" y="29693"/>
                      <a:pt x="32759" y="30033"/>
                    </a:cubicBezTo>
                    <a:cubicBezTo>
                      <a:pt x="32472" y="30368"/>
                      <a:pt x="32379" y="30437"/>
                      <a:pt x="32231" y="30522"/>
                    </a:cubicBezTo>
                    <a:cubicBezTo>
                      <a:pt x="31978" y="30664"/>
                      <a:pt x="31682" y="30688"/>
                      <a:pt x="31423" y="30805"/>
                    </a:cubicBezTo>
                    <a:cubicBezTo>
                      <a:pt x="31094" y="30953"/>
                      <a:pt x="30856" y="31279"/>
                      <a:pt x="30470" y="31312"/>
                    </a:cubicBezTo>
                    <a:cubicBezTo>
                      <a:pt x="30467" y="31270"/>
                      <a:pt x="30476" y="31227"/>
                      <a:pt x="30497" y="31188"/>
                    </a:cubicBezTo>
                    <a:lnTo>
                      <a:pt x="30497" y="31188"/>
                    </a:lnTo>
                    <a:cubicBezTo>
                      <a:pt x="29936" y="31478"/>
                      <a:pt x="29767" y="32114"/>
                      <a:pt x="29695" y="32388"/>
                    </a:cubicBezTo>
                    <a:cubicBezTo>
                      <a:pt x="29659" y="32527"/>
                      <a:pt x="29659" y="32527"/>
                      <a:pt x="29614" y="32575"/>
                    </a:cubicBezTo>
                    <a:cubicBezTo>
                      <a:pt x="29617" y="32545"/>
                      <a:pt x="29614" y="32512"/>
                      <a:pt x="29605" y="32482"/>
                    </a:cubicBezTo>
                    <a:cubicBezTo>
                      <a:pt x="29246" y="32898"/>
                      <a:pt x="29375" y="33498"/>
                      <a:pt x="29062" y="33932"/>
                    </a:cubicBezTo>
                    <a:cubicBezTo>
                      <a:pt x="28872" y="34197"/>
                      <a:pt x="28558" y="34348"/>
                      <a:pt x="28399" y="34644"/>
                    </a:cubicBezTo>
                    <a:cubicBezTo>
                      <a:pt x="28389" y="34668"/>
                      <a:pt x="28386" y="34692"/>
                      <a:pt x="28389" y="34719"/>
                    </a:cubicBezTo>
                    <a:cubicBezTo>
                      <a:pt x="28431" y="34753"/>
                      <a:pt x="28490" y="34767"/>
                      <a:pt x="28561" y="34767"/>
                    </a:cubicBezTo>
                    <a:cubicBezTo>
                      <a:pt x="28777" y="34767"/>
                      <a:pt x="29103" y="34637"/>
                      <a:pt x="29357" y="34535"/>
                    </a:cubicBezTo>
                    <a:cubicBezTo>
                      <a:pt x="29375" y="34528"/>
                      <a:pt x="30960" y="33946"/>
                      <a:pt x="31702" y="33946"/>
                    </a:cubicBezTo>
                    <a:cubicBezTo>
                      <a:pt x="31840" y="33946"/>
                      <a:pt x="31949" y="33966"/>
                      <a:pt x="32014" y="34014"/>
                    </a:cubicBezTo>
                    <a:cubicBezTo>
                      <a:pt x="32020" y="34089"/>
                      <a:pt x="32020" y="34089"/>
                      <a:pt x="31622" y="34773"/>
                    </a:cubicBezTo>
                    <a:cubicBezTo>
                      <a:pt x="31923" y="34565"/>
                      <a:pt x="32249" y="34397"/>
                      <a:pt x="32532" y="34164"/>
                    </a:cubicBezTo>
                    <a:lnTo>
                      <a:pt x="32532" y="34164"/>
                    </a:lnTo>
                    <a:cubicBezTo>
                      <a:pt x="32349" y="34520"/>
                      <a:pt x="31954" y="34605"/>
                      <a:pt x="31670" y="34834"/>
                    </a:cubicBezTo>
                    <a:cubicBezTo>
                      <a:pt x="31791" y="34819"/>
                      <a:pt x="31830" y="34789"/>
                      <a:pt x="32150" y="34559"/>
                    </a:cubicBezTo>
                    <a:lnTo>
                      <a:pt x="32150" y="34559"/>
                    </a:lnTo>
                    <a:cubicBezTo>
                      <a:pt x="32137" y="34574"/>
                      <a:pt x="32137" y="34574"/>
                      <a:pt x="31773" y="34888"/>
                    </a:cubicBezTo>
                    <a:lnTo>
                      <a:pt x="31779" y="34885"/>
                    </a:lnTo>
                    <a:lnTo>
                      <a:pt x="31824" y="34900"/>
                    </a:lnTo>
                    <a:cubicBezTo>
                      <a:pt x="31733" y="35180"/>
                      <a:pt x="31369" y="35262"/>
                      <a:pt x="31335" y="35582"/>
                    </a:cubicBezTo>
                    <a:cubicBezTo>
                      <a:pt x="31349" y="35594"/>
                      <a:pt x="31358" y="35603"/>
                      <a:pt x="31383" y="35603"/>
                    </a:cubicBezTo>
                    <a:cubicBezTo>
                      <a:pt x="31435" y="35603"/>
                      <a:pt x="31557" y="35564"/>
                      <a:pt x="31938" y="35443"/>
                    </a:cubicBezTo>
                    <a:lnTo>
                      <a:pt x="31938" y="35443"/>
                    </a:lnTo>
                    <a:cubicBezTo>
                      <a:pt x="31866" y="35509"/>
                      <a:pt x="31866" y="35509"/>
                      <a:pt x="31797" y="35539"/>
                    </a:cubicBezTo>
                    <a:lnTo>
                      <a:pt x="31848" y="35542"/>
                    </a:lnTo>
                    <a:cubicBezTo>
                      <a:pt x="31827" y="35606"/>
                      <a:pt x="31827" y="35606"/>
                      <a:pt x="31739" y="35705"/>
                    </a:cubicBezTo>
                    <a:cubicBezTo>
                      <a:pt x="34100" y="34599"/>
                      <a:pt x="35524" y="33012"/>
                      <a:pt x="36027" y="32382"/>
                    </a:cubicBezTo>
                    <a:lnTo>
                      <a:pt x="36027" y="32382"/>
                    </a:lnTo>
                    <a:cubicBezTo>
                      <a:pt x="36000" y="32412"/>
                      <a:pt x="35967" y="32452"/>
                      <a:pt x="35940" y="32482"/>
                    </a:cubicBezTo>
                    <a:cubicBezTo>
                      <a:pt x="35991" y="32421"/>
                      <a:pt x="36042" y="32361"/>
                      <a:pt x="36091" y="32301"/>
                    </a:cubicBezTo>
                    <a:lnTo>
                      <a:pt x="36091" y="32301"/>
                    </a:lnTo>
                    <a:lnTo>
                      <a:pt x="36057" y="32337"/>
                    </a:lnTo>
                    <a:lnTo>
                      <a:pt x="36072" y="32319"/>
                    </a:lnTo>
                    <a:lnTo>
                      <a:pt x="36082" y="32307"/>
                    </a:lnTo>
                    <a:lnTo>
                      <a:pt x="36127" y="32253"/>
                    </a:lnTo>
                    <a:lnTo>
                      <a:pt x="36127" y="32253"/>
                    </a:lnTo>
                    <a:cubicBezTo>
                      <a:pt x="36119" y="32260"/>
                      <a:pt x="36109" y="32273"/>
                      <a:pt x="36101" y="32283"/>
                    </a:cubicBezTo>
                    <a:lnTo>
                      <a:pt x="36101" y="32283"/>
                    </a:lnTo>
                    <a:cubicBezTo>
                      <a:pt x="36253" y="32083"/>
                      <a:pt x="36375" y="31862"/>
                      <a:pt x="36467" y="31628"/>
                    </a:cubicBezTo>
                    <a:cubicBezTo>
                      <a:pt x="36573" y="31348"/>
                      <a:pt x="36706" y="31080"/>
                      <a:pt x="36799" y="30796"/>
                    </a:cubicBezTo>
                    <a:cubicBezTo>
                      <a:pt x="36884" y="30546"/>
                      <a:pt x="36820" y="30269"/>
                      <a:pt x="36944" y="30027"/>
                    </a:cubicBezTo>
                    <a:cubicBezTo>
                      <a:pt x="37429" y="29062"/>
                      <a:pt x="37429" y="29062"/>
                      <a:pt x="37441" y="28722"/>
                    </a:cubicBezTo>
                    <a:cubicBezTo>
                      <a:pt x="37466" y="28119"/>
                      <a:pt x="37580" y="27941"/>
                      <a:pt x="37725" y="27718"/>
                    </a:cubicBezTo>
                    <a:cubicBezTo>
                      <a:pt x="37725" y="27718"/>
                      <a:pt x="37725" y="27715"/>
                      <a:pt x="37719" y="27715"/>
                    </a:cubicBezTo>
                    <a:close/>
                    <a:moveTo>
                      <a:pt x="31254" y="36064"/>
                    </a:moveTo>
                    <a:cubicBezTo>
                      <a:pt x="31206" y="36064"/>
                      <a:pt x="31097" y="36070"/>
                      <a:pt x="30913" y="36188"/>
                    </a:cubicBezTo>
                    <a:cubicBezTo>
                      <a:pt x="30702" y="36323"/>
                      <a:pt x="30530" y="36504"/>
                      <a:pt x="30331" y="36658"/>
                    </a:cubicBezTo>
                    <a:cubicBezTo>
                      <a:pt x="30570" y="36616"/>
                      <a:pt x="30600" y="36595"/>
                      <a:pt x="30874" y="36411"/>
                    </a:cubicBezTo>
                    <a:cubicBezTo>
                      <a:pt x="31136" y="36236"/>
                      <a:pt x="31344" y="36097"/>
                      <a:pt x="31393" y="36076"/>
                    </a:cubicBezTo>
                    <a:lnTo>
                      <a:pt x="31405" y="36073"/>
                    </a:lnTo>
                    <a:cubicBezTo>
                      <a:pt x="31357" y="36073"/>
                      <a:pt x="31305" y="36064"/>
                      <a:pt x="31254" y="3606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75" name="Google Shape;2375;p39"/>
            <p:cNvSpPr/>
            <p:nvPr/>
          </p:nvSpPr>
          <p:spPr>
            <a:xfrm>
              <a:off x="3493541" y="2509048"/>
              <a:ext cx="945410" cy="757705"/>
            </a:xfrm>
            <a:custGeom>
              <a:rect b="b" l="l" r="r" t="t"/>
              <a:pathLst>
                <a:path extrusionOk="0" h="30372" w="37896">
                  <a:moveTo>
                    <a:pt x="2883" y="1"/>
                  </a:moveTo>
                  <a:lnTo>
                    <a:pt x="0" y="14748"/>
                  </a:lnTo>
                  <a:cubicBezTo>
                    <a:pt x="3477" y="17381"/>
                    <a:pt x="6549" y="21063"/>
                    <a:pt x="10557" y="22787"/>
                  </a:cubicBezTo>
                  <a:cubicBezTo>
                    <a:pt x="20573" y="27099"/>
                    <a:pt x="26535" y="29623"/>
                    <a:pt x="37405" y="30371"/>
                  </a:cubicBezTo>
                  <a:cubicBezTo>
                    <a:pt x="37413" y="30371"/>
                    <a:pt x="37421" y="30372"/>
                    <a:pt x="37429" y="30372"/>
                  </a:cubicBezTo>
                  <a:cubicBezTo>
                    <a:pt x="37711" y="30372"/>
                    <a:pt x="37895" y="30071"/>
                    <a:pt x="37758" y="29819"/>
                  </a:cubicBezTo>
                  <a:cubicBezTo>
                    <a:pt x="37152" y="28700"/>
                    <a:pt x="35707" y="27757"/>
                    <a:pt x="33744" y="27585"/>
                  </a:cubicBezTo>
                  <a:cubicBezTo>
                    <a:pt x="33060" y="27524"/>
                    <a:pt x="27807" y="25833"/>
                    <a:pt x="27807" y="25833"/>
                  </a:cubicBezTo>
                  <a:cubicBezTo>
                    <a:pt x="26691" y="25010"/>
                    <a:pt x="23613" y="22432"/>
                    <a:pt x="21704" y="19733"/>
                  </a:cubicBezTo>
                  <a:cubicBezTo>
                    <a:pt x="21464" y="19393"/>
                    <a:pt x="21724" y="18954"/>
                    <a:pt x="22101" y="18954"/>
                  </a:cubicBezTo>
                  <a:cubicBezTo>
                    <a:pt x="22145" y="18954"/>
                    <a:pt x="22191" y="18960"/>
                    <a:pt x="22238" y="18973"/>
                  </a:cubicBezTo>
                  <a:cubicBezTo>
                    <a:pt x="23809" y="19410"/>
                    <a:pt x="25202" y="20499"/>
                    <a:pt x="26498" y="21542"/>
                  </a:cubicBezTo>
                  <a:cubicBezTo>
                    <a:pt x="27816" y="22603"/>
                    <a:pt x="30023" y="23436"/>
                    <a:pt x="31914" y="23734"/>
                  </a:cubicBezTo>
                  <a:cubicBezTo>
                    <a:pt x="31943" y="23739"/>
                    <a:pt x="31971" y="23741"/>
                    <a:pt x="31998" y="23741"/>
                  </a:cubicBezTo>
                  <a:cubicBezTo>
                    <a:pt x="32397" y="23741"/>
                    <a:pt x="32643" y="23268"/>
                    <a:pt x="32375" y="22938"/>
                  </a:cubicBezTo>
                  <a:cubicBezTo>
                    <a:pt x="30409" y="20511"/>
                    <a:pt x="28772" y="18397"/>
                    <a:pt x="26293" y="16606"/>
                  </a:cubicBezTo>
                  <a:cubicBezTo>
                    <a:pt x="23154" y="14338"/>
                    <a:pt x="20602" y="13197"/>
                    <a:pt x="15333" y="13197"/>
                  </a:cubicBezTo>
                  <a:cubicBezTo>
                    <a:pt x="14530" y="13197"/>
                    <a:pt x="13663" y="13224"/>
                    <a:pt x="12722" y="13277"/>
                  </a:cubicBezTo>
                  <a:cubicBezTo>
                    <a:pt x="10162" y="9683"/>
                    <a:pt x="5446" y="3595"/>
                    <a:pt x="2883" y="1"/>
                  </a:cubicBezTo>
                  <a:close/>
                </a:path>
              </a:pathLst>
            </a:custGeom>
            <a:solidFill>
              <a:srgbClr val="E6CC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6" name="Google Shape;2376;p39"/>
            <p:cNvSpPr/>
            <p:nvPr/>
          </p:nvSpPr>
          <p:spPr>
            <a:xfrm>
              <a:off x="4552538" y="2509048"/>
              <a:ext cx="945485" cy="757705"/>
            </a:xfrm>
            <a:custGeom>
              <a:rect b="b" l="l" r="r" t="t"/>
              <a:pathLst>
                <a:path extrusionOk="0" h="30372" w="37899">
                  <a:moveTo>
                    <a:pt x="35013" y="1"/>
                  </a:moveTo>
                  <a:cubicBezTo>
                    <a:pt x="32450" y="3595"/>
                    <a:pt x="27737" y="9683"/>
                    <a:pt x="25174" y="13277"/>
                  </a:cubicBezTo>
                  <a:cubicBezTo>
                    <a:pt x="24233" y="13224"/>
                    <a:pt x="23367" y="13197"/>
                    <a:pt x="22563" y="13197"/>
                  </a:cubicBezTo>
                  <a:cubicBezTo>
                    <a:pt x="17296" y="13197"/>
                    <a:pt x="14742" y="14338"/>
                    <a:pt x="11602" y="16606"/>
                  </a:cubicBezTo>
                  <a:cubicBezTo>
                    <a:pt x="9124" y="18397"/>
                    <a:pt x="7486" y="20511"/>
                    <a:pt x="5520" y="22938"/>
                  </a:cubicBezTo>
                  <a:cubicBezTo>
                    <a:pt x="5252" y="23268"/>
                    <a:pt x="5499" y="23741"/>
                    <a:pt x="5898" y="23741"/>
                  </a:cubicBezTo>
                  <a:cubicBezTo>
                    <a:pt x="5925" y="23741"/>
                    <a:pt x="5953" y="23739"/>
                    <a:pt x="5982" y="23734"/>
                  </a:cubicBezTo>
                  <a:cubicBezTo>
                    <a:pt x="7872" y="23436"/>
                    <a:pt x="10083" y="22603"/>
                    <a:pt x="11397" y="21542"/>
                  </a:cubicBezTo>
                  <a:cubicBezTo>
                    <a:pt x="12694" y="20499"/>
                    <a:pt x="14087" y="19410"/>
                    <a:pt x="15658" y="18973"/>
                  </a:cubicBezTo>
                  <a:cubicBezTo>
                    <a:pt x="15705" y="18960"/>
                    <a:pt x="15751" y="18954"/>
                    <a:pt x="15795" y="18954"/>
                  </a:cubicBezTo>
                  <a:cubicBezTo>
                    <a:pt x="16172" y="18954"/>
                    <a:pt x="16432" y="19393"/>
                    <a:pt x="16192" y="19733"/>
                  </a:cubicBezTo>
                  <a:cubicBezTo>
                    <a:pt x="14283" y="22432"/>
                    <a:pt x="11204" y="25010"/>
                    <a:pt x="10092" y="25833"/>
                  </a:cubicBezTo>
                  <a:cubicBezTo>
                    <a:pt x="10092" y="25833"/>
                    <a:pt x="4836" y="27524"/>
                    <a:pt x="4152" y="27585"/>
                  </a:cubicBezTo>
                  <a:cubicBezTo>
                    <a:pt x="2189" y="27757"/>
                    <a:pt x="744" y="28700"/>
                    <a:pt x="138" y="29819"/>
                  </a:cubicBezTo>
                  <a:cubicBezTo>
                    <a:pt x="0" y="30071"/>
                    <a:pt x="185" y="30372"/>
                    <a:pt x="466" y="30372"/>
                  </a:cubicBezTo>
                  <a:cubicBezTo>
                    <a:pt x="474" y="30372"/>
                    <a:pt x="483" y="30371"/>
                    <a:pt x="491" y="30371"/>
                  </a:cubicBezTo>
                  <a:cubicBezTo>
                    <a:pt x="11364" y="29623"/>
                    <a:pt x="17322" y="27099"/>
                    <a:pt x="27339" y="22787"/>
                  </a:cubicBezTo>
                  <a:cubicBezTo>
                    <a:pt x="31347" y="21063"/>
                    <a:pt x="34419" y="17384"/>
                    <a:pt x="37899" y="14748"/>
                  </a:cubicBezTo>
                  <a:lnTo>
                    <a:pt x="35013" y="1"/>
                  </a:lnTo>
                  <a:close/>
                </a:path>
              </a:pathLst>
            </a:custGeom>
            <a:solidFill>
              <a:srgbClr val="E6CCB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77" name="Google Shape;2377;p39"/>
          <p:cNvSpPr txBox="1"/>
          <p:nvPr>
            <p:ph idx="4294967295" type="subTitle"/>
          </p:nvPr>
        </p:nvSpPr>
        <p:spPr>
          <a:xfrm>
            <a:off x="736750" y="2620125"/>
            <a:ext cx="42957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 estudio de </a:t>
            </a:r>
            <a:r>
              <a:rPr b="1" lang="en"/>
              <a:t>D</a:t>
            </a:r>
            <a:r>
              <a:rPr lang="en"/>
              <a:t>ata</a:t>
            </a:r>
            <a:r>
              <a:rPr b="1" lang="en"/>
              <a:t>E</a:t>
            </a:r>
            <a:r>
              <a:rPr lang="en"/>
              <a:t>co</a:t>
            </a:r>
            <a:r>
              <a:rPr lang="en" sz="1100"/>
              <a:t>®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limate Change Mitigation Plan by Slidesgo">
  <a:themeElements>
    <a:clrScheme name="Simple Light">
      <a:dk1>
        <a:srgbClr val="415151"/>
      </a:dk1>
      <a:lt1>
        <a:srgbClr val="E8EEEE"/>
      </a:lt1>
      <a:dk2>
        <a:srgbClr val="69807A"/>
      </a:dk2>
      <a:lt2>
        <a:srgbClr val="8D9C87"/>
      </a:lt2>
      <a:accent1>
        <a:srgbClr val="ABB6A5"/>
      </a:accent1>
      <a:accent2>
        <a:srgbClr val="E0985E"/>
      </a:accent2>
      <a:accent3>
        <a:srgbClr val="E0B392"/>
      </a:accent3>
      <a:accent4>
        <a:srgbClr val="E8CFBB"/>
      </a:accent4>
      <a:accent5>
        <a:srgbClr val="FFFFFF"/>
      </a:accent5>
      <a:accent6>
        <a:srgbClr val="FFFFFF"/>
      </a:accent6>
      <a:hlink>
        <a:srgbClr val="4151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