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0" r:id="rId7"/>
    <p:sldId id="264" r:id="rId8"/>
    <p:sldId id="275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95033" autoAdjust="0"/>
  </p:normalViewPr>
  <p:slideViewPr>
    <p:cSldViewPr snapToGrid="0" snapToObjects="1">
      <p:cViewPr varScale="1">
        <p:scale>
          <a:sx n="60" d="100"/>
          <a:sy n="60" d="100"/>
        </p:scale>
        <p:origin x="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Scrapping Data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Cleaning the data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Training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Chatbot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 Notes 3 with solid fill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 with solid fill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 with solid fill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Data </a:t>
          </a:r>
          <a:r>
            <a:rPr lang="en-US" sz="1800" b="1" dirty="0" err="1"/>
            <a:t>Cleaniing</a:t>
          </a:r>
          <a:endParaRPr lang="en-US" sz="1800" b="1" dirty="0"/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 err="1"/>
            <a:t>Lemmitization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 err="1"/>
            <a:t>Stopwords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9F94B970-9E36-4774-A758-5A4515DD82D7}">
      <dgm:prSet phldrT="[Text]" custT="1"/>
      <dgm:spPr/>
      <dgm:t>
        <a:bodyPr/>
        <a:lstStyle/>
        <a:p>
          <a:r>
            <a:rPr lang="en-US" sz="1200" b="1" dirty="0" err="1"/>
            <a:t>tokkenization</a:t>
          </a:r>
          <a:endParaRPr lang="en-US" sz="1200" b="1" dirty="0"/>
        </a:p>
      </dgm:t>
    </dgm:pt>
    <dgm:pt modelId="{205D9409-04FC-455C-94E0-CF2DDA0E5510}" type="parTrans" cxnId="{DDC5F76C-A41B-46BE-81AB-608A69F7027B}">
      <dgm:prSet/>
      <dgm:spPr/>
      <dgm:t>
        <a:bodyPr/>
        <a:lstStyle/>
        <a:p>
          <a:endParaRPr lang="en-US"/>
        </a:p>
      </dgm:t>
    </dgm:pt>
    <dgm:pt modelId="{FD2EA4EC-81DC-4BC5-AC59-84BD316CD912}" type="sibTrans" cxnId="{DDC5F76C-A41B-46BE-81AB-608A69F7027B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5"/>
      <dgm:spPr/>
    </dgm:pt>
    <dgm:pt modelId="{F988BAF3-9DE2-4A25-84FE-B7C476401BC3}" type="pres">
      <dgm:prSet presAssocID="{B388C4F7-DD86-40E4-BA83-6838C8E845B2}" presName="Accent2" presStyleLbl="node1" presStyleIdx="1" presStyleCnt="15"/>
      <dgm:spPr/>
    </dgm:pt>
    <dgm:pt modelId="{6288D093-07AF-4EEB-B57C-FB5DA4420E30}" type="pres">
      <dgm:prSet presAssocID="{B388C4F7-DD86-40E4-BA83-6838C8E845B2}" presName="Accent3" presStyleLbl="node1" presStyleIdx="2" presStyleCnt="15"/>
      <dgm:spPr/>
    </dgm:pt>
    <dgm:pt modelId="{099685E2-34CD-4723-A342-ED2D0CA22ECA}" type="pres">
      <dgm:prSet presAssocID="{B388C4F7-DD86-40E4-BA83-6838C8E845B2}" presName="Accent4" presStyleLbl="node1" presStyleIdx="3" presStyleCnt="15"/>
      <dgm:spPr/>
    </dgm:pt>
    <dgm:pt modelId="{282F7230-9226-4387-9620-3DC67223F95C}" type="pres">
      <dgm:prSet presAssocID="{B388C4F7-DD86-40E4-BA83-6838C8E845B2}" presName="Accent5" presStyleLbl="node1" presStyleIdx="4" presStyleCnt="15"/>
      <dgm:spPr/>
    </dgm:pt>
    <dgm:pt modelId="{2682D7C4-37F7-4CA1-B102-AED7627E9C93}" type="pres">
      <dgm:prSet presAssocID="{B388C4F7-DD86-40E4-BA83-6838C8E845B2}" presName="Accent6" presStyleLbl="node1" presStyleIdx="5" presStyleCnt="15"/>
      <dgm:spPr/>
    </dgm:pt>
    <dgm:pt modelId="{CCDD2561-1FC5-4EA6-AD90-3ADAF62A41D1}" type="pres">
      <dgm:prSet presAssocID="{27C8F191-CB8B-4A89-9EDF-D94B6E4ADC92}" presName="Child1" presStyleLbl="node1" presStyleIdx="6" presStyleCnt="15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5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5"/>
      <dgm:spPr/>
    </dgm:pt>
    <dgm:pt modelId="{EB301C3D-F1F9-4A72-AC54-827EBC1AD812}" type="pres">
      <dgm:prSet presAssocID="{AEFF5EA2-6931-4098-96C8-31AE53CB425B}" presName="Child2" presStyleLbl="node1" presStyleIdx="9" presStyleCnt="15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5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5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5"/>
      <dgm:spPr/>
    </dgm:pt>
    <dgm:pt modelId="{C681EC0A-8497-457A-BE39-0B4AAEE46595}" type="pres">
      <dgm:prSet presAssocID="{9F94B970-9E36-4774-A758-5A4515DD82D7}" presName="Child3" presStyleLbl="node1" presStyleIdx="13" presStyleCnt="15">
        <dgm:presLayoutVars>
          <dgm:chMax val="0"/>
          <dgm:chPref val="0"/>
        </dgm:presLayoutVars>
      </dgm:prSet>
      <dgm:spPr/>
    </dgm:pt>
    <dgm:pt modelId="{B1F61F97-A9C6-4FDD-992F-63485DEFA796}" type="pres">
      <dgm:prSet presAssocID="{9F94B970-9E36-4774-A758-5A4515DD82D7}" presName="Accent12" presStyleCnt="0"/>
      <dgm:spPr/>
    </dgm:pt>
    <dgm:pt modelId="{C614F9E3-EC52-4797-8A93-C96A745D9D10}" type="pres">
      <dgm:prSet presAssocID="{9F94B970-9E36-4774-A758-5A4515DD82D7}" presName="AccentHold1" presStyleLbl="node1" presStyleIdx="14" presStyleCnt="15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DDC5F76C-A41B-46BE-81AB-608A69F7027B}" srcId="{B388C4F7-DD86-40E4-BA83-6838C8E845B2}" destId="{9F94B970-9E36-4774-A758-5A4515DD82D7}" srcOrd="2" destOrd="0" parTransId="{205D9409-04FC-455C-94E0-CF2DDA0E5510}" sibTransId="{FD2EA4EC-81DC-4BC5-AC59-84BD316CD912}"/>
    <dgm:cxn modelId="{A14CE28B-BE50-4240-8EC7-968FA1F9DECA}" type="presOf" srcId="{9F94B970-9E36-4774-A758-5A4515DD82D7}" destId="{C681EC0A-8497-457A-BE39-0B4AAEE46595}" srcOrd="0" destOrd="0" presId="urn:microsoft.com/office/officeart/2009/3/layout/CircleRelationship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  <dgm:cxn modelId="{F7249B89-067A-463E-98B9-4138A7D2698B}" type="presParOf" srcId="{EC323DFF-E2DA-4381-8948-5F3D2CD82207}" destId="{C681EC0A-8497-457A-BE39-0B4AAEE46595}" srcOrd="14" destOrd="0" presId="urn:microsoft.com/office/officeart/2009/3/layout/CircleRelationship"/>
    <dgm:cxn modelId="{164BD599-4541-494D-8C79-6F4B1FFE913A}" type="presParOf" srcId="{EC323DFF-E2DA-4381-8948-5F3D2CD82207}" destId="{B1F61F97-A9C6-4FDD-992F-63485DEFA796}" srcOrd="15" destOrd="0" presId="urn:microsoft.com/office/officeart/2009/3/layout/CircleRelationship"/>
    <dgm:cxn modelId="{42A96235-536B-4B13-9981-C0350173CF55}" type="presParOf" srcId="{B1F61F97-A9C6-4FDD-992F-63485DEFA796}" destId="{C614F9E3-EC52-4797-8A93-C96A745D9D10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Scrapping Data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Cleaning the data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Training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Chatbot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621261" y="269357"/>
          <a:ext cx="3188526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</a:t>
          </a:r>
          <a:r>
            <a:rPr lang="en-US" sz="1800" b="1" kern="1200" dirty="0" err="1"/>
            <a:t>Cleaniing</a:t>
          </a:r>
          <a:endParaRPr lang="en-US" sz="1800" b="1" kern="1200" dirty="0"/>
        </a:p>
      </dsp:txBody>
      <dsp:txXfrm>
        <a:off x="2088210" y="736358"/>
        <a:ext cx="2254628" cy="2254883"/>
      </dsp:txXfrm>
    </dsp:sp>
    <dsp:sp modelId="{8A0FF0D8-0AF7-44A4-833E-7EA23A507B5A}">
      <dsp:nvSpPr>
        <dsp:cNvPr id="0" name=""/>
        <dsp:cNvSpPr/>
      </dsp:nvSpPr>
      <dsp:spPr>
        <a:xfrm>
          <a:off x="3440846" y="124069"/>
          <a:ext cx="354498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601692" y="3221310"/>
          <a:ext cx="257044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015161" y="1563537"/>
          <a:ext cx="257044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786842" y="3494750"/>
          <a:ext cx="354498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673638" y="628106"/>
          <a:ext cx="257044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864570" y="2098495"/>
          <a:ext cx="257044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170843" y="296740"/>
          <a:ext cx="1850720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Lemmitization</a:t>
          </a:r>
          <a:endParaRPr lang="en-US" sz="1200" b="1" kern="1200" dirty="0"/>
        </a:p>
      </dsp:txBody>
      <dsp:txXfrm>
        <a:off x="441875" y="567710"/>
        <a:ext cx="1308656" cy="1308356"/>
      </dsp:txXfrm>
    </dsp:sp>
    <dsp:sp modelId="{2470B0FE-F3CE-48F3-AE82-73016C487D68}">
      <dsp:nvSpPr>
        <dsp:cNvPr id="0" name=""/>
        <dsp:cNvSpPr/>
      </dsp:nvSpPr>
      <dsp:spPr>
        <a:xfrm>
          <a:off x="3082423" y="639282"/>
          <a:ext cx="354498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746787" y="2520948"/>
          <a:ext cx="640975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063598" y="-124069"/>
          <a:ext cx="2014811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Stopwords</a:t>
          </a:r>
          <a:endParaRPr lang="en-US" sz="1200" b="1" kern="1200" dirty="0"/>
        </a:p>
      </dsp:txBody>
      <dsp:txXfrm>
        <a:off x="5358660" y="170926"/>
        <a:ext cx="1424687" cy="1424359"/>
      </dsp:txXfrm>
    </dsp:sp>
    <dsp:sp modelId="{0DF8FB3E-B0B0-40D8-B039-0C7B496BBA97}">
      <dsp:nvSpPr>
        <dsp:cNvPr id="0" name=""/>
        <dsp:cNvSpPr/>
      </dsp:nvSpPr>
      <dsp:spPr>
        <a:xfrm>
          <a:off x="4558629" y="1129908"/>
          <a:ext cx="354498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502824" y="3283896"/>
          <a:ext cx="257044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064110" y="2918068"/>
          <a:ext cx="257044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81EC0A-8497-457A-BE39-0B4AAEE46595}">
      <dsp:nvSpPr>
        <dsp:cNvPr id="0" name=""/>
        <dsp:cNvSpPr/>
      </dsp:nvSpPr>
      <dsp:spPr>
        <a:xfrm>
          <a:off x="5747050" y="2475499"/>
          <a:ext cx="1296340" cy="12960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tokkenization</a:t>
          </a:r>
          <a:endParaRPr lang="en-US" sz="1200" b="1" kern="1200" dirty="0"/>
        </a:p>
      </dsp:txBody>
      <dsp:txXfrm>
        <a:off x="5936895" y="2665300"/>
        <a:ext cx="916650" cy="916441"/>
      </dsp:txXfrm>
    </dsp:sp>
    <dsp:sp modelId="{C614F9E3-EC52-4797-8A93-C96A745D9D10}">
      <dsp:nvSpPr>
        <dsp:cNvPr id="0" name=""/>
        <dsp:cNvSpPr/>
      </dsp:nvSpPr>
      <dsp:spPr>
        <a:xfrm>
          <a:off x="5381433" y="2430050"/>
          <a:ext cx="257044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b="1"/>
              <a:t>Chatbot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For the deaf community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594642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&amp; Selenium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F35DD-860C-0587-124B-334FC434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websites that has information about the deaf community</a:t>
            </a:r>
          </a:p>
          <a:p>
            <a:r>
              <a:rPr lang="en-US" dirty="0"/>
              <a:t>Scrap the website, collect the data, clean it</a:t>
            </a:r>
          </a:p>
          <a:p>
            <a:r>
              <a:rPr lang="en-US" dirty="0"/>
              <a:t>Break it down into sentences and add labels to each sentence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1250193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DATASET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DBFE-5013-5BCA-BC74-2037082F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9910-A799-B3DE-DC32-6EBDAF60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different modes and comparing accuracy level</a:t>
            </a:r>
          </a:p>
          <a:p>
            <a:r>
              <a:rPr lang="en-US" dirty="0"/>
              <a:t>Save the model with highest accuracy</a:t>
            </a:r>
          </a:p>
          <a:p>
            <a:r>
              <a:rPr lang="en-US" dirty="0"/>
              <a:t>Break down the dataset into train and test data</a:t>
            </a:r>
          </a:p>
        </p:txBody>
      </p:sp>
    </p:spTree>
    <p:extLst>
      <p:ext uri="{BB962C8B-B14F-4D97-AF65-F5344CB8AC3E}">
        <p14:creationId xmlns:p14="http://schemas.microsoft.com/office/powerpoint/2010/main" val="299223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D7FE-5138-C818-0CED-22F35510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62CF-AC08-261A-D4A4-DFF5DE35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model is expected to work as intended and as predicted previously</a:t>
            </a:r>
          </a:p>
          <a:p>
            <a:r>
              <a:rPr lang="en-US" dirty="0"/>
              <a:t>Depending on the question, the chatbot will return the most related answer based on the training.</a:t>
            </a:r>
          </a:p>
        </p:txBody>
      </p:sp>
    </p:spTree>
    <p:extLst>
      <p:ext uri="{BB962C8B-B14F-4D97-AF65-F5344CB8AC3E}">
        <p14:creationId xmlns:p14="http://schemas.microsoft.com/office/powerpoint/2010/main" val="151401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Fatimah Al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Musawi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9000400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16</TotalTime>
  <Words>125</Words>
  <Application>Microsoft Office PowerPoint</Application>
  <PresentationFormat>Widescreen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Chatbot</vt:lpstr>
      <vt:lpstr>OUTLINE</vt:lpstr>
      <vt:lpstr>Beautifulsoup &amp; Selenium</vt:lpstr>
      <vt:lpstr>DATASET PREPROCESSING</vt:lpstr>
      <vt:lpstr>Model architecture</vt:lpstr>
      <vt:lpstr>Chatbot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Mohamed Ryad</dc:creator>
  <cp:lastModifiedBy>Mohamed Jeafer</cp:lastModifiedBy>
  <cp:revision>1</cp:revision>
  <dcterms:created xsi:type="dcterms:W3CDTF">2024-04-15T03:39:09Z</dcterms:created>
  <dcterms:modified xsi:type="dcterms:W3CDTF">2024-04-15T03:55:33Z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