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4"/>
  </p:notesMasterIdLst>
  <p:handoutMasterIdLst>
    <p:handoutMasterId r:id="rId15"/>
  </p:handoutMasterIdLst>
  <p:sldIdLst>
    <p:sldId id="290" r:id="rId5"/>
    <p:sldId id="291" r:id="rId6"/>
    <p:sldId id="276" r:id="rId7"/>
    <p:sldId id="292" r:id="rId8"/>
    <p:sldId id="278" r:id="rId9"/>
    <p:sldId id="258" r:id="rId10"/>
    <p:sldId id="289" r:id="rId11"/>
    <p:sldId id="293" r:id="rId12"/>
    <p:sldId id="29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602" autoAdjust="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r>
            <a:rPr lang="en-US" sz="2100" b="1" dirty="0">
              <a:solidFill>
                <a:schemeClr val="accent1">
                  <a:lumMod val="75000"/>
                </a:schemeClr>
              </a:solidFill>
            </a:rPr>
            <a:t>Tamuka </a:t>
          </a:r>
          <a:r>
            <a:rPr lang="en-US" sz="2100" b="1" dirty="0" err="1">
              <a:solidFill>
                <a:schemeClr val="accent1">
                  <a:lumMod val="75000"/>
                </a:schemeClr>
              </a:solidFill>
            </a:rPr>
            <a:t>Mutata</a:t>
          </a:r>
          <a:endParaRPr lang="en-US" sz="2100" b="1" dirty="0">
            <a:solidFill>
              <a:schemeClr val="accent1">
                <a:lumMod val="75000"/>
              </a:schemeClr>
            </a:solidFill>
          </a:endParaRPr>
        </a:p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Team Leader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Thuraya Almutairi</a:t>
          </a: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Documentation Writer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endParaRPr lang="en-US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Ethan Harris</a:t>
          </a: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Principal Developer</a:t>
          </a: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endParaRPr lang="en-US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Metin</a:t>
          </a: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 </a:t>
          </a:r>
          <a:r>
            <a:rPr lang="en-US" sz="2100" b="1" kern="1200" dirty="0" err="1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Konde</a:t>
          </a:r>
          <a:endParaRPr lang="en-US" sz="2100" b="1" kern="1200" dirty="0">
            <a:solidFill>
              <a:schemeClr val="accent1">
                <a:lumMod val="75000"/>
              </a:schemeClr>
            </a:solidFill>
            <a:latin typeface="Garamond" panose="02020404030301010803"/>
            <a:ea typeface="+mn-ea"/>
            <a:cs typeface="+mn-cs"/>
          </a:endParaRP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Supporting Developer and Tester</a:t>
          </a: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endParaRPr lang="en-US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4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4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4" custScaleX="115064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4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2373DC-11B1-4708-92E2-E1B8EB8D76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</dgm:pt>
    <dgm:pt modelId="{7084B800-7E1D-4DA6-89C0-37EA52DDBCB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>
              <a:solidFill>
                <a:schemeClr val="bg2">
                  <a:lumMod val="50000"/>
                </a:schemeClr>
              </a:solidFill>
            </a:rPr>
            <a:t>Librarian can add or remove books/users</a:t>
          </a:r>
          <a:endParaRPr lang="ru-RU" sz="2100" dirty="0">
            <a:solidFill>
              <a:schemeClr val="bg2">
                <a:lumMod val="50000"/>
              </a:schemeClr>
            </a:solidFill>
          </a:endParaRPr>
        </a:p>
      </dgm:t>
    </dgm:pt>
    <dgm:pt modelId="{E459F664-A62C-4466-90D1-14D94F7456F9}" type="parTrans" cxnId="{D7BBB8C6-B60F-4050-B5C1-3F3A86AF4294}">
      <dgm:prSet/>
      <dgm:spPr/>
      <dgm:t>
        <a:bodyPr/>
        <a:lstStyle/>
        <a:p>
          <a:endParaRPr lang="ru-RU"/>
        </a:p>
      </dgm:t>
    </dgm:pt>
    <dgm:pt modelId="{29667D30-8073-4626-A65C-0442C9DA4455}" type="sibTrans" cxnId="{D7BBB8C6-B60F-4050-B5C1-3F3A86AF4294}">
      <dgm:prSet/>
      <dgm:spPr/>
      <dgm:t>
        <a:bodyPr/>
        <a:lstStyle/>
        <a:p>
          <a:endParaRPr lang="ru-RU"/>
        </a:p>
      </dgm:t>
    </dgm:pt>
    <dgm:pt modelId="{4786322A-3DB1-4B13-A039-9C2B4BD3390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kern="120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Members can see and checkout available books</a:t>
          </a:r>
          <a:endParaRPr lang="ru-RU" sz="2100" kern="1200" dirty="0">
            <a:solidFill>
              <a:srgbClr val="E2E2E8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gm:t>
    </dgm:pt>
    <dgm:pt modelId="{4F3F2426-EA56-4F79-A02F-DE7A210D680D}" type="parTrans" cxnId="{07D1F65C-7C41-4EB6-A133-CA7F29791640}">
      <dgm:prSet/>
      <dgm:spPr/>
      <dgm:t>
        <a:bodyPr/>
        <a:lstStyle/>
        <a:p>
          <a:endParaRPr lang="ru-RU"/>
        </a:p>
      </dgm:t>
    </dgm:pt>
    <dgm:pt modelId="{7D0A801E-90E9-4D73-A31E-D58F04D3BBF2}" type="sibTrans" cxnId="{07D1F65C-7C41-4EB6-A133-CA7F29791640}">
      <dgm:prSet/>
      <dgm:spPr/>
      <dgm:t>
        <a:bodyPr/>
        <a:lstStyle/>
        <a:p>
          <a:endParaRPr lang="ru-RU"/>
        </a:p>
      </dgm:t>
    </dgm:pt>
    <dgm:pt modelId="{5A259F57-B5C4-40C5-939D-A7C21B16FB4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kern="120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Administration of fines for late return and lost books</a:t>
          </a:r>
          <a:endParaRPr lang="ru-RU" sz="2100" kern="1200" dirty="0">
            <a:solidFill>
              <a:srgbClr val="E2E2E8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gm:t>
    </dgm:pt>
    <dgm:pt modelId="{E359194E-724D-4C60-BA35-9B441D11C55E}" type="parTrans" cxnId="{7865863E-1BC2-47AE-BBFB-F40F27A905AE}">
      <dgm:prSet/>
      <dgm:spPr/>
      <dgm:t>
        <a:bodyPr/>
        <a:lstStyle/>
        <a:p>
          <a:endParaRPr lang="ru-RU"/>
        </a:p>
      </dgm:t>
    </dgm:pt>
    <dgm:pt modelId="{57311651-50BE-4613-AB4F-1C634C257620}" type="sibTrans" cxnId="{7865863E-1BC2-47AE-BBFB-F40F27A905AE}">
      <dgm:prSet/>
      <dgm:spPr/>
      <dgm:t>
        <a:bodyPr/>
        <a:lstStyle/>
        <a:p>
          <a:endParaRPr lang="ru-RU"/>
        </a:p>
      </dgm:t>
    </dgm:pt>
    <dgm:pt modelId="{BEBE168A-5E85-43CC-B9BA-D1974F9A5753}" type="pres">
      <dgm:prSet presAssocID="{592373DC-11B1-4708-92E2-E1B8EB8D76D8}" presName="root" presStyleCnt="0">
        <dgm:presLayoutVars>
          <dgm:dir/>
          <dgm:resizeHandles val="exact"/>
        </dgm:presLayoutVars>
      </dgm:prSet>
      <dgm:spPr/>
    </dgm:pt>
    <dgm:pt modelId="{6F7D1589-E38C-4EEF-8940-633D1FA307AE}" type="pres">
      <dgm:prSet presAssocID="{7084B800-7E1D-4DA6-89C0-37EA52DDBCB8}" presName="compNode" presStyleCnt="0"/>
      <dgm:spPr/>
    </dgm:pt>
    <dgm:pt modelId="{5055791F-FD8B-4C95-BE9E-DCA1684759AE}" type="pres">
      <dgm:prSet presAssocID="{7084B800-7E1D-4DA6-89C0-37EA52DDBCB8}" presName="bgRect" presStyleLbl="bgShp" presStyleIdx="0" presStyleCnt="3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3A2A1665-F91D-4C16-A420-BA5DD166AEE3}" type="pres">
      <dgm:prSet presAssocID="{7084B800-7E1D-4DA6-89C0-37EA52DDBC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2BD51AD2-3E0A-4639-9A99-2EB58CCE5B59}" type="pres">
      <dgm:prSet presAssocID="{7084B800-7E1D-4DA6-89C0-37EA52DDBCB8}" presName="spaceRect" presStyleCnt="0"/>
      <dgm:spPr/>
    </dgm:pt>
    <dgm:pt modelId="{C777032A-9475-4396-9274-DE9A78A74CC0}" type="pres">
      <dgm:prSet presAssocID="{7084B800-7E1D-4DA6-89C0-37EA52DDBCB8}" presName="parTx" presStyleLbl="revTx" presStyleIdx="0" presStyleCnt="3" custLinFactNeighborX="-5805">
        <dgm:presLayoutVars>
          <dgm:chMax val="0"/>
          <dgm:chPref val="0"/>
        </dgm:presLayoutVars>
      </dgm:prSet>
      <dgm:spPr/>
    </dgm:pt>
    <dgm:pt modelId="{E8F86784-F939-4DC2-B805-3A2239B0770F}" type="pres">
      <dgm:prSet presAssocID="{29667D30-8073-4626-A65C-0442C9DA4455}" presName="sibTrans" presStyleCnt="0"/>
      <dgm:spPr/>
    </dgm:pt>
    <dgm:pt modelId="{B1715078-3176-4DF1-A2E4-CA69BD0DE3DE}" type="pres">
      <dgm:prSet presAssocID="{4786322A-3DB1-4B13-A039-9C2B4BD33902}" presName="compNode" presStyleCnt="0"/>
      <dgm:spPr/>
    </dgm:pt>
    <dgm:pt modelId="{7CF4F8AE-2437-4954-B698-495A078F9E64}" type="pres">
      <dgm:prSet presAssocID="{4786322A-3DB1-4B13-A039-9C2B4BD33902}" presName="bgRect" presStyleLbl="bgShp" presStyleIdx="1" presStyleCnt="3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321B0D94-DDA9-4A26-A4C1-0608CDA16D85}" type="pres">
      <dgm:prSet presAssocID="{4786322A-3DB1-4B13-A039-9C2B4BD339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6B38183A-C137-4797-A6AA-5032FB424C80}" type="pres">
      <dgm:prSet presAssocID="{4786322A-3DB1-4B13-A039-9C2B4BD33902}" presName="spaceRect" presStyleCnt="0"/>
      <dgm:spPr/>
    </dgm:pt>
    <dgm:pt modelId="{8988E990-E700-4C93-BC55-7BF7864AEFFE}" type="pres">
      <dgm:prSet presAssocID="{4786322A-3DB1-4B13-A039-9C2B4BD33902}" presName="parTx" presStyleLbl="revTx" presStyleIdx="1" presStyleCnt="3" custLinFactNeighborX="-5805">
        <dgm:presLayoutVars>
          <dgm:chMax val="0"/>
          <dgm:chPref val="0"/>
        </dgm:presLayoutVars>
      </dgm:prSet>
      <dgm:spPr/>
    </dgm:pt>
    <dgm:pt modelId="{3E0BA4B3-4753-4805-92FA-4429EA7CC897}" type="pres">
      <dgm:prSet presAssocID="{7D0A801E-90E9-4D73-A31E-D58F04D3BBF2}" presName="sibTrans" presStyleCnt="0"/>
      <dgm:spPr/>
    </dgm:pt>
    <dgm:pt modelId="{8AC38D62-D40A-4C03-90E4-2F61E807B6F4}" type="pres">
      <dgm:prSet presAssocID="{5A259F57-B5C4-40C5-939D-A7C21B16FB47}" presName="compNode" presStyleCnt="0"/>
      <dgm:spPr/>
    </dgm:pt>
    <dgm:pt modelId="{362B79DA-BFF8-4895-8DC9-BC10460633E8}" type="pres">
      <dgm:prSet presAssocID="{5A259F57-B5C4-40C5-939D-A7C21B16FB47}" presName="bgRect" presStyleLbl="bgShp" presStyleIdx="2" presStyleCnt="3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A71047BA-937F-4A10-B7D6-5EC59061C5B1}" type="pres">
      <dgm:prSet presAssocID="{5A259F57-B5C4-40C5-939D-A7C21B16FB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B9852C8-8257-43A9-A364-D7E0EB36D00C}" type="pres">
      <dgm:prSet presAssocID="{5A259F57-B5C4-40C5-939D-A7C21B16FB47}" presName="spaceRect" presStyleCnt="0"/>
      <dgm:spPr/>
    </dgm:pt>
    <dgm:pt modelId="{11601319-DCBD-4A85-BAD2-A1583DEC0D33}" type="pres">
      <dgm:prSet presAssocID="{5A259F57-B5C4-40C5-939D-A7C21B16FB47}" presName="parTx" presStyleLbl="revTx" presStyleIdx="2" presStyleCnt="3" custLinFactNeighborX="-5805">
        <dgm:presLayoutVars>
          <dgm:chMax val="0"/>
          <dgm:chPref val="0"/>
        </dgm:presLayoutVars>
      </dgm:prSet>
      <dgm:spPr/>
    </dgm:pt>
  </dgm:ptLst>
  <dgm:cxnLst>
    <dgm:cxn modelId="{F2303A0F-C26C-A347-822C-DA097F252A6B}" type="presOf" srcId="{5A259F57-B5C4-40C5-939D-A7C21B16FB47}" destId="{11601319-DCBD-4A85-BAD2-A1583DEC0D33}" srcOrd="0" destOrd="0" presId="urn:microsoft.com/office/officeart/2018/2/layout/IconVerticalSolidList"/>
    <dgm:cxn modelId="{63841A12-C18B-1141-BB66-67F94352C339}" type="presOf" srcId="{7084B800-7E1D-4DA6-89C0-37EA52DDBCB8}" destId="{C777032A-9475-4396-9274-DE9A78A74CC0}" srcOrd="0" destOrd="0" presId="urn:microsoft.com/office/officeart/2018/2/layout/IconVerticalSolidList"/>
    <dgm:cxn modelId="{7865863E-1BC2-47AE-BBFB-F40F27A905AE}" srcId="{592373DC-11B1-4708-92E2-E1B8EB8D76D8}" destId="{5A259F57-B5C4-40C5-939D-A7C21B16FB47}" srcOrd="2" destOrd="0" parTransId="{E359194E-724D-4C60-BA35-9B441D11C55E}" sibTransId="{57311651-50BE-4613-AB4F-1C634C257620}"/>
    <dgm:cxn modelId="{07D1F65C-7C41-4EB6-A133-CA7F29791640}" srcId="{592373DC-11B1-4708-92E2-E1B8EB8D76D8}" destId="{4786322A-3DB1-4B13-A039-9C2B4BD33902}" srcOrd="1" destOrd="0" parTransId="{4F3F2426-EA56-4F79-A02F-DE7A210D680D}" sibTransId="{7D0A801E-90E9-4D73-A31E-D58F04D3BBF2}"/>
    <dgm:cxn modelId="{9B527D63-3134-1743-961D-BB943F9BC328}" type="presOf" srcId="{4786322A-3DB1-4B13-A039-9C2B4BD33902}" destId="{8988E990-E700-4C93-BC55-7BF7864AEFFE}" srcOrd="0" destOrd="0" presId="urn:microsoft.com/office/officeart/2018/2/layout/IconVerticalSolidList"/>
    <dgm:cxn modelId="{99FCC3A2-7D1A-B343-BC04-AA140FF8D6F7}" type="presOf" srcId="{592373DC-11B1-4708-92E2-E1B8EB8D76D8}" destId="{BEBE168A-5E85-43CC-B9BA-D1974F9A5753}" srcOrd="0" destOrd="0" presId="urn:microsoft.com/office/officeart/2018/2/layout/IconVerticalSolidList"/>
    <dgm:cxn modelId="{D7BBB8C6-B60F-4050-B5C1-3F3A86AF4294}" srcId="{592373DC-11B1-4708-92E2-E1B8EB8D76D8}" destId="{7084B800-7E1D-4DA6-89C0-37EA52DDBCB8}" srcOrd="0" destOrd="0" parTransId="{E459F664-A62C-4466-90D1-14D94F7456F9}" sibTransId="{29667D30-8073-4626-A65C-0442C9DA4455}"/>
    <dgm:cxn modelId="{EC6A6010-62D0-E741-9ED3-0E0A4F187C22}" type="presParOf" srcId="{BEBE168A-5E85-43CC-B9BA-D1974F9A5753}" destId="{6F7D1589-E38C-4EEF-8940-633D1FA307AE}" srcOrd="0" destOrd="0" presId="urn:microsoft.com/office/officeart/2018/2/layout/IconVerticalSolidList"/>
    <dgm:cxn modelId="{3651A24D-686D-D14B-8701-AFB991DD91A7}" type="presParOf" srcId="{6F7D1589-E38C-4EEF-8940-633D1FA307AE}" destId="{5055791F-FD8B-4C95-BE9E-DCA1684759AE}" srcOrd="0" destOrd="0" presId="urn:microsoft.com/office/officeart/2018/2/layout/IconVerticalSolidList"/>
    <dgm:cxn modelId="{7B546F74-9BC9-8B4A-907D-549F35C2FD3E}" type="presParOf" srcId="{6F7D1589-E38C-4EEF-8940-633D1FA307AE}" destId="{3A2A1665-F91D-4C16-A420-BA5DD166AEE3}" srcOrd="1" destOrd="0" presId="urn:microsoft.com/office/officeart/2018/2/layout/IconVerticalSolidList"/>
    <dgm:cxn modelId="{E8DFB209-C627-2849-A9A8-82FA4FE3CBC9}" type="presParOf" srcId="{6F7D1589-E38C-4EEF-8940-633D1FA307AE}" destId="{2BD51AD2-3E0A-4639-9A99-2EB58CCE5B59}" srcOrd="2" destOrd="0" presId="urn:microsoft.com/office/officeart/2018/2/layout/IconVerticalSolidList"/>
    <dgm:cxn modelId="{366B5496-FD7E-304F-8B99-D11946F94228}" type="presParOf" srcId="{6F7D1589-E38C-4EEF-8940-633D1FA307AE}" destId="{C777032A-9475-4396-9274-DE9A78A74CC0}" srcOrd="3" destOrd="0" presId="urn:microsoft.com/office/officeart/2018/2/layout/IconVerticalSolidList"/>
    <dgm:cxn modelId="{DE81DE76-EB46-0649-BD1A-C07B117C077E}" type="presParOf" srcId="{BEBE168A-5E85-43CC-B9BA-D1974F9A5753}" destId="{E8F86784-F939-4DC2-B805-3A2239B0770F}" srcOrd="1" destOrd="0" presId="urn:microsoft.com/office/officeart/2018/2/layout/IconVerticalSolidList"/>
    <dgm:cxn modelId="{81974EFD-7ED7-404C-A7EA-97800BA1897B}" type="presParOf" srcId="{BEBE168A-5E85-43CC-B9BA-D1974F9A5753}" destId="{B1715078-3176-4DF1-A2E4-CA69BD0DE3DE}" srcOrd="2" destOrd="0" presId="urn:microsoft.com/office/officeart/2018/2/layout/IconVerticalSolidList"/>
    <dgm:cxn modelId="{7B2034C8-584E-E84E-8A99-1E4DA478C58D}" type="presParOf" srcId="{B1715078-3176-4DF1-A2E4-CA69BD0DE3DE}" destId="{7CF4F8AE-2437-4954-B698-495A078F9E64}" srcOrd="0" destOrd="0" presId="urn:microsoft.com/office/officeart/2018/2/layout/IconVerticalSolidList"/>
    <dgm:cxn modelId="{EBEFAFAD-B5F2-8F47-8319-9C351553D79B}" type="presParOf" srcId="{B1715078-3176-4DF1-A2E4-CA69BD0DE3DE}" destId="{321B0D94-DDA9-4A26-A4C1-0608CDA16D85}" srcOrd="1" destOrd="0" presId="urn:microsoft.com/office/officeart/2018/2/layout/IconVerticalSolidList"/>
    <dgm:cxn modelId="{0C0BCCB3-B2AC-DB41-9209-8BD32F39E7CA}" type="presParOf" srcId="{B1715078-3176-4DF1-A2E4-CA69BD0DE3DE}" destId="{6B38183A-C137-4797-A6AA-5032FB424C80}" srcOrd="2" destOrd="0" presId="urn:microsoft.com/office/officeart/2018/2/layout/IconVerticalSolidList"/>
    <dgm:cxn modelId="{6AF7860D-FDAE-D944-A15C-8365DBB36ED6}" type="presParOf" srcId="{B1715078-3176-4DF1-A2E4-CA69BD0DE3DE}" destId="{8988E990-E700-4C93-BC55-7BF7864AEFFE}" srcOrd="3" destOrd="0" presId="urn:microsoft.com/office/officeart/2018/2/layout/IconVerticalSolidList"/>
    <dgm:cxn modelId="{CD041CC3-1B2B-0A49-8583-652223566037}" type="presParOf" srcId="{BEBE168A-5E85-43CC-B9BA-D1974F9A5753}" destId="{3E0BA4B3-4753-4805-92FA-4429EA7CC897}" srcOrd="3" destOrd="0" presId="urn:microsoft.com/office/officeart/2018/2/layout/IconVerticalSolidList"/>
    <dgm:cxn modelId="{C79D7556-5663-3B45-856D-8AD7077904A0}" type="presParOf" srcId="{BEBE168A-5E85-43CC-B9BA-D1974F9A5753}" destId="{8AC38D62-D40A-4C03-90E4-2F61E807B6F4}" srcOrd="4" destOrd="0" presId="urn:microsoft.com/office/officeart/2018/2/layout/IconVerticalSolidList"/>
    <dgm:cxn modelId="{85E93609-D9D6-D04C-A00A-F1246F71060D}" type="presParOf" srcId="{8AC38D62-D40A-4C03-90E4-2F61E807B6F4}" destId="{362B79DA-BFF8-4895-8DC9-BC10460633E8}" srcOrd="0" destOrd="0" presId="urn:microsoft.com/office/officeart/2018/2/layout/IconVerticalSolidList"/>
    <dgm:cxn modelId="{5ED59C04-8791-F04A-BB21-4A3CDC5678C0}" type="presParOf" srcId="{8AC38D62-D40A-4C03-90E4-2F61E807B6F4}" destId="{A71047BA-937F-4A10-B7D6-5EC59061C5B1}" srcOrd="1" destOrd="0" presId="urn:microsoft.com/office/officeart/2018/2/layout/IconVerticalSolidList"/>
    <dgm:cxn modelId="{4BDF84FC-270E-6145-849A-05FD8C710ACF}" type="presParOf" srcId="{8AC38D62-D40A-4C03-90E4-2F61E807B6F4}" destId="{EB9852C8-8257-43A9-A364-D7E0EB36D00C}" srcOrd="2" destOrd="0" presId="urn:microsoft.com/office/officeart/2018/2/layout/IconVerticalSolidList"/>
    <dgm:cxn modelId="{8AF7C97D-0296-3E48-98E6-5ABF5F48FAE1}" type="presParOf" srcId="{8AC38D62-D40A-4C03-90E4-2F61E807B6F4}" destId="{11601319-DCBD-4A85-BAD2-A1583DEC0D33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59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</a:rPr>
            <a:t>Tamuka </a:t>
          </a:r>
          <a:r>
            <a:rPr lang="en-US" sz="2100" b="1" kern="1200" dirty="0" err="1">
              <a:solidFill>
                <a:schemeClr val="accent1">
                  <a:lumMod val="75000"/>
                </a:schemeClr>
              </a:solidFill>
            </a:rPr>
            <a:t>Mutata</a:t>
          </a:r>
          <a:endParaRPr lang="en-US" sz="2100" b="1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Team Leader</a:t>
          </a:r>
        </a:p>
      </dsp:txBody>
      <dsp:txXfrm>
        <a:off x="477859" y="656"/>
        <a:ext cx="3123798" cy="1628901"/>
      </dsp:txXfrm>
    </dsp:sp>
    <dsp:sp modelId="{B86E23A3-742D-4587-88CF-2D56A8442149}">
      <dsp:nvSpPr>
        <dsp:cNvPr id="0" name=""/>
        <dsp:cNvSpPr/>
      </dsp:nvSpPr>
      <dsp:spPr>
        <a:xfrm>
          <a:off x="3873141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Thuraya Almutairi</a:t>
          </a: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Documentation Writer</a:t>
          </a:r>
        </a:p>
      </dsp:txBody>
      <dsp:txXfrm>
        <a:off x="3873141" y="656"/>
        <a:ext cx="3123798" cy="1628901"/>
      </dsp:txXfrm>
    </dsp:sp>
    <dsp:sp modelId="{D64973A5-4E87-44F1-B369-B0D5E0C2A462}">
      <dsp:nvSpPr>
        <dsp:cNvPr id="0" name=""/>
        <dsp:cNvSpPr/>
      </dsp:nvSpPr>
      <dsp:spPr>
        <a:xfrm>
          <a:off x="7268423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Ethan Harris</a:t>
          </a: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Principal Developer</a:t>
          </a:r>
        </a:p>
      </dsp:txBody>
      <dsp:txXfrm>
        <a:off x="7268423" y="656"/>
        <a:ext cx="3123798" cy="1628901"/>
      </dsp:txXfrm>
    </dsp:sp>
    <dsp:sp modelId="{18405FE4-7B27-4C69-B6FE-12C8B84249EF}">
      <dsp:nvSpPr>
        <dsp:cNvPr id="0" name=""/>
        <dsp:cNvSpPr/>
      </dsp:nvSpPr>
      <dsp:spPr>
        <a:xfrm>
          <a:off x="3873141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Metin</a:t>
          </a: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 </a:t>
          </a:r>
          <a:r>
            <a:rPr lang="en-US" sz="2100" b="1" kern="1200" dirty="0" err="1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Konde</a:t>
          </a:r>
          <a:endParaRPr lang="en-US" sz="2100" b="1" kern="1200" dirty="0">
            <a:solidFill>
              <a:schemeClr val="accent1">
                <a:lumMod val="75000"/>
              </a:schemeClr>
            </a:solidFill>
            <a:latin typeface="Garamond" panose="02020404030301010803"/>
            <a:ea typeface="+mn-ea"/>
            <a:cs typeface="+mn-cs"/>
          </a:endParaRP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Supporting Developer and Tester</a:t>
          </a:r>
        </a:p>
      </dsp:txBody>
      <dsp:txXfrm>
        <a:off x="3873141" y="1901041"/>
        <a:ext cx="3123798" cy="1628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5791F-FD8B-4C95-BE9E-DCA1684759AE}">
      <dsp:nvSpPr>
        <dsp:cNvPr id="0" name=""/>
        <dsp:cNvSpPr/>
      </dsp:nvSpPr>
      <dsp:spPr>
        <a:xfrm>
          <a:off x="0" y="457"/>
          <a:ext cx="4664075" cy="1070620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A1665-F91D-4C16-A420-BA5DD166AEE3}">
      <dsp:nvSpPr>
        <dsp:cNvPr id="0" name=""/>
        <dsp:cNvSpPr/>
      </dsp:nvSpPr>
      <dsp:spPr>
        <a:xfrm>
          <a:off x="323862" y="241347"/>
          <a:ext cx="588841" cy="588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7032A-9475-4396-9274-DE9A78A74CC0}">
      <dsp:nvSpPr>
        <dsp:cNvPr id="0" name=""/>
        <dsp:cNvSpPr/>
      </dsp:nvSpPr>
      <dsp:spPr>
        <a:xfrm>
          <a:off x="1037599" y="457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Librarian can add or remove books/users</a:t>
          </a:r>
          <a:endParaRPr lang="ru-RU" sz="21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37599" y="457"/>
        <a:ext cx="3427508" cy="1070620"/>
      </dsp:txXfrm>
    </dsp:sp>
    <dsp:sp modelId="{7CF4F8AE-2437-4954-B698-495A078F9E64}">
      <dsp:nvSpPr>
        <dsp:cNvPr id="0" name=""/>
        <dsp:cNvSpPr/>
      </dsp:nvSpPr>
      <dsp:spPr>
        <a:xfrm>
          <a:off x="0" y="1338733"/>
          <a:ext cx="4664075" cy="1070620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B0D94-DDA9-4A26-A4C1-0608CDA16D85}">
      <dsp:nvSpPr>
        <dsp:cNvPr id="0" name=""/>
        <dsp:cNvSpPr/>
      </dsp:nvSpPr>
      <dsp:spPr>
        <a:xfrm>
          <a:off x="323862" y="1579622"/>
          <a:ext cx="588841" cy="588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8E990-E700-4C93-BC55-7BF7864AEFFE}">
      <dsp:nvSpPr>
        <dsp:cNvPr id="0" name=""/>
        <dsp:cNvSpPr/>
      </dsp:nvSpPr>
      <dsp:spPr>
        <a:xfrm>
          <a:off x="1037599" y="1338733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Members can see and checkout available books</a:t>
          </a:r>
          <a:endParaRPr lang="ru-RU" sz="2100" kern="1200" dirty="0">
            <a:solidFill>
              <a:srgbClr val="E2E2E8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sp:txBody>
      <dsp:txXfrm>
        <a:off x="1037599" y="1338733"/>
        <a:ext cx="3427508" cy="1070620"/>
      </dsp:txXfrm>
    </dsp:sp>
    <dsp:sp modelId="{362B79DA-BFF8-4895-8DC9-BC10460633E8}">
      <dsp:nvSpPr>
        <dsp:cNvPr id="0" name=""/>
        <dsp:cNvSpPr/>
      </dsp:nvSpPr>
      <dsp:spPr>
        <a:xfrm>
          <a:off x="0" y="2677008"/>
          <a:ext cx="4664075" cy="1070620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047BA-937F-4A10-B7D6-5EC59061C5B1}">
      <dsp:nvSpPr>
        <dsp:cNvPr id="0" name=""/>
        <dsp:cNvSpPr/>
      </dsp:nvSpPr>
      <dsp:spPr>
        <a:xfrm>
          <a:off x="323862" y="2917898"/>
          <a:ext cx="588841" cy="588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01319-DCBD-4A85-BAD2-A1583DEC0D33}">
      <dsp:nvSpPr>
        <dsp:cNvPr id="0" name=""/>
        <dsp:cNvSpPr/>
      </dsp:nvSpPr>
      <dsp:spPr>
        <a:xfrm>
          <a:off x="1037599" y="2677008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Administration of fines for late return and lost books</a:t>
          </a:r>
          <a:endParaRPr lang="ru-RU" sz="2100" kern="1200" dirty="0">
            <a:solidFill>
              <a:srgbClr val="E2E2E8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sp:txBody>
      <dsp:txXfrm>
        <a:off x="1037599" y="2677008"/>
        <a:ext cx="3427508" cy="1070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11/5/2021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8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1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4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9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11/5/2021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jp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n in headphones with a laptop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Library booking systEM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Team Three</a:t>
            </a:r>
            <a:endParaRPr lang="ru-RU" sz="24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E8FDCF-3F90-4362-AD2C-DF81ECBDF0F1}"/>
              </a:ext>
            </a:extLst>
          </p:cNvPr>
          <p:cNvSpPr txBox="1">
            <a:spLocks/>
          </p:cNvSpPr>
          <p:nvPr/>
        </p:nvSpPr>
        <p:spPr>
          <a:xfrm>
            <a:off x="1767270" y="5797119"/>
            <a:ext cx="8655200" cy="104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Tamuka Mutasa			Thuraya Almutairi</a:t>
            </a:r>
          </a:p>
          <a:p>
            <a:pPr algn="l"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Ethan Harris				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</a:rPr>
              <a:t>Metin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Kondo</a:t>
            </a:r>
            <a:endParaRPr lang="ru-RU" sz="24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B121A7-A56B-4C9B-917E-4F7C4998C715}"/>
              </a:ext>
            </a:extLst>
          </p:cNvPr>
          <p:cNvSpPr txBox="1">
            <a:spLocks/>
          </p:cNvSpPr>
          <p:nvPr/>
        </p:nvSpPr>
        <p:spPr>
          <a:xfrm>
            <a:off x="1769532" y="246795"/>
            <a:ext cx="8652938" cy="1015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>
                <a:solidFill>
                  <a:srgbClr val="92D050"/>
                </a:solidFill>
              </a:rPr>
              <a:t>USW BOOKINGS</a:t>
            </a:r>
          </a:p>
        </p:txBody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Team Roles</a:t>
            </a:r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701094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an shows something on the laptop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" y="238125"/>
            <a:ext cx="7744326" cy="63817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016749"/>
          </a:xfrm>
        </p:spPr>
        <p:txBody>
          <a:bodyPr/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Project Details</a:t>
            </a:r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760941"/>
            <a:ext cx="3144774" cy="4493555"/>
          </a:xfr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We are developing a library booking system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For management of library records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Removes the need for manual record keeping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Important for large libraries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Subscription based license model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eople discuss some documents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features</a:t>
            </a:r>
          </a:p>
        </p:txBody>
      </p:sp>
      <p:pic>
        <p:nvPicPr>
          <p:cNvPr id="15" name="Picture Placeholder 14" descr="Man and woman discuss something">
            <a:extLst>
              <a:ext uri="{FF2B5EF4-FFF2-40B4-BE49-F238E27FC236}">
                <a16:creationId xmlns:a16="http://schemas.microsoft.com/office/drawing/2014/main" id="{C19A2066-8A0C-4F7D-949C-5ABD4C7095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8" y="2107518"/>
            <a:ext cx="5243512" cy="3739927"/>
          </a:xfrm>
        </p:spPr>
      </p:pic>
      <p:graphicFrame>
        <p:nvGraphicFramePr>
          <p:cNvPr id="13" name="Content Placeholder 14" descr="SmartArt object">
            <a:extLst>
              <a:ext uri="{FF2B5EF4-FFF2-40B4-BE49-F238E27FC236}">
                <a16:creationId xmlns:a16="http://schemas.microsoft.com/office/drawing/2014/main" id="{DDF6050D-62DF-4914-93B9-C337839FF3B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3211146"/>
              </p:ext>
            </p:extLst>
          </p:nvPr>
        </p:nvGraphicFramePr>
        <p:xfrm>
          <a:off x="6461125" y="2103438"/>
          <a:ext cx="4664075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Young man with the laptop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" y="0"/>
            <a:ext cx="6391275" cy="6858000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Development approach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4082" y="2103120"/>
            <a:ext cx="4336421" cy="4325792"/>
          </a:xfrm>
        </p:spPr>
        <p:txBody>
          <a:bodyPr vert="horz" lIns="91440" tIns="45720" rIns="91440" bIns="45720" rtlCol="0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The software is being developed using agile development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This is an iterative approach to software development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GitHub is used to track the iterative changes and for collaboration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Trello is used for project management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Pair programming is used to ensure great code quality</a:t>
            </a:r>
          </a:p>
        </p:txBody>
      </p:sp>
    </p:spTree>
    <p:extLst>
      <p:ext uri="{BB962C8B-B14F-4D97-AF65-F5344CB8AC3E}">
        <p14:creationId xmlns:p14="http://schemas.microsoft.com/office/powerpoint/2010/main" val="5201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Students discuss something">
            <a:extLst>
              <a:ext uri="{FF2B5EF4-FFF2-40B4-BE49-F238E27FC236}">
                <a16:creationId xmlns:a16="http://schemas.microsoft.com/office/drawing/2014/main" id="{1EF7692A-5CA9-4710-B9F3-81C8F9C643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9BAC94-6EE6-4C8D-8140-D4B8F6CF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427534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300" dirty="0">
                <a:solidFill>
                  <a:schemeClr val="bg2">
                    <a:lumMod val="50000"/>
                  </a:schemeClr>
                </a:solidFill>
              </a:rPr>
              <a:t>Development Approach (cont’d)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52AEF0-6B6A-4BB0-A115-57B4A6983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6137" y="2207074"/>
            <a:ext cx="4400983" cy="3480066"/>
          </a:xfrm>
        </p:spPr>
        <p:txBody>
          <a:bodyPr vert="horz" lIns="91440" tIns="45720" rIns="91440" bIns="45720" rtlCol="0">
            <a:noAutofit/>
          </a:bodyPr>
          <a:lstStyle/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Unit testing are written to make sure each individual functions work well</a:t>
            </a:r>
          </a:p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On completion of the software, integration testing will be done</a:t>
            </a:r>
          </a:p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Finally, user acceptance testing will also be conducted</a:t>
            </a:r>
          </a:p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The documentation of the software will be written once the user acceptance testing is completed</a:t>
            </a:r>
          </a:p>
        </p:txBody>
      </p:sp>
    </p:spTree>
    <p:extLst>
      <p:ext uri="{BB962C8B-B14F-4D97-AF65-F5344CB8AC3E}">
        <p14:creationId xmlns:p14="http://schemas.microsoft.com/office/powerpoint/2010/main" val="382240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 descr="Laptop and notebook on the table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634" y="272476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0787"/>
            <a:ext cx="10058400" cy="7280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Trello Tasks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88A2F-F612-4B18-AB27-084A18821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65" y="1631068"/>
            <a:ext cx="2791596" cy="4719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9D3A8B-74FA-4D73-959F-9320D65AA3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104"/>
          <a:stretch/>
        </p:blipFill>
        <p:spPr>
          <a:xfrm>
            <a:off x="3594096" y="1631069"/>
            <a:ext cx="2560678" cy="3190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3C9AA9-315E-4493-A039-F70D4DC9E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509" y="1631068"/>
            <a:ext cx="2545435" cy="1966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589182-BFA8-402C-8958-68B51646BC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788"/>
          <a:stretch/>
        </p:blipFill>
        <p:spPr>
          <a:xfrm>
            <a:off x="6297509" y="4164172"/>
            <a:ext cx="2537814" cy="15914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A9F7FA-80B3-430A-881E-77B7B45992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4617"/>
          <a:stretch/>
        </p:blipFill>
        <p:spPr>
          <a:xfrm>
            <a:off x="9008543" y="1631068"/>
            <a:ext cx="2537814" cy="21408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2D6BAC-EC47-4991-A400-7895440913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8543" y="4164172"/>
            <a:ext cx="2553056" cy="14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3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4582"/>
            <a:ext cx="10058400" cy="7720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Trello 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7915D-3701-4430-B36C-7DE117B3F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627" y="937740"/>
            <a:ext cx="2476846" cy="5418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48D98F-940F-491D-9B3E-CDE68B553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546" y="937740"/>
            <a:ext cx="2476846" cy="54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26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54</TotalTime>
  <Words>209</Words>
  <Application>Microsoft Office PowerPoint</Application>
  <PresentationFormat>Widescreen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SavonVTI</vt:lpstr>
      <vt:lpstr>Library booking systEM</vt:lpstr>
      <vt:lpstr>Team Roles</vt:lpstr>
      <vt:lpstr>Project Details</vt:lpstr>
      <vt:lpstr>Main features</vt:lpstr>
      <vt:lpstr>Development approach</vt:lpstr>
      <vt:lpstr>Development Approach (cont’d)</vt:lpstr>
      <vt:lpstr>Thank You!</vt:lpstr>
      <vt:lpstr>Trello Tasks</vt:lpstr>
      <vt:lpstr>Trello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booking systEM</dc:title>
  <dc:creator>Almutairi T A O H (FCES)</dc:creator>
  <cp:lastModifiedBy>Almutairi T A O H (FCES)</cp:lastModifiedBy>
  <cp:revision>1</cp:revision>
  <dcterms:created xsi:type="dcterms:W3CDTF">2021-11-05T10:53:00Z</dcterms:created>
  <dcterms:modified xsi:type="dcterms:W3CDTF">2021-11-05T11:47:11Z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