
<file path=[Content_Types].xml><?xml version="1.0" encoding="utf-8"?>
<Types xmlns="http://schemas.openxmlformats.org/package/2006/content-types">
  <Default Extension="jpeg" ContentType="image/jpeg"/>
  <Default Extension="jpg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10" r:id="rId3"/>
    <p:sldId id="326" r:id="rId4"/>
    <p:sldId id="327" r:id="rId5"/>
    <p:sldId id="328" r:id="rId6"/>
    <p:sldId id="325" r:id="rId7"/>
    <p:sldId id="311" r:id="rId8"/>
    <p:sldId id="324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EC2BA-6533-4818-B07B-F53401C1E82E}" v="63" dt="2021-10-29T09:59:06.914"/>
    <p1510:client id="{20F081F3-818F-0DDB-4C32-74C2A5D07321}" v="86" dt="2021-11-02T12:39:5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utairi T A O H (FCES)" userId="8fbd8949-7e48-4210-b6f0-d83fe02d77c3" providerId="ADAL" clId="{135EC2BA-6533-4818-B07B-F53401C1E82E}"/>
    <pc:docChg chg="undo custSel addSld delSld modSld">
      <pc:chgData name="Almutairi T A O H (FCES)" userId="8fbd8949-7e48-4210-b6f0-d83fe02d77c3" providerId="ADAL" clId="{135EC2BA-6533-4818-B07B-F53401C1E82E}" dt="2021-10-29T10:11:17.216" v="2871" actId="20577"/>
      <pc:docMkLst>
        <pc:docMk/>
      </pc:docMkLst>
      <pc:sldChg chg="modSp">
        <pc:chgData name="Almutairi T A O H (FCES)" userId="8fbd8949-7e48-4210-b6f0-d83fe02d77c3" providerId="ADAL" clId="{135EC2BA-6533-4818-B07B-F53401C1E82E}" dt="2021-10-29T09:41:55.696" v="56" actId="20577"/>
        <pc:sldMkLst>
          <pc:docMk/>
          <pc:sldMk cId="1871673063" sldId="309"/>
        </pc:sldMkLst>
        <pc:spChg chg="mod">
          <ac:chgData name="Almutairi T A O H (FCES)" userId="8fbd8949-7e48-4210-b6f0-d83fe02d77c3" providerId="ADAL" clId="{135EC2BA-6533-4818-B07B-F53401C1E82E}" dt="2021-10-29T09:41:55.696" v="56" actId="20577"/>
          <ac:spMkLst>
            <pc:docMk/>
            <pc:sldMk cId="1871673063" sldId="309"/>
            <ac:spMk id="2" creationId="{00000000-0000-0000-0000-000000000000}"/>
          </ac:spMkLst>
        </pc:spChg>
      </pc:sldChg>
      <pc:sldChg chg="modSp mod">
        <pc:chgData name="Almutairi T A O H (FCES)" userId="8fbd8949-7e48-4210-b6f0-d83fe02d77c3" providerId="ADAL" clId="{135EC2BA-6533-4818-B07B-F53401C1E82E}" dt="2021-10-29T09:52:10.626" v="597" actId="20577"/>
        <pc:sldMkLst>
          <pc:docMk/>
          <pc:sldMk cId="1513098467" sldId="310"/>
        </pc:sldMkLst>
        <pc:spChg chg="mod">
          <ac:chgData name="Almutairi T A O H (FCES)" userId="8fbd8949-7e48-4210-b6f0-d83fe02d77c3" providerId="ADAL" clId="{135EC2BA-6533-4818-B07B-F53401C1E82E}" dt="2021-10-29T09:47:16.806" v="165" actId="20577"/>
          <ac:spMkLst>
            <pc:docMk/>
            <pc:sldMk cId="1513098467" sldId="310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09:52:10.626" v="597" actId="20577"/>
          <ac:spMkLst>
            <pc:docMk/>
            <pc:sldMk cId="1513098467" sldId="310"/>
            <ac:spMk id="3" creationId="{00000000-0000-0000-0000-000000000000}"/>
          </ac:spMkLst>
        </pc:spChg>
      </pc:sldChg>
      <pc:sldChg chg="delSp modSp mod delAnim">
        <pc:chgData name="Almutairi T A O H (FCES)" userId="8fbd8949-7e48-4210-b6f0-d83fe02d77c3" providerId="ADAL" clId="{135EC2BA-6533-4818-B07B-F53401C1E82E}" dt="2021-10-29T10:08:54.128" v="2554" actId="20577"/>
        <pc:sldMkLst>
          <pc:docMk/>
          <pc:sldMk cId="2714934715" sldId="311"/>
        </pc:sldMkLst>
        <pc:spChg chg="mod">
          <ac:chgData name="Almutairi T A O H (FCES)" userId="8fbd8949-7e48-4210-b6f0-d83fe02d77c3" providerId="ADAL" clId="{135EC2BA-6533-4818-B07B-F53401C1E82E}" dt="2021-10-29T09:43:09.039" v="134" actId="20577"/>
          <ac:spMkLst>
            <pc:docMk/>
            <pc:sldMk cId="2714934715" sldId="311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10:08:54.128" v="2554" actId="20577"/>
          <ac:spMkLst>
            <pc:docMk/>
            <pc:sldMk cId="2714934715" sldId="311"/>
            <ac:spMk id="3" creationId="{00000000-0000-0000-0000-000000000000}"/>
          </ac:spMkLst>
        </pc:spChg>
        <pc:spChg chg="del">
          <ac:chgData name="Almutairi T A O H (FCES)" userId="8fbd8949-7e48-4210-b6f0-d83fe02d77c3" providerId="ADAL" clId="{135EC2BA-6533-4818-B07B-F53401C1E82E}" dt="2021-10-29T10:06:43.659" v="2209" actId="478"/>
          <ac:spMkLst>
            <pc:docMk/>
            <pc:sldMk cId="2714934715" sldId="311"/>
            <ac:spMk id="4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5:43.901" v="151" actId="47"/>
        <pc:sldMkLst>
          <pc:docMk/>
          <pc:sldMk cId="2097724231" sldId="312"/>
        </pc:sldMkLst>
      </pc:sldChg>
      <pc:sldChg chg="del">
        <pc:chgData name="Almutairi T A O H (FCES)" userId="8fbd8949-7e48-4210-b6f0-d83fe02d77c3" providerId="ADAL" clId="{135EC2BA-6533-4818-B07B-F53401C1E82E}" dt="2021-10-29T09:45:41.402" v="150" actId="47"/>
        <pc:sldMkLst>
          <pc:docMk/>
          <pc:sldMk cId="2478255774" sldId="313"/>
        </pc:sldMkLst>
      </pc:sldChg>
      <pc:sldChg chg="del">
        <pc:chgData name="Almutairi T A O H (FCES)" userId="8fbd8949-7e48-4210-b6f0-d83fe02d77c3" providerId="ADAL" clId="{135EC2BA-6533-4818-B07B-F53401C1E82E}" dt="2021-10-29T10:09:12.666" v="2555" actId="47"/>
        <pc:sldMkLst>
          <pc:docMk/>
          <pc:sldMk cId="3481990128" sldId="314"/>
        </pc:sldMkLst>
      </pc:sldChg>
      <pc:sldChg chg="del">
        <pc:chgData name="Almutairi T A O H (FCES)" userId="8fbd8949-7e48-4210-b6f0-d83fe02d77c3" providerId="ADAL" clId="{135EC2BA-6533-4818-B07B-F53401C1E82E}" dt="2021-10-29T09:45:40.482" v="149" actId="47"/>
        <pc:sldMkLst>
          <pc:docMk/>
          <pc:sldMk cId="2710929313" sldId="315"/>
        </pc:sldMkLst>
      </pc:sldChg>
      <pc:sldChg chg="del">
        <pc:chgData name="Almutairi T A O H (FCES)" userId="8fbd8949-7e48-4210-b6f0-d83fe02d77c3" providerId="ADAL" clId="{135EC2BA-6533-4818-B07B-F53401C1E82E}" dt="2021-10-29T09:44:50.338" v="138" actId="47"/>
        <pc:sldMkLst>
          <pc:docMk/>
          <pc:sldMk cId="3314036293" sldId="316"/>
        </pc:sldMkLst>
      </pc:sldChg>
      <pc:sldChg chg="del">
        <pc:chgData name="Almutairi T A O H (FCES)" userId="8fbd8949-7e48-4210-b6f0-d83fe02d77c3" providerId="ADAL" clId="{135EC2BA-6533-4818-B07B-F53401C1E82E}" dt="2021-10-29T09:45:39.451" v="148" actId="47"/>
        <pc:sldMkLst>
          <pc:docMk/>
          <pc:sldMk cId="3361946571" sldId="317"/>
        </pc:sldMkLst>
      </pc:sldChg>
      <pc:sldChg chg="del">
        <pc:chgData name="Almutairi T A O H (FCES)" userId="8fbd8949-7e48-4210-b6f0-d83fe02d77c3" providerId="ADAL" clId="{135EC2BA-6533-4818-B07B-F53401C1E82E}" dt="2021-10-29T09:45:37.310" v="146" actId="47"/>
        <pc:sldMkLst>
          <pc:docMk/>
          <pc:sldMk cId="3454586272" sldId="318"/>
        </pc:sldMkLst>
      </pc:sldChg>
      <pc:sldChg chg="del">
        <pc:chgData name="Almutairi T A O H (FCES)" userId="8fbd8949-7e48-4210-b6f0-d83fe02d77c3" providerId="ADAL" clId="{135EC2BA-6533-4818-B07B-F53401C1E82E}" dt="2021-10-29T09:45:32.997" v="143" actId="47"/>
        <pc:sldMkLst>
          <pc:docMk/>
          <pc:sldMk cId="1846902703" sldId="319"/>
        </pc:sldMkLst>
      </pc:sldChg>
      <pc:sldChg chg="del">
        <pc:chgData name="Almutairi T A O H (FCES)" userId="8fbd8949-7e48-4210-b6f0-d83fe02d77c3" providerId="ADAL" clId="{135EC2BA-6533-4818-B07B-F53401C1E82E}" dt="2021-10-29T09:45:34.191" v="144" actId="47"/>
        <pc:sldMkLst>
          <pc:docMk/>
          <pc:sldMk cId="991246024" sldId="320"/>
        </pc:sldMkLst>
      </pc:sldChg>
      <pc:sldChg chg="del">
        <pc:chgData name="Almutairi T A O H (FCES)" userId="8fbd8949-7e48-4210-b6f0-d83fe02d77c3" providerId="ADAL" clId="{135EC2BA-6533-4818-B07B-F53401C1E82E}" dt="2021-10-29T09:44:43.195" v="137" actId="47"/>
        <pc:sldMkLst>
          <pc:docMk/>
          <pc:sldMk cId="3157558276" sldId="321"/>
        </pc:sldMkLst>
      </pc:sldChg>
      <pc:sldChg chg="del">
        <pc:chgData name="Almutairi T A O H (FCES)" userId="8fbd8949-7e48-4210-b6f0-d83fe02d77c3" providerId="ADAL" clId="{135EC2BA-6533-4818-B07B-F53401C1E82E}" dt="2021-10-29T09:45:36.270" v="145" actId="47"/>
        <pc:sldMkLst>
          <pc:docMk/>
          <pc:sldMk cId="1706781018" sldId="322"/>
        </pc:sldMkLst>
      </pc:sldChg>
      <pc:sldChg chg="del">
        <pc:chgData name="Almutairi T A O H (FCES)" userId="8fbd8949-7e48-4210-b6f0-d83fe02d77c3" providerId="ADAL" clId="{135EC2BA-6533-4818-B07B-F53401C1E82E}" dt="2021-10-29T09:45:31.383" v="142" actId="47"/>
        <pc:sldMkLst>
          <pc:docMk/>
          <pc:sldMk cId="1475157441" sldId="323"/>
        </pc:sldMkLst>
      </pc:sldChg>
      <pc:sldChg chg="modSp mod">
        <pc:chgData name="Almutairi T A O H (FCES)" userId="8fbd8949-7e48-4210-b6f0-d83fe02d77c3" providerId="ADAL" clId="{135EC2BA-6533-4818-B07B-F53401C1E82E}" dt="2021-10-29T10:11:17.216" v="2871" actId="20577"/>
        <pc:sldMkLst>
          <pc:docMk/>
          <pc:sldMk cId="1704198760" sldId="324"/>
        </pc:sldMkLst>
        <pc:spChg chg="mod">
          <ac:chgData name="Almutairi T A O H (FCES)" userId="8fbd8949-7e48-4210-b6f0-d83fe02d77c3" providerId="ADAL" clId="{135EC2BA-6533-4818-B07B-F53401C1E82E}" dt="2021-10-29T10:11:17.216" v="2871" actId="20577"/>
          <ac:spMkLst>
            <pc:docMk/>
            <pc:sldMk cId="1704198760" sldId="324"/>
            <ac:spMk id="13315" creationId="{00000000-0000-0000-0000-000000000000}"/>
          </ac:spMkLst>
        </pc:spChg>
      </pc:sldChg>
      <pc:sldChg chg="modSp add mod">
        <pc:chgData name="Almutairi T A O H (FCES)" userId="8fbd8949-7e48-4210-b6f0-d83fe02d77c3" providerId="ADAL" clId="{135EC2BA-6533-4818-B07B-F53401C1E82E}" dt="2021-10-29T10:03:57.519" v="1870" actId="20577"/>
        <pc:sldMkLst>
          <pc:docMk/>
          <pc:sldMk cId="3066015917" sldId="325"/>
        </pc:sldMkLst>
        <pc:spChg chg="mod">
          <ac:chgData name="Almutairi T A O H (FCES)" userId="8fbd8949-7e48-4210-b6f0-d83fe02d77c3" providerId="ADAL" clId="{135EC2BA-6533-4818-B07B-F53401C1E82E}" dt="2021-10-29T10:03:57.519" v="1870" actId="20577"/>
          <ac:spMkLst>
            <pc:docMk/>
            <pc:sldMk cId="3066015917" sldId="325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4:53.514" v="140" actId="47"/>
        <pc:sldMkLst>
          <pc:docMk/>
          <pc:sldMk cId="3583123127" sldId="325"/>
        </pc:sldMkLst>
      </pc:sldChg>
      <pc:sldChg chg="del">
        <pc:chgData name="Almutairi T A O H (FCES)" userId="8fbd8949-7e48-4210-b6f0-d83fe02d77c3" providerId="ADAL" clId="{135EC2BA-6533-4818-B07B-F53401C1E82E}" dt="2021-10-29T09:45:38.385" v="147" actId="47"/>
        <pc:sldMkLst>
          <pc:docMk/>
          <pc:sldMk cId="2287297156" sldId="326"/>
        </pc:sldMkLst>
      </pc:sldChg>
      <pc:sldChg chg="modSp add mod">
        <pc:chgData name="Almutairi T A O H (FCES)" userId="8fbd8949-7e48-4210-b6f0-d83fe02d77c3" providerId="ADAL" clId="{135EC2BA-6533-4818-B07B-F53401C1E82E}" dt="2021-10-29T09:55:21.457" v="949" actId="20577"/>
        <pc:sldMkLst>
          <pc:docMk/>
          <pc:sldMk cId="3986299430" sldId="326"/>
        </pc:sldMkLst>
        <pc:spChg chg="mod">
          <ac:chgData name="Almutairi T A O H (FCES)" userId="8fbd8949-7e48-4210-b6f0-d83fe02d77c3" providerId="ADAL" clId="{135EC2BA-6533-4818-B07B-F53401C1E82E}" dt="2021-10-29T09:55:21.457" v="949" actId="20577"/>
          <ac:spMkLst>
            <pc:docMk/>
            <pc:sldMk cId="3986299430" sldId="326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4:03.830" v="136" actId="47"/>
        <pc:sldMkLst>
          <pc:docMk/>
          <pc:sldMk cId="66362974" sldId="327"/>
        </pc:sldMkLst>
      </pc:sldChg>
      <pc:sldChg chg="modSp add mod">
        <pc:chgData name="Almutairi T A O H (FCES)" userId="8fbd8949-7e48-4210-b6f0-d83fe02d77c3" providerId="ADAL" clId="{135EC2BA-6533-4818-B07B-F53401C1E82E}" dt="2021-10-29T09:58:10.477" v="1237" actId="20577"/>
        <pc:sldMkLst>
          <pc:docMk/>
          <pc:sldMk cId="1502871932" sldId="327"/>
        </pc:sldMkLst>
        <pc:spChg chg="mod">
          <ac:chgData name="Almutairi T A O H (FCES)" userId="8fbd8949-7e48-4210-b6f0-d83fe02d77c3" providerId="ADAL" clId="{135EC2BA-6533-4818-B07B-F53401C1E82E}" dt="2021-10-29T09:56:17.480" v="957" actId="20577"/>
          <ac:spMkLst>
            <pc:docMk/>
            <pc:sldMk cId="1502871932" sldId="327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09:58:10.477" v="1237" actId="20577"/>
          <ac:spMkLst>
            <pc:docMk/>
            <pc:sldMk cId="1502871932" sldId="327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5:30.085" v="141" actId="47"/>
        <pc:sldMkLst>
          <pc:docMk/>
          <pc:sldMk cId="2886736282" sldId="328"/>
        </pc:sldMkLst>
      </pc:sldChg>
      <pc:sldChg chg="modSp add mod">
        <pc:chgData name="Almutairi T A O H (FCES)" userId="8fbd8949-7e48-4210-b6f0-d83fe02d77c3" providerId="ADAL" clId="{135EC2BA-6533-4818-B07B-F53401C1E82E}" dt="2021-10-29T10:02:12.981" v="1553" actId="27636"/>
        <pc:sldMkLst>
          <pc:docMk/>
          <pc:sldMk cId="3572297112" sldId="328"/>
        </pc:sldMkLst>
        <pc:spChg chg="mod">
          <ac:chgData name="Almutairi T A O H (FCES)" userId="8fbd8949-7e48-4210-b6f0-d83fe02d77c3" providerId="ADAL" clId="{135EC2BA-6533-4818-B07B-F53401C1E82E}" dt="2021-10-29T09:59:12.618" v="1249" actId="20577"/>
          <ac:spMkLst>
            <pc:docMk/>
            <pc:sldMk cId="3572297112" sldId="328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10:02:12.981" v="1553" actId="27636"/>
          <ac:spMkLst>
            <pc:docMk/>
            <pc:sldMk cId="3572297112" sldId="328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3:50.428" v="135" actId="47"/>
        <pc:sldMkLst>
          <pc:docMk/>
          <pc:sldMk cId="3093555430" sldId="329"/>
        </pc:sldMkLst>
      </pc:sldChg>
      <pc:sldChg chg="del">
        <pc:chgData name="Almutairi T A O H (FCES)" userId="8fbd8949-7e48-4210-b6f0-d83fe02d77c3" providerId="ADAL" clId="{135EC2BA-6533-4818-B07B-F53401C1E82E}" dt="2021-10-29T09:44:52.380" v="139" actId="47"/>
        <pc:sldMkLst>
          <pc:docMk/>
          <pc:sldMk cId="3374164030" sldId="330"/>
        </pc:sldMkLst>
      </pc:sldChg>
    </pc:docChg>
  </pc:docChgLst>
  <pc:docChgLst>
    <pc:chgData name="Mutasa T R R T (FCES)" userId="S::30004825@students.southwales.ac.uk::e10a28fd-ae22-4d0d-acae-6a3382516f36" providerId="AD" clId="Web-{20F081F3-818F-0DDB-4C32-74C2A5D07321}"/>
    <pc:docChg chg="addSld delSld modSld">
      <pc:chgData name="Mutasa T R R T (FCES)" userId="S::30004825@students.southwales.ac.uk::e10a28fd-ae22-4d0d-acae-6a3382516f36" providerId="AD" clId="Web-{20F081F3-818F-0DDB-4C32-74C2A5D07321}" dt="2021-11-02T12:39:58.267" v="83"/>
      <pc:docMkLst>
        <pc:docMk/>
      </pc:docMkLst>
      <pc:sldChg chg="modSp">
        <pc:chgData name="Mutasa T R R T (FCES)" userId="S::30004825@students.southwales.ac.uk::e10a28fd-ae22-4d0d-acae-6a3382516f36" providerId="AD" clId="Web-{20F081F3-818F-0DDB-4C32-74C2A5D07321}" dt="2021-11-02T12:35:30.385" v="12" actId="20577"/>
        <pc:sldMkLst>
          <pc:docMk/>
          <pc:sldMk cId="1871673063" sldId="309"/>
        </pc:sldMkLst>
        <pc:spChg chg="mod">
          <ac:chgData name="Mutasa T R R T (FCES)" userId="S::30004825@students.southwales.ac.uk::e10a28fd-ae22-4d0d-acae-6a3382516f36" providerId="AD" clId="Web-{20F081F3-818F-0DDB-4C32-74C2A5D07321}" dt="2021-11-02T12:35:30.385" v="12" actId="20577"/>
          <ac:spMkLst>
            <pc:docMk/>
            <pc:sldMk cId="1871673063" sldId="309"/>
            <ac:spMk id="2" creationId="{00000000-0000-0000-0000-000000000000}"/>
          </ac:spMkLst>
        </pc:spChg>
      </pc:sldChg>
      <pc:sldChg chg="modSp">
        <pc:chgData name="Mutasa T R R T (FCES)" userId="S::30004825@students.southwales.ac.uk::e10a28fd-ae22-4d0d-acae-6a3382516f36" providerId="AD" clId="Web-{20F081F3-818F-0DDB-4C32-74C2A5D07321}" dt="2021-11-02T12:34:18.274" v="3" actId="20577"/>
        <pc:sldMkLst>
          <pc:docMk/>
          <pc:sldMk cId="3066015917" sldId="325"/>
        </pc:sldMkLst>
        <pc:spChg chg="mod">
          <ac:chgData name="Mutasa T R R T (FCES)" userId="S::30004825@students.southwales.ac.uk::e10a28fd-ae22-4d0d-acae-6a3382516f36" providerId="AD" clId="Web-{20F081F3-818F-0DDB-4C32-74C2A5D07321}" dt="2021-11-02T12:34:18.274" v="3" actId="20577"/>
          <ac:spMkLst>
            <pc:docMk/>
            <pc:sldMk cId="3066015917" sldId="325"/>
            <ac:spMk id="2" creationId="{00000000-0000-0000-0000-000000000000}"/>
          </ac:spMkLst>
        </pc:spChg>
      </pc:sldChg>
      <pc:sldChg chg="modSp">
        <pc:chgData name="Mutasa T R R T (FCES)" userId="S::30004825@students.southwales.ac.uk::e10a28fd-ae22-4d0d-acae-6a3382516f36" providerId="AD" clId="Web-{20F081F3-818F-0DDB-4C32-74C2A5D07321}" dt="2021-11-02T12:33:49.945" v="1" actId="20577"/>
        <pc:sldMkLst>
          <pc:docMk/>
          <pc:sldMk cId="1502871932" sldId="327"/>
        </pc:sldMkLst>
        <pc:spChg chg="mod">
          <ac:chgData name="Mutasa T R R T (FCES)" userId="S::30004825@students.southwales.ac.uk::e10a28fd-ae22-4d0d-acae-6a3382516f36" providerId="AD" clId="Web-{20F081F3-818F-0DDB-4C32-74C2A5D07321}" dt="2021-11-02T12:33:49.945" v="1" actId="20577"/>
          <ac:spMkLst>
            <pc:docMk/>
            <pc:sldMk cId="1502871932" sldId="327"/>
            <ac:spMk id="3" creationId="{00000000-0000-0000-0000-000000000000}"/>
          </ac:spMkLst>
        </pc:spChg>
      </pc:sldChg>
      <pc:sldChg chg="modSp new">
        <pc:chgData name="Mutasa T R R T (FCES)" userId="S::30004825@students.southwales.ac.uk::e10a28fd-ae22-4d0d-acae-6a3382516f36" providerId="AD" clId="Web-{20F081F3-818F-0DDB-4C32-74C2A5D07321}" dt="2021-11-02T12:39:09.281" v="82" actId="20577"/>
        <pc:sldMkLst>
          <pc:docMk/>
          <pc:sldMk cId="270185241" sldId="329"/>
        </pc:sldMkLst>
        <pc:spChg chg="mod">
          <ac:chgData name="Mutasa T R R T (FCES)" userId="S::30004825@students.southwales.ac.uk::e10a28fd-ae22-4d0d-acae-6a3382516f36" providerId="AD" clId="Web-{20F081F3-818F-0DDB-4C32-74C2A5D07321}" dt="2021-11-02T12:36:36.230" v="17" actId="20577"/>
          <ac:spMkLst>
            <pc:docMk/>
            <pc:sldMk cId="270185241" sldId="329"/>
            <ac:spMk id="2" creationId="{57FF02FF-A8C5-485C-94EB-3E1DAAFD110F}"/>
          </ac:spMkLst>
        </pc:spChg>
        <pc:spChg chg="mod">
          <ac:chgData name="Mutasa T R R T (FCES)" userId="S::30004825@students.southwales.ac.uk::e10a28fd-ae22-4d0d-acae-6a3382516f36" providerId="AD" clId="Web-{20F081F3-818F-0DDB-4C32-74C2A5D07321}" dt="2021-11-02T12:39:09.281" v="82" actId="20577"/>
          <ac:spMkLst>
            <pc:docMk/>
            <pc:sldMk cId="270185241" sldId="329"/>
            <ac:spMk id="3" creationId="{36735DBE-B554-4477-A0A8-F436D956AEA1}"/>
          </ac:spMkLst>
        </pc:spChg>
      </pc:sldChg>
      <pc:sldChg chg="new del">
        <pc:chgData name="Mutasa T R R T (FCES)" userId="S::30004825@students.southwales.ac.uk::e10a28fd-ae22-4d0d-acae-6a3382516f36" providerId="AD" clId="Web-{20F081F3-818F-0DDB-4C32-74C2A5D07321}" dt="2021-11-02T12:39:58.267" v="83"/>
        <pc:sldMkLst>
          <pc:docMk/>
          <pc:sldMk cId="3738298503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3E5C-C40F-4E8F-8A30-4676B3E4C94E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4DDE-7BF0-4B3A-A5CD-C626198CF7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28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4DDE-7BF0-4B3A-A5CD-C626198CF7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7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6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7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7283152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27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58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52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6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8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D913-3002-4015-9FB5-D2F7E836993F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971"/>
            <a:ext cx="1191833" cy="12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Autofit/>
          </a:bodyPr>
          <a:lstStyle/>
          <a:p>
            <a:r>
              <a:rPr lang="en-GB" sz="3600" dirty="0"/>
              <a:t>Library Booking System Terms and Conditions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Team Three Group 1</a:t>
            </a:r>
            <a:br>
              <a:rPr lang="en-GB" sz="3600" dirty="0"/>
            </a:br>
            <a:br>
              <a:rPr lang="en-GB" sz="3600" dirty="0"/>
            </a:b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71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library booking system can only be used by registered member of the University</a:t>
            </a:r>
          </a:p>
          <a:p>
            <a:r>
              <a:rPr lang="en-GB" dirty="0"/>
              <a:t>The terms are conditions must be adhered to by all users of the booking system</a:t>
            </a:r>
          </a:p>
          <a:p>
            <a:r>
              <a:rPr lang="en-GB" dirty="0"/>
              <a:t>These terms and conditions can be amended by the Librarian at any time</a:t>
            </a:r>
          </a:p>
          <a:p>
            <a:r>
              <a:rPr lang="en-GB" dirty="0"/>
              <a:t>The Librarian is authorized to levy late return and lost item charges</a:t>
            </a:r>
          </a:p>
        </p:txBody>
      </p:sp>
    </p:spTree>
    <p:extLst>
      <p:ext uri="{BB962C8B-B14F-4D97-AF65-F5344CB8AC3E}">
        <p14:creationId xmlns:p14="http://schemas.microsoft.com/office/powerpoint/2010/main" val="15130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Librarian can suspend the booking system for general administration and upgrade of the system</a:t>
            </a:r>
          </a:p>
          <a:p>
            <a:r>
              <a:rPr lang="en-GB" dirty="0"/>
              <a:t>The Library is authorized to suspend the access to the booking system of any persons</a:t>
            </a:r>
          </a:p>
          <a:p>
            <a:r>
              <a:rPr lang="en-GB" dirty="0"/>
              <a:t>Users of the booking system consent to the processing of their personal data for the purpose of management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9862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Users must return books on time or accept late payment charge</a:t>
            </a:r>
          </a:p>
          <a:p>
            <a:r>
              <a:rPr lang="en-GB" dirty="0"/>
              <a:t>Users must not write on, or damage borrowed book</a:t>
            </a:r>
          </a:p>
          <a:p>
            <a:r>
              <a:rPr lang="en-GB" dirty="0"/>
              <a:t>Users must not allow third party to use their account to access the </a:t>
            </a:r>
            <a:r>
              <a:rPr lang="en-GB"/>
              <a:t>booking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87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 book must be taken out of the library without first checking it out using the booking  system</a:t>
            </a:r>
          </a:p>
          <a:p>
            <a:r>
              <a:rPr lang="en-GB" dirty="0"/>
              <a:t>Books must be returned by the due date</a:t>
            </a:r>
          </a:p>
          <a:p>
            <a:r>
              <a:rPr lang="en-GB" dirty="0"/>
              <a:t>Borrowed book can be recalled by the booking system any time and must be returned immediately</a:t>
            </a:r>
          </a:p>
          <a:p>
            <a:r>
              <a:rPr lang="en-GB" dirty="0"/>
              <a:t>Fines will be levied for late return or lost books</a:t>
            </a:r>
          </a:p>
        </p:txBody>
      </p:sp>
    </p:spTree>
    <p:extLst>
      <p:ext uri="{BB962C8B-B14F-4D97-AF65-F5344CB8AC3E}">
        <p14:creationId xmlns:p14="http://schemas.microsoft.com/office/powerpoint/2010/main" val="357229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GB" dirty="0" err="1"/>
              <a:t>ntellectual</a:t>
            </a:r>
            <a:r>
              <a:rPr lang="en-GB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must observe the copyright laws for all books they borrow</a:t>
            </a:r>
          </a:p>
          <a:p>
            <a:r>
              <a:rPr lang="en-GB" dirty="0"/>
              <a:t>Adequate citation must be made for referenced information from borrowed book</a:t>
            </a:r>
          </a:p>
          <a:p>
            <a:r>
              <a:rPr lang="en-GB" dirty="0"/>
              <a:t>The source code of the booking system is owned by the University and must not be used without permission from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30660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Registered users have the right to request for copy of their data held by the booking system as mandated but the Data Protection Act</a:t>
            </a:r>
          </a:p>
          <a:p>
            <a:r>
              <a:rPr lang="en-US" dirty="0"/>
              <a:t>Users have the right to correct/amend incorrect personal information</a:t>
            </a:r>
          </a:p>
          <a:p>
            <a:r>
              <a:rPr lang="en-US" dirty="0"/>
              <a:t>The booking system will only request, and store information required to administer the booking system for the user</a:t>
            </a:r>
          </a:p>
          <a:p>
            <a:r>
              <a:rPr lang="en-US" dirty="0"/>
              <a:t>The user have a right to request their data is deleted from the booking system. This will result in the user account being terminated and all borrowed book must be returned immediately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149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Privacy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All information entered into the booking system is kept safe</a:t>
            </a:r>
          </a:p>
          <a:p>
            <a:r>
              <a:rPr lang="en-GB" altLang="en-US" dirty="0"/>
              <a:t>Appropriate security measure have been built into the booking system</a:t>
            </a:r>
          </a:p>
          <a:p>
            <a:r>
              <a:rPr lang="en-GB" altLang="en-US" dirty="0"/>
              <a:t>Only the user can access their personal information</a:t>
            </a:r>
          </a:p>
          <a:p>
            <a:r>
              <a:rPr lang="en-GB" altLang="en-US" dirty="0"/>
              <a:t>The librarian can only see limited information i.e. like those required to administer fines for late return.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064522-E5AE-4035-811D-4DF0CC7468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9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02FF-A8C5-485C-94EB-3E1DAAFD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License policy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5DBE-B554-4477-A0A8-F436D956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does the library have to do in order to be allowed to use our program? </a:t>
            </a:r>
          </a:p>
          <a:p>
            <a:r>
              <a:rPr lang="en-GB" dirty="0">
                <a:cs typeface="Calibri"/>
              </a:rPr>
              <a:t>Is it free? Is it subscription 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8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427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Library Booking System Terms and Conditions  Team Three Group 1  </vt:lpstr>
      <vt:lpstr>General Terms</vt:lpstr>
      <vt:lpstr>General Terms</vt:lpstr>
      <vt:lpstr>Conduct</vt:lpstr>
      <vt:lpstr>Borrowing</vt:lpstr>
      <vt:lpstr>Intellectual Property</vt:lpstr>
      <vt:lpstr>Data Protection</vt:lpstr>
      <vt:lpstr>Privacy</vt:lpstr>
      <vt:lpstr>License policy </vt:lpstr>
    </vt:vector>
  </TitlesOfParts>
  <Company>University of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SE3S604 – Week 21</dc:title>
  <dc:creator>LCSS-IS</dc:creator>
  <cp:lastModifiedBy>Almutairi T A O H (FCES)</cp:lastModifiedBy>
  <cp:revision>354</cp:revision>
  <dcterms:created xsi:type="dcterms:W3CDTF">2016-03-08T14:52:09Z</dcterms:created>
  <dcterms:modified xsi:type="dcterms:W3CDTF">2021-11-03T18:05:27Z</dcterms:modified>
</cp:coreProperties>
</file>