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D1A133-BBEB-045E-BDE4-831CB27EB96F}" v="15" dt="2021-10-26T11:43:43.377"/>
    <p1510:client id="{C6878DCB-9CAC-EE1C-6AF6-7B397B2D98A8}" v="36" dt="2021-11-02T12:44:22.3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7"/>
    <p:restoredTop sz="94648"/>
  </p:normalViewPr>
  <p:slideViewPr>
    <p:cSldViewPr snapToGrid="0" snapToObjects="1">
      <p:cViewPr varScale="1">
        <p:scale>
          <a:sx n="117" d="100"/>
          <a:sy n="117" d="100"/>
        </p:scale>
        <p:origin x="1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tasa T R R T (FCES)" userId="S::30004825@students.southwales.ac.uk::e10a28fd-ae22-4d0d-acae-6a3382516f36" providerId="AD" clId="Web-{0AD1A133-BBEB-045E-BDE4-831CB27EB96F}"/>
    <pc:docChg chg="modSld">
      <pc:chgData name="Mutasa T R R T (FCES)" userId="S::30004825@students.southwales.ac.uk::e10a28fd-ae22-4d0d-acae-6a3382516f36" providerId="AD" clId="Web-{0AD1A133-BBEB-045E-BDE4-831CB27EB96F}" dt="2021-10-26T11:43:43.377" v="14" actId="20577"/>
      <pc:docMkLst>
        <pc:docMk/>
      </pc:docMkLst>
      <pc:sldChg chg="modSp">
        <pc:chgData name="Mutasa T R R T (FCES)" userId="S::30004825@students.southwales.ac.uk::e10a28fd-ae22-4d0d-acae-6a3382516f36" providerId="AD" clId="Web-{0AD1A133-BBEB-045E-BDE4-831CB27EB96F}" dt="2021-10-26T11:43:43.377" v="14" actId="20577"/>
        <pc:sldMkLst>
          <pc:docMk/>
          <pc:sldMk cId="1203233225" sldId="257"/>
        </pc:sldMkLst>
        <pc:spChg chg="mod">
          <ac:chgData name="Mutasa T R R T (FCES)" userId="S::30004825@students.southwales.ac.uk::e10a28fd-ae22-4d0d-acae-6a3382516f36" providerId="AD" clId="Web-{0AD1A133-BBEB-045E-BDE4-831CB27EB96F}" dt="2021-10-26T11:43:43.377" v="14" actId="20577"/>
          <ac:spMkLst>
            <pc:docMk/>
            <pc:sldMk cId="1203233225" sldId="257"/>
            <ac:spMk id="3" creationId="{D0F3E7C7-16FF-5C46-98C7-D6AA5889C306}"/>
          </ac:spMkLst>
        </pc:spChg>
      </pc:sldChg>
    </pc:docChg>
  </pc:docChgLst>
  <pc:docChgLst>
    <pc:chgData name="Mutasa T R R T (FCES)" userId="S::30004825@students.southwales.ac.uk::e10a28fd-ae22-4d0d-acae-6a3382516f36" providerId="AD" clId="Web-{C6878DCB-9CAC-EE1C-6AF6-7B397B2D98A8}"/>
    <pc:docChg chg="addSld delSld modSld sldOrd">
      <pc:chgData name="Mutasa T R R T (FCES)" userId="S::30004825@students.southwales.ac.uk::e10a28fd-ae22-4d0d-acae-6a3382516f36" providerId="AD" clId="Web-{C6878DCB-9CAC-EE1C-6AF6-7B397B2D98A8}" dt="2021-11-02T12:44:22.399" v="32"/>
      <pc:docMkLst>
        <pc:docMk/>
      </pc:docMkLst>
      <pc:sldChg chg="del">
        <pc:chgData name="Mutasa T R R T (FCES)" userId="S::30004825@students.southwales.ac.uk::e10a28fd-ae22-4d0d-acae-6a3382516f36" providerId="AD" clId="Web-{C6878DCB-9CAC-EE1C-6AF6-7B397B2D98A8}" dt="2021-11-02T12:43:33.602" v="0"/>
        <pc:sldMkLst>
          <pc:docMk/>
          <pc:sldMk cId="408702810" sldId="260"/>
        </pc:sldMkLst>
      </pc:sldChg>
      <pc:sldChg chg="modSp new ord">
        <pc:chgData name="Mutasa T R R T (FCES)" userId="S::30004825@students.southwales.ac.uk::e10a28fd-ae22-4d0d-acae-6a3382516f36" providerId="AD" clId="Web-{C6878DCB-9CAC-EE1C-6AF6-7B397B2D98A8}" dt="2021-11-02T12:44:22.399" v="32"/>
        <pc:sldMkLst>
          <pc:docMk/>
          <pc:sldMk cId="4052092261" sldId="262"/>
        </pc:sldMkLst>
        <pc:spChg chg="mod">
          <ac:chgData name="Mutasa T R R T (FCES)" userId="S::30004825@students.southwales.ac.uk::e10a28fd-ae22-4d0d-acae-6a3382516f36" providerId="AD" clId="Web-{C6878DCB-9CAC-EE1C-6AF6-7B397B2D98A8}" dt="2021-11-02T12:43:52.586" v="11" actId="20577"/>
          <ac:spMkLst>
            <pc:docMk/>
            <pc:sldMk cId="4052092261" sldId="262"/>
            <ac:spMk id="2" creationId="{EC5322B5-3190-41E9-9681-35569B580E8F}"/>
          </ac:spMkLst>
        </pc:spChg>
        <pc:spChg chg="mod">
          <ac:chgData name="Mutasa T R R T (FCES)" userId="S::30004825@students.southwales.ac.uk::e10a28fd-ae22-4d0d-acae-6a3382516f36" providerId="AD" clId="Web-{C6878DCB-9CAC-EE1C-6AF6-7B397B2D98A8}" dt="2021-11-02T12:43:57.977" v="14" actId="20577"/>
          <ac:spMkLst>
            <pc:docMk/>
            <pc:sldMk cId="4052092261" sldId="262"/>
            <ac:spMk id="3" creationId="{528DAFBA-41AB-45E0-B93C-1233C28E224A}"/>
          </ac:spMkLst>
        </pc:spChg>
      </pc:sldChg>
      <pc:sldChg chg="modSp new ord">
        <pc:chgData name="Mutasa T R R T (FCES)" userId="S::30004825@students.southwales.ac.uk::e10a28fd-ae22-4d0d-acae-6a3382516f36" providerId="AD" clId="Web-{C6878DCB-9CAC-EE1C-6AF6-7B397B2D98A8}" dt="2021-11-02T12:44:19.790" v="31"/>
        <pc:sldMkLst>
          <pc:docMk/>
          <pc:sldMk cId="798183837" sldId="263"/>
        </pc:sldMkLst>
        <pc:spChg chg="mod">
          <ac:chgData name="Mutasa T R R T (FCES)" userId="S::30004825@students.southwales.ac.uk::e10a28fd-ae22-4d0d-acae-6a3382516f36" providerId="AD" clId="Web-{C6878DCB-9CAC-EE1C-6AF6-7B397B2D98A8}" dt="2021-11-02T12:44:07.134" v="25" actId="20577"/>
          <ac:spMkLst>
            <pc:docMk/>
            <pc:sldMk cId="798183837" sldId="263"/>
            <ac:spMk id="2" creationId="{36799C7A-0C64-437C-85F6-AE2197A08ABD}"/>
          </ac:spMkLst>
        </pc:spChg>
        <pc:spChg chg="mod">
          <ac:chgData name="Mutasa T R R T (FCES)" userId="S::30004825@students.southwales.ac.uk::e10a28fd-ae22-4d0d-acae-6a3382516f36" providerId="AD" clId="Web-{C6878DCB-9CAC-EE1C-6AF6-7B397B2D98A8}" dt="2021-11-02T12:44:13.399" v="30" actId="20577"/>
          <ac:spMkLst>
            <pc:docMk/>
            <pc:sldMk cId="798183837" sldId="263"/>
            <ac:spMk id="3" creationId="{1E24559E-41AE-450B-B999-DDB22154D00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144A7-F812-7F44-B2F0-05B11D2376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AD5373-71E0-F649-BEC6-4AE34FFC53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71D864-F360-5A49-BF88-7F853188B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1753E-24FE-BD48-94E8-11AB31FA3A92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EF6F6-FFAF-3449-9321-ED9FA7FD2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D5480-170A-6E46-9C36-A07ED366B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ECCBC-504B-9C4A-BFDF-B3DF27520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635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FE0E7-C715-E84D-A3E3-29497978E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35A648-377F-4F41-8AF4-B7547EAB7D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9C9A8-7356-B34B-8182-0AAEB18DC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1753E-24FE-BD48-94E8-11AB31FA3A92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A275BC-93CD-1147-8384-542AEF66B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C384B8-2B27-9B44-A676-51AD01B83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ECCBC-504B-9C4A-BFDF-B3DF27520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357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7A5385-1D3E-774C-88E5-57A55B46E9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5A620C-9856-8348-9F1B-88DD582ED3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998F65-9085-434F-B5EE-7A0C41495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1753E-24FE-BD48-94E8-11AB31FA3A92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05068E-BF89-0349-AF44-0C9B48300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45097-7EC0-4348-B67D-FC01484B7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ECCBC-504B-9C4A-BFDF-B3DF27520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231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62EC1-1F7C-3C46-9EB2-B4CCDC856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DE09F-ADE3-CC46-8CB6-AEE7F8C0C3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4721AF-E300-514C-9F57-BF050F4AD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1753E-24FE-BD48-94E8-11AB31FA3A92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CAC25-174A-8F4C-8E46-29FD9430E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F3A8B2-FFD9-3645-AAB3-E1E14D08F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ECCBC-504B-9C4A-BFDF-B3DF27520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754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6BE03-5012-5548-A5FC-6E8DBF923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4237B5-B0DE-D146-9682-5EA5905390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2420AC-7B08-1048-9ABA-89F2760C7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1753E-24FE-BD48-94E8-11AB31FA3A92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213BBB-1204-0148-8F4D-6046D4050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4303CD-B0ED-E84B-9102-A50E11AF8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ECCBC-504B-9C4A-BFDF-B3DF27520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242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92DC4-EA4E-E940-B764-BBA156DB0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4D8F9-E565-944A-BDF9-72D9F5FCEB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E975EC-7E0F-7347-8FCA-10E8F02FA4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C29AF4-99B3-3B49-B625-ECB91469B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1753E-24FE-BD48-94E8-11AB31FA3A92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4B822F-5816-8448-A63B-D6FDC5173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FC0AF0-A5CF-C64D-9CE4-B0D8FB87F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ECCBC-504B-9C4A-BFDF-B3DF27520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929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86991-9ECD-8842-A511-18B9ADEC2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4CA7C3-4EC9-574F-8706-BC781304A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02998D-0598-554C-BF20-1ABCA36C44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4255E6-695E-2C46-ADE3-E51DEBBF86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671F95-8B00-7343-B3EE-B901DBCE42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6D9961-6C40-434A-8C8B-4D08936ED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1753E-24FE-BD48-94E8-11AB31FA3A92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DF6C83-778B-934B-BEF3-96369E3E0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D9DF9B-FE90-E845-9698-A722AF4D1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ECCBC-504B-9C4A-BFDF-B3DF27520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562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3679E-5D56-AE4B-BE4B-299D2EAE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F10AF1-03E0-9249-B359-6D869542E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1753E-24FE-BD48-94E8-11AB31FA3A92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5A76DF-7159-D348-B81A-3D9FECD53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D21D23-D1BD-EA4B-899F-94F07235F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ECCBC-504B-9C4A-BFDF-B3DF27520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35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8E723E-018B-C54D-BCDE-5BC9E611E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1753E-24FE-BD48-94E8-11AB31FA3A92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7FCC3C-2B90-F54D-A8EF-494CA7D2F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217D86-BD2A-C047-9848-894D91925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ECCBC-504B-9C4A-BFDF-B3DF27520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715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CA2ED-8EE8-B24B-BDE1-38B885049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63C6F-3438-024A-AADD-16D53A0B8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A94D2C-1727-9449-B1CD-13CC3A71AF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B21001-D4AB-7345-B28D-07C4AAEC3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1753E-24FE-BD48-94E8-11AB31FA3A92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ECF461-154C-6949-B808-02537A9CD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7117BF-1F6A-8045-86FE-5F88B6385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ECCBC-504B-9C4A-BFDF-B3DF27520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444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33069-3DF9-FE4A-9E9C-EB2E3E89D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64DE8A-4D1C-8945-9AA5-E4EBA10373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66BA64-D792-4141-A22D-0C8A7C55C0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4850A8-6403-B94F-9C12-02ACE5C57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1753E-24FE-BD48-94E8-11AB31FA3A92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67B883-5806-C64A-B48A-3DEFD15AF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33A509-C683-9541-8D43-3A1DDA57B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ECCBC-504B-9C4A-BFDF-B3DF27520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53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598675-FE6E-464F-8A62-D0B243411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44A8CC-6E6F-114C-B475-A04CD659A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E467C-A03A-C140-9943-9F6236C245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71753E-24FE-BD48-94E8-11AB31FA3A92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DDAC05-B801-7049-8B52-CF6A56055E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F66DD5-94DE-2D49-BA75-A8E2BF2580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6ECCBC-504B-9C4A-BFDF-B3DF27520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614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435A7-4CB6-2046-AFAD-0BD3B5D8D4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USW Bookings </a:t>
            </a:r>
            <a:br>
              <a:rPr lang="en-US" dirty="0"/>
            </a:br>
            <a:r>
              <a:rPr lang="en-US" dirty="0"/>
              <a:t>Library Booking System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E98390-0941-9441-9114-C29CAA0185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</a:t>
            </a:r>
            <a:br>
              <a:rPr lang="en-US" dirty="0"/>
            </a:br>
            <a:r>
              <a:rPr lang="en-US" dirty="0"/>
              <a:t>Team 3 Group 1 </a:t>
            </a:r>
          </a:p>
        </p:txBody>
      </p:sp>
    </p:spTree>
    <p:extLst>
      <p:ext uri="{BB962C8B-B14F-4D97-AF65-F5344CB8AC3E}">
        <p14:creationId xmlns:p14="http://schemas.microsoft.com/office/powerpoint/2010/main" val="3997438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322B5-3190-41E9-9681-35569B580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Team roles 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DAFBA-41AB-45E0-B93C-1233C28E2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cs typeface="Calibri"/>
              </a:rPr>
              <a:t>Who is doing what </a:t>
            </a:r>
          </a:p>
          <a:p>
            <a:endParaRPr lang="en-GB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52092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5C4CD-A266-2A49-BD51-1EA7D030D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we making?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3E7C7-16FF-5C46-98C7-D6AA5889C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03233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A2FCB-1324-FE4F-9F19-DBD926A5C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features is it going to have?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6C4DA-69DA-D442-A431-FC770F66F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77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67B43-9C9B-9043-AD9E-438552BBC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are we making it?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44D94-12D3-7D42-8FED-166E0D493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215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0F9DC-9BD2-134C-A770-E3EFF5030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 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FAFAE-A654-4249-B0B6-E136E0DD73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734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99C7A-0C64-437C-85F6-AE2197A08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Division of tasks 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4559E-41AE-450B-B999-DDB22154D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cs typeface="Calibri"/>
              </a:rPr>
              <a:t>Trello screenshots 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98183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39</Words>
  <Application>Microsoft Office PowerPoint</Application>
  <PresentationFormat>Widescreen</PresentationFormat>
  <Paragraphs>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USW Bookings  Library Booking System </vt:lpstr>
      <vt:lpstr>Team roles </vt:lpstr>
      <vt:lpstr>What are we making? </vt:lpstr>
      <vt:lpstr>What features is it going to have? </vt:lpstr>
      <vt:lpstr>How are we making it? </vt:lpstr>
      <vt:lpstr>Any Questions?</vt:lpstr>
      <vt:lpstr>Division of tasks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USW Bookings  Library Booking System </dc:title>
  <dc:creator>Mutasa T R R T (FCES)</dc:creator>
  <cp:lastModifiedBy>Mutasa T R R T (FCES)</cp:lastModifiedBy>
  <cp:revision>12</cp:revision>
  <dcterms:created xsi:type="dcterms:W3CDTF">2021-10-22T15:10:38Z</dcterms:created>
  <dcterms:modified xsi:type="dcterms:W3CDTF">2021-11-02T12:44:25Z</dcterms:modified>
</cp:coreProperties>
</file>