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59"/>
  </p:normalViewPr>
  <p:slideViewPr>
    <p:cSldViewPr>
      <p:cViewPr varScale="1">
        <p:scale>
          <a:sx n="110" d="100"/>
          <a:sy n="110" d="100"/>
        </p:scale>
        <p:origin x="164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09E9A-A55E-4F6A-B1C9-209983A0E403}" type="datetimeFigureOut">
              <a:rPr lang="lt-LT" smtClean="0"/>
              <a:t>2017-09-15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DF8CA-1386-4403-BE12-577F1D626DC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02643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D2AC-44E4-4E38-8646-20B1422CF060}" type="datetimeFigureOut">
              <a:rPr lang="lt-LT" smtClean="0"/>
              <a:t>2017-09-15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87DD-B8AF-4C1B-A054-A28448326DF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2917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D2AC-44E4-4E38-8646-20B1422CF060}" type="datetimeFigureOut">
              <a:rPr lang="lt-LT" smtClean="0"/>
              <a:t>2017-09-15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87DD-B8AF-4C1B-A054-A28448326DF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28788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D2AC-44E4-4E38-8646-20B1422CF060}" type="datetimeFigureOut">
              <a:rPr lang="lt-LT" smtClean="0"/>
              <a:t>2017-09-15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87DD-B8AF-4C1B-A054-A28448326DF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2274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D2AC-44E4-4E38-8646-20B1422CF060}" type="datetimeFigureOut">
              <a:rPr lang="lt-LT" smtClean="0"/>
              <a:t>2017-09-15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87DD-B8AF-4C1B-A054-A28448326DF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6039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D2AC-44E4-4E38-8646-20B1422CF060}" type="datetimeFigureOut">
              <a:rPr lang="lt-LT" smtClean="0"/>
              <a:t>2017-09-15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87DD-B8AF-4C1B-A054-A28448326DF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9001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D2AC-44E4-4E38-8646-20B1422CF060}" type="datetimeFigureOut">
              <a:rPr lang="lt-LT" smtClean="0"/>
              <a:t>2017-09-15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87DD-B8AF-4C1B-A054-A28448326DF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5891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D2AC-44E4-4E38-8646-20B1422CF060}" type="datetimeFigureOut">
              <a:rPr lang="lt-LT" smtClean="0"/>
              <a:t>2017-09-15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87DD-B8AF-4C1B-A054-A28448326DF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6779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D2AC-44E4-4E38-8646-20B1422CF060}" type="datetimeFigureOut">
              <a:rPr lang="lt-LT" smtClean="0"/>
              <a:t>2017-09-15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87DD-B8AF-4C1B-A054-A28448326DF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8832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D2AC-44E4-4E38-8646-20B1422CF060}" type="datetimeFigureOut">
              <a:rPr lang="lt-LT" smtClean="0"/>
              <a:t>2017-09-15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87DD-B8AF-4C1B-A054-A28448326DF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9747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D2AC-44E4-4E38-8646-20B1422CF060}" type="datetimeFigureOut">
              <a:rPr lang="lt-LT" smtClean="0"/>
              <a:t>2017-09-15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87DD-B8AF-4C1B-A054-A28448326DF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6127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D2AC-44E4-4E38-8646-20B1422CF060}" type="datetimeFigureOut">
              <a:rPr lang="lt-LT" smtClean="0"/>
              <a:t>2017-09-15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87DD-B8AF-4C1B-A054-A28448326DF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7956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0D2AC-44E4-4E38-8646-20B1422CF060}" type="datetimeFigureOut">
              <a:rPr lang="lt-LT" smtClean="0"/>
              <a:t>2017-09-15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287DD-B8AF-4C1B-A054-A28448326DF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7250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297" y="0"/>
            <a:ext cx="6571332" cy="68580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618305" y="1124744"/>
            <a:ext cx="3969919" cy="41764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1520" y="1410936"/>
            <a:ext cx="8452338" cy="479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pc="300" dirty="0" smtClean="0">
                <a:solidFill>
                  <a:srgbClr val="002060"/>
                </a:solidFill>
              </a:rPr>
              <a:t>PASIMATUOK  IT !</a:t>
            </a:r>
            <a:endParaRPr lang="en-US" sz="3200" b="1" spc="300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221088"/>
            <a:ext cx="3384376" cy="6157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962" y="2254624"/>
            <a:ext cx="1734084" cy="173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72" y="1776101"/>
            <a:ext cx="1002060" cy="10020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spc="600" dirty="0" err="1" smtClean="0">
                <a:solidFill>
                  <a:srgbClr val="002060"/>
                </a:solidFill>
              </a:rPr>
              <a:t>Dienotvark</a:t>
            </a:r>
            <a:r>
              <a:rPr lang="lt-LT" sz="3200" b="1" spc="600" dirty="0" smtClean="0">
                <a:solidFill>
                  <a:srgbClr val="002060"/>
                </a:solidFill>
              </a:rPr>
              <a:t>ė</a:t>
            </a:r>
            <a:endParaRPr lang="lt-LT" sz="3200" b="1" spc="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5088" y="1962200"/>
            <a:ext cx="6357392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spc="300" dirty="0" smtClean="0">
                <a:solidFill>
                  <a:srgbClr val="002060"/>
                </a:solidFill>
              </a:rPr>
              <a:t>A</a:t>
            </a:r>
            <a:r>
              <a:rPr lang="lt-LT" sz="2400" spc="300" dirty="0" err="1" smtClean="0">
                <a:solidFill>
                  <a:srgbClr val="002060"/>
                </a:solidFill>
              </a:rPr>
              <a:t>lna</a:t>
            </a:r>
            <a:r>
              <a:rPr lang="lt-LT" sz="2400" spc="300" dirty="0" smtClean="0">
                <a:solidFill>
                  <a:srgbClr val="002060"/>
                </a:solidFill>
              </a:rPr>
              <a:t> </a:t>
            </a:r>
            <a:r>
              <a:rPr lang="en-US" sz="2400" spc="300" dirty="0" smtClean="0">
                <a:solidFill>
                  <a:srgbClr val="002060"/>
                </a:solidFill>
              </a:rPr>
              <a:t>G</a:t>
            </a:r>
            <a:r>
              <a:rPr lang="lt-LT" sz="2400" spc="300" dirty="0" err="1" smtClean="0">
                <a:solidFill>
                  <a:srgbClr val="002060"/>
                </a:solidFill>
              </a:rPr>
              <a:t>roup</a:t>
            </a:r>
            <a:r>
              <a:rPr lang="en-US" sz="2400" spc="300" dirty="0" smtClean="0">
                <a:solidFill>
                  <a:srgbClr val="002060"/>
                </a:solidFill>
              </a:rPr>
              <a:t> </a:t>
            </a:r>
            <a:r>
              <a:rPr lang="en-US" sz="2400" spc="300" dirty="0" err="1">
                <a:solidFill>
                  <a:srgbClr val="002060"/>
                </a:solidFill>
              </a:rPr>
              <a:t>vertyb</a:t>
            </a:r>
            <a:r>
              <a:rPr lang="lt-LT" sz="2400" spc="300" dirty="0">
                <a:solidFill>
                  <a:srgbClr val="002060"/>
                </a:solidFill>
              </a:rPr>
              <a:t>ės – </a:t>
            </a:r>
            <a:r>
              <a:rPr lang="lt-LT" sz="2400" b="1" spc="300" dirty="0" smtClean="0">
                <a:solidFill>
                  <a:srgbClr val="002060"/>
                </a:solidFill>
              </a:rPr>
              <a:t>Tomas Milaknis</a:t>
            </a:r>
            <a:r>
              <a:rPr lang="lt-LT" sz="2400" spc="300" dirty="0" smtClean="0">
                <a:solidFill>
                  <a:srgbClr val="002060"/>
                </a:solidFill>
              </a:rPr>
              <a:t>, </a:t>
            </a:r>
            <a:r>
              <a:rPr lang="lt-LT" sz="2400" spc="300" dirty="0" smtClean="0">
                <a:solidFill>
                  <a:srgbClr val="002060"/>
                </a:solidFill>
              </a:rPr>
              <a:t/>
            </a:r>
            <a:br>
              <a:rPr lang="lt-LT" sz="2400" spc="300" dirty="0" smtClean="0">
                <a:solidFill>
                  <a:srgbClr val="002060"/>
                </a:solidFill>
              </a:rPr>
            </a:br>
            <a:r>
              <a:rPr lang="lt-LT" sz="2400" spc="300" dirty="0" smtClean="0">
                <a:solidFill>
                  <a:srgbClr val="002060"/>
                </a:solidFill>
              </a:rPr>
              <a:t>įmonės </a:t>
            </a:r>
            <a:r>
              <a:rPr lang="lt-LT" sz="2400" spc="300" dirty="0" smtClean="0">
                <a:solidFill>
                  <a:srgbClr val="002060"/>
                </a:solidFill>
              </a:rPr>
              <a:t>vadovas</a:t>
            </a:r>
          </a:p>
          <a:p>
            <a:endParaRPr lang="lt-LT" sz="2400" spc="300" dirty="0" smtClean="0">
              <a:solidFill>
                <a:srgbClr val="002060"/>
              </a:solidFill>
            </a:endParaRPr>
          </a:p>
          <a:p>
            <a:endParaRPr lang="lt-LT" sz="2400" spc="3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lt-LT" sz="2400" spc="300" dirty="0" smtClean="0">
                <a:solidFill>
                  <a:srgbClr val="002060"/>
                </a:solidFill>
              </a:rPr>
              <a:t>ASW </a:t>
            </a:r>
            <a:r>
              <a:rPr lang="lt-LT" sz="2400" spc="300" dirty="0">
                <a:solidFill>
                  <a:srgbClr val="002060"/>
                </a:solidFill>
              </a:rPr>
              <a:t>tikslai, IT rinka, persikvalifikavimo </a:t>
            </a:r>
            <a:endParaRPr lang="lt-LT" sz="2400" spc="3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lt-LT" sz="2400" spc="300" dirty="0" smtClean="0">
                <a:solidFill>
                  <a:srgbClr val="002060"/>
                </a:solidFill>
              </a:rPr>
              <a:t>galimybės </a:t>
            </a:r>
            <a:r>
              <a:rPr lang="lt-LT" sz="2400" spc="300" dirty="0">
                <a:solidFill>
                  <a:srgbClr val="002060"/>
                </a:solidFill>
              </a:rPr>
              <a:t>– </a:t>
            </a:r>
            <a:r>
              <a:rPr lang="lt-LT" sz="2400" b="1" spc="300" dirty="0" smtClean="0">
                <a:solidFill>
                  <a:srgbClr val="002060"/>
                </a:solidFill>
              </a:rPr>
              <a:t>Valdas Šimas</a:t>
            </a:r>
            <a:r>
              <a:rPr lang="lt-LT" sz="2400" spc="300" dirty="0" smtClean="0">
                <a:solidFill>
                  <a:srgbClr val="002060"/>
                </a:solidFill>
              </a:rPr>
              <a:t>, </a:t>
            </a:r>
            <a:endParaRPr lang="lt-LT" sz="2400" spc="3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lt-LT" sz="2400" spc="300" dirty="0" smtClean="0">
                <a:solidFill>
                  <a:srgbClr val="002060"/>
                </a:solidFill>
              </a:rPr>
              <a:t>ASW </a:t>
            </a:r>
            <a:r>
              <a:rPr lang="lt-LT" sz="2400" spc="300" dirty="0" smtClean="0">
                <a:solidFill>
                  <a:srgbClr val="002060"/>
                </a:solidFill>
              </a:rPr>
              <a:t>direktorius</a:t>
            </a:r>
          </a:p>
          <a:p>
            <a:endParaRPr lang="lt-LT" sz="2400" spc="300" dirty="0" smtClean="0">
              <a:solidFill>
                <a:srgbClr val="002060"/>
              </a:solidFill>
            </a:endParaRPr>
          </a:p>
          <a:p>
            <a:endParaRPr lang="lt-LT" sz="2400" spc="3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lt-LT" sz="2400" spc="300" dirty="0" smtClean="0">
                <a:solidFill>
                  <a:srgbClr val="002060"/>
                </a:solidFill>
              </a:rPr>
              <a:t>Sesijų </a:t>
            </a:r>
            <a:r>
              <a:rPr lang="lt-LT" sz="2400" spc="300" dirty="0">
                <a:solidFill>
                  <a:srgbClr val="002060"/>
                </a:solidFill>
              </a:rPr>
              <a:t>logistikos pristatymas, lūkesčių </a:t>
            </a:r>
            <a:endParaRPr lang="lt-LT" sz="2400" spc="3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lt-LT" sz="2400" spc="300" dirty="0" smtClean="0">
                <a:solidFill>
                  <a:srgbClr val="002060"/>
                </a:solidFill>
              </a:rPr>
              <a:t>surinkimas </a:t>
            </a:r>
            <a:r>
              <a:rPr lang="lt-LT" sz="2400" spc="300" dirty="0">
                <a:solidFill>
                  <a:srgbClr val="002060"/>
                </a:solidFill>
              </a:rPr>
              <a:t>– </a:t>
            </a:r>
            <a:r>
              <a:rPr lang="lt-LT" sz="2400" b="1" spc="300" dirty="0" smtClean="0">
                <a:solidFill>
                  <a:srgbClr val="002060"/>
                </a:solidFill>
              </a:rPr>
              <a:t>Kristina Kikalienė</a:t>
            </a:r>
            <a:r>
              <a:rPr lang="lt-LT" sz="2400" spc="300" dirty="0" smtClean="0">
                <a:solidFill>
                  <a:srgbClr val="002060"/>
                </a:solidFill>
              </a:rPr>
              <a:t>, </a:t>
            </a:r>
            <a:r>
              <a:rPr lang="lt-LT" sz="2400" spc="300" dirty="0" smtClean="0">
                <a:solidFill>
                  <a:srgbClr val="002060"/>
                </a:solidFill>
              </a:rPr>
              <a:t/>
            </a:r>
            <a:br>
              <a:rPr lang="lt-LT" sz="2400" spc="300" dirty="0" smtClean="0">
                <a:solidFill>
                  <a:srgbClr val="002060"/>
                </a:solidFill>
              </a:rPr>
            </a:br>
            <a:r>
              <a:rPr lang="lt-LT" sz="2400" spc="300" dirty="0" smtClean="0">
                <a:solidFill>
                  <a:srgbClr val="002060"/>
                </a:solidFill>
              </a:rPr>
              <a:t>iniciatyvos </a:t>
            </a:r>
            <a:r>
              <a:rPr lang="lt-LT" sz="2400" spc="300" dirty="0" smtClean="0">
                <a:solidFill>
                  <a:srgbClr val="002060"/>
                </a:solidFill>
              </a:rPr>
              <a:t>koordinatorė</a:t>
            </a:r>
            <a:endParaRPr lang="lt-LT" sz="2400" spc="300" dirty="0">
              <a:solidFill>
                <a:srgbClr val="002060"/>
              </a:solidFill>
            </a:endParaRPr>
          </a:p>
          <a:p>
            <a:endParaRPr lang="lt-LT" sz="2400" spc="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74" y="3573016"/>
            <a:ext cx="2112722" cy="3844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50950"/>
            <a:ext cx="1453076" cy="18350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1" y="253139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1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200" b="1" spc="600" dirty="0" smtClean="0">
                <a:solidFill>
                  <a:srgbClr val="002060"/>
                </a:solidFill>
              </a:rPr>
              <a:t>Iniciatyvos tikslai</a:t>
            </a:r>
            <a:endParaRPr lang="lt-LT" sz="3200" b="1" spc="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0" y="1772816"/>
            <a:ext cx="6264696" cy="4525963"/>
          </a:xfrm>
        </p:spPr>
        <p:txBody>
          <a:bodyPr>
            <a:normAutofit lnSpcReduction="10000"/>
          </a:bodyPr>
          <a:lstStyle/>
          <a:p>
            <a:r>
              <a:rPr lang="lt-LT" sz="2800" spc="300" dirty="0" smtClean="0">
                <a:solidFill>
                  <a:srgbClr val="002060"/>
                </a:solidFill>
              </a:rPr>
              <a:t>Dalintis žiniomis su </a:t>
            </a:r>
            <a:r>
              <a:rPr lang="lt-LT" sz="2800" spc="300" dirty="0" smtClean="0">
                <a:solidFill>
                  <a:srgbClr val="002060"/>
                </a:solidFill>
              </a:rPr>
              <a:t>visuomene</a:t>
            </a:r>
          </a:p>
          <a:p>
            <a:pPr marL="0" indent="0">
              <a:buNone/>
            </a:pPr>
            <a:endParaRPr lang="lt-LT" sz="2800" spc="3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lt-LT" sz="2800" spc="300" dirty="0" smtClean="0">
              <a:solidFill>
                <a:srgbClr val="002060"/>
              </a:solidFill>
            </a:endParaRPr>
          </a:p>
          <a:p>
            <a:r>
              <a:rPr lang="lt-LT" sz="2800" spc="300" dirty="0" smtClean="0">
                <a:solidFill>
                  <a:srgbClr val="002060"/>
                </a:solidFill>
              </a:rPr>
              <a:t>Palaikyti tiesioginį ryšį su </a:t>
            </a:r>
            <a:endParaRPr lang="lt-LT" sz="2800" spc="3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lt-LT" sz="2800" spc="300" dirty="0" smtClean="0">
                <a:solidFill>
                  <a:srgbClr val="002060"/>
                </a:solidFill>
              </a:rPr>
              <a:t>   išoriniais </a:t>
            </a:r>
            <a:r>
              <a:rPr lang="lt-LT" sz="2800" spc="300" dirty="0" smtClean="0">
                <a:solidFill>
                  <a:srgbClr val="002060"/>
                </a:solidFill>
              </a:rPr>
              <a:t>IT </a:t>
            </a:r>
            <a:r>
              <a:rPr lang="lt-LT" sz="2800" spc="300" dirty="0" smtClean="0">
                <a:solidFill>
                  <a:srgbClr val="002060"/>
                </a:solidFill>
              </a:rPr>
              <a:t>specialistais</a:t>
            </a:r>
          </a:p>
          <a:p>
            <a:pPr marL="0" indent="0">
              <a:buNone/>
            </a:pPr>
            <a:endParaRPr lang="lt-LT" sz="2800" spc="3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lt-LT" sz="2800" spc="300" dirty="0" smtClean="0">
              <a:solidFill>
                <a:srgbClr val="002060"/>
              </a:solidFill>
            </a:endParaRPr>
          </a:p>
          <a:p>
            <a:r>
              <a:rPr lang="lt-LT" sz="2800" spc="300" dirty="0" smtClean="0">
                <a:solidFill>
                  <a:srgbClr val="002060"/>
                </a:solidFill>
              </a:rPr>
              <a:t>Vykdyti alternatyvią </a:t>
            </a:r>
            <a:endParaRPr lang="lt-LT" sz="2800" spc="3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lt-LT" sz="2800" spc="300" dirty="0" smtClean="0">
                <a:solidFill>
                  <a:srgbClr val="002060"/>
                </a:solidFill>
              </a:rPr>
              <a:t>   darbuotojų </a:t>
            </a:r>
            <a:r>
              <a:rPr lang="lt-LT" sz="2800" spc="300" dirty="0" smtClean="0">
                <a:solidFill>
                  <a:srgbClr val="002060"/>
                </a:solidFill>
              </a:rPr>
              <a:t>atranką</a:t>
            </a:r>
            <a:endParaRPr lang="lt-LT" sz="2800" spc="300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32" y="647724"/>
            <a:ext cx="1451000" cy="11250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852936"/>
            <a:ext cx="1613145" cy="16039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35797"/>
            <a:ext cx="1893140" cy="173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0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200" b="1" spc="600" dirty="0" smtClean="0"/>
              <a:t>Sesijų tvarkaraštis</a:t>
            </a:r>
            <a:endParaRPr lang="lt-LT" sz="3200" b="1" spc="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4750115"/>
              </p:ext>
            </p:extLst>
          </p:nvPr>
        </p:nvGraphicFramePr>
        <p:xfrm>
          <a:off x="467544" y="1268761"/>
          <a:ext cx="8352928" cy="5256582"/>
        </p:xfrm>
        <a:graphic>
          <a:graphicData uri="http://schemas.openxmlformats.org/drawingml/2006/table">
            <a:tbl>
              <a:tblPr/>
              <a:tblGrid>
                <a:gridCol w="802432"/>
                <a:gridCol w="925760"/>
                <a:gridCol w="1080120"/>
                <a:gridCol w="1440160"/>
                <a:gridCol w="2232248"/>
                <a:gridCol w="1872208"/>
              </a:tblGrid>
              <a:tr h="784887">
                <a:tc>
                  <a:txBody>
                    <a:bodyPr/>
                    <a:lstStyle/>
                    <a:p>
                      <a:pPr algn="l" rtl="0" fontAlgn="b"/>
                      <a:r>
                        <a:rPr lang="lt-LT" sz="1200" b="1" dirty="0">
                          <a:solidFill>
                            <a:schemeClr val="bg1"/>
                          </a:solidFill>
                          <a:effectLst/>
                        </a:rPr>
                        <a:t># DIENA</a:t>
                      </a: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lt-LT" sz="1200" b="1" dirty="0">
                          <a:solidFill>
                            <a:schemeClr val="bg1"/>
                          </a:solidFill>
                          <a:effectLst/>
                        </a:rPr>
                        <a:t>MOKYMŲ DATA</a:t>
                      </a: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lt-LT" sz="1200" b="1" dirty="0">
                          <a:solidFill>
                            <a:schemeClr val="bg1"/>
                          </a:solidFill>
                          <a:effectLst/>
                        </a:rPr>
                        <a:t>PRELIMINARUS LAIKAS</a:t>
                      </a: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lt-LT" sz="1200" b="1" dirty="0">
                          <a:solidFill>
                            <a:schemeClr val="bg1"/>
                          </a:solidFill>
                          <a:effectLst/>
                        </a:rPr>
                        <a:t>VIETA</a:t>
                      </a: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lt-LT" sz="1200" b="1" dirty="0">
                          <a:solidFill>
                            <a:schemeClr val="bg1"/>
                          </a:solidFill>
                          <a:effectLst/>
                        </a:rPr>
                        <a:t>TEMA</a:t>
                      </a: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lt-LT" sz="1200" b="1" dirty="0">
                          <a:solidFill>
                            <a:schemeClr val="bg1"/>
                          </a:solidFill>
                          <a:effectLst/>
                        </a:rPr>
                        <a:t>PRANEŠĖJAS</a:t>
                      </a: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993710">
                <a:tc>
                  <a:txBody>
                    <a:bodyPr/>
                    <a:lstStyle/>
                    <a:p>
                      <a:pPr algn="l" rtl="0" fontAlgn="ctr"/>
                      <a:r>
                        <a:rPr lang="lt-LT" sz="12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diena      </a:t>
                      </a: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lt-LT" sz="12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2017-09-16</a:t>
                      </a: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lt-LT" sz="1200" dirty="0">
                          <a:solidFill>
                            <a:srgbClr val="000000"/>
                          </a:solidFill>
                          <a:effectLst/>
                        </a:rPr>
                        <a:t>10:00 </a:t>
                      </a:r>
                      <a:r>
                        <a:rPr lang="lt-LT" sz="1200" dirty="0" smtClean="0">
                          <a:solidFill>
                            <a:srgbClr val="000000"/>
                          </a:solidFill>
                          <a:effectLst/>
                        </a:rPr>
                        <a:t>– 1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r>
                        <a:rPr lang="lt-LT" sz="1200" dirty="0" smtClean="0">
                          <a:solidFill>
                            <a:srgbClr val="000000"/>
                          </a:solidFill>
                          <a:effectLst/>
                        </a:rPr>
                        <a:t>:00</a:t>
                      </a:r>
                      <a:endParaRPr lang="lt-LT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lt-LT" sz="1200" dirty="0">
                          <a:solidFill>
                            <a:srgbClr val="000000"/>
                          </a:solidFill>
                          <a:effectLst/>
                        </a:rPr>
                        <a:t>Domaševičiaus </a:t>
                      </a:r>
                      <a:r>
                        <a:rPr lang="lt-LT" sz="1200" dirty="0" err="1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r>
                        <a:rPr lang="lt-LT" sz="1200" dirty="0">
                          <a:solidFill>
                            <a:srgbClr val="000000"/>
                          </a:solidFill>
                          <a:effectLst/>
                        </a:rPr>
                        <a:t>. 9</a:t>
                      </a: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lt-LT" sz="1200" b="1" dirty="0">
                          <a:solidFill>
                            <a:srgbClr val="000000"/>
                          </a:solidFill>
                          <a:effectLst/>
                        </a:rPr>
                        <a:t>Įvadinė sesija apie ASW </a:t>
                      </a:r>
                      <a:r>
                        <a:rPr lang="lt-LT" sz="1200" b="1" dirty="0" err="1">
                          <a:solidFill>
                            <a:srgbClr val="000000"/>
                          </a:solidFill>
                          <a:effectLst/>
                        </a:rPr>
                        <a:t>Sunday</a:t>
                      </a:r>
                      <a:r>
                        <a:rPr lang="lt-LT" sz="1200" b="1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lt-LT" sz="1200" b="1" dirty="0" err="1">
                          <a:solidFill>
                            <a:srgbClr val="000000"/>
                          </a:solidFill>
                          <a:effectLst/>
                        </a:rPr>
                        <a:t>School</a:t>
                      </a:r>
                      <a:r>
                        <a:rPr lang="lt-LT" sz="1200" b="1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lt-LT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iniciatyvą</a:t>
                      </a:r>
                      <a:endParaRPr lang="lt-LT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i-FI" sz="1200" dirty="0">
                          <a:solidFill>
                            <a:srgbClr val="000000"/>
                          </a:solidFill>
                          <a:effectLst/>
                        </a:rPr>
                        <a:t>Tomas Milaknis </a:t>
                      </a:r>
                      <a:endParaRPr lang="fi-FI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rtl="0" fontAlgn="ctr"/>
                      <a:r>
                        <a:rPr lang="fi-FI" sz="1200" dirty="0" smtClean="0">
                          <a:solidFill>
                            <a:srgbClr val="000000"/>
                          </a:solidFill>
                          <a:effectLst/>
                        </a:rPr>
                        <a:t>Valdas </a:t>
                      </a:r>
                      <a:r>
                        <a:rPr lang="fi-FI" sz="1200" dirty="0">
                          <a:solidFill>
                            <a:srgbClr val="000000"/>
                          </a:solidFill>
                          <a:effectLst/>
                        </a:rPr>
                        <a:t>Šimas </a:t>
                      </a:r>
                      <a:endParaRPr lang="fi-FI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rtl="0" fontAlgn="ctr"/>
                      <a:r>
                        <a:rPr lang="fi-FI" sz="1200" dirty="0" smtClean="0">
                          <a:solidFill>
                            <a:srgbClr val="000000"/>
                          </a:solidFill>
                          <a:effectLst/>
                        </a:rPr>
                        <a:t>Kristina </a:t>
                      </a:r>
                      <a:r>
                        <a:rPr lang="fi-FI" sz="1200" dirty="0">
                          <a:solidFill>
                            <a:srgbClr val="000000"/>
                          </a:solidFill>
                          <a:effectLst/>
                        </a:rPr>
                        <a:t>Kikalienė </a:t>
                      </a: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96855">
                <a:tc>
                  <a:txBody>
                    <a:bodyPr/>
                    <a:lstStyle/>
                    <a:p>
                      <a:pPr algn="l" rtl="0" fontAlgn="ctr"/>
                      <a:r>
                        <a:rPr lang="lt-LT" sz="1200" b="1" dirty="0">
                          <a:solidFill>
                            <a:srgbClr val="000000"/>
                          </a:solidFill>
                          <a:effectLst/>
                        </a:rPr>
                        <a:t>II diena    </a:t>
                      </a: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lt-LT" sz="1200" b="1" dirty="0">
                          <a:solidFill>
                            <a:srgbClr val="000000"/>
                          </a:solidFill>
                          <a:effectLst/>
                        </a:rPr>
                        <a:t>2017-09-30</a:t>
                      </a: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lt-LT" sz="1200" dirty="0">
                          <a:solidFill>
                            <a:srgbClr val="000000"/>
                          </a:solidFill>
                          <a:effectLst/>
                        </a:rPr>
                        <a:t>10:00 - 14:00</a:t>
                      </a: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lt-LT" sz="1200" dirty="0">
                          <a:solidFill>
                            <a:srgbClr val="000000"/>
                          </a:solidFill>
                          <a:effectLst/>
                        </a:rPr>
                        <a:t>Domaševičiaus </a:t>
                      </a:r>
                      <a:r>
                        <a:rPr lang="lt-LT" sz="1200" dirty="0" err="1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r>
                        <a:rPr lang="lt-LT" sz="1200" dirty="0">
                          <a:solidFill>
                            <a:srgbClr val="000000"/>
                          </a:solidFill>
                          <a:effectLst/>
                        </a:rPr>
                        <a:t>. 9</a:t>
                      </a: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lt-LT" sz="1200" b="1" dirty="0">
                          <a:solidFill>
                            <a:srgbClr val="000000"/>
                          </a:solidFill>
                          <a:effectLst/>
                        </a:rPr>
                        <a:t>IT projektų valdymas </a:t>
                      </a: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lt-LT" sz="1200" dirty="0">
                          <a:solidFill>
                            <a:srgbClr val="000000"/>
                          </a:solidFill>
                          <a:effectLst/>
                        </a:rPr>
                        <a:t>Giedrius Gustas</a:t>
                      </a: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6855">
                <a:tc>
                  <a:txBody>
                    <a:bodyPr/>
                    <a:lstStyle/>
                    <a:p>
                      <a:pPr algn="l" rtl="0" fontAlgn="ctr"/>
                      <a:r>
                        <a:rPr lang="lt-LT" sz="1200" b="1">
                          <a:solidFill>
                            <a:srgbClr val="000000"/>
                          </a:solidFill>
                          <a:effectLst/>
                        </a:rPr>
                        <a:t>III diena   </a:t>
                      </a: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lt-LT" sz="1200" b="1" dirty="0">
                          <a:solidFill>
                            <a:srgbClr val="000000"/>
                          </a:solidFill>
                          <a:effectLst/>
                        </a:rPr>
                        <a:t>2017-10-14</a:t>
                      </a: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lt-LT" sz="1200" dirty="0">
                          <a:solidFill>
                            <a:srgbClr val="000000"/>
                          </a:solidFill>
                          <a:effectLst/>
                        </a:rPr>
                        <a:t>10:00 - 14:00</a:t>
                      </a: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lt-LT" sz="1200">
                          <a:solidFill>
                            <a:srgbClr val="000000"/>
                          </a:solidFill>
                          <a:effectLst/>
                        </a:rPr>
                        <a:t>Domaševičiaus g. 9</a:t>
                      </a: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lt-LT" sz="1200" b="1" dirty="0">
                          <a:solidFill>
                            <a:srgbClr val="000000"/>
                          </a:solidFill>
                          <a:effectLst/>
                        </a:rPr>
                        <a:t>Įvadas į programinės įrangos gamybos ciklą</a:t>
                      </a: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lt-LT" sz="1200">
                          <a:solidFill>
                            <a:srgbClr val="000000"/>
                          </a:solidFill>
                          <a:effectLst/>
                        </a:rPr>
                        <a:t>Coding School</a:t>
                      </a: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96855">
                <a:tc>
                  <a:txBody>
                    <a:bodyPr/>
                    <a:lstStyle/>
                    <a:p>
                      <a:pPr algn="l" rtl="0" fontAlgn="ctr"/>
                      <a:r>
                        <a:rPr lang="lt-LT" sz="1200" b="1" dirty="0">
                          <a:solidFill>
                            <a:srgbClr val="000000"/>
                          </a:solidFill>
                          <a:effectLst/>
                        </a:rPr>
                        <a:t>IV diena  </a:t>
                      </a: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lt-LT" sz="1200" b="1" dirty="0">
                          <a:solidFill>
                            <a:srgbClr val="000000"/>
                          </a:solidFill>
                          <a:effectLst/>
                        </a:rPr>
                        <a:t>2017-10-28</a:t>
                      </a: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lt-LT" sz="1200" dirty="0">
                          <a:solidFill>
                            <a:srgbClr val="000000"/>
                          </a:solidFill>
                          <a:effectLst/>
                        </a:rPr>
                        <a:t>10:00 - 14:00</a:t>
                      </a: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lt-LT" sz="1200" dirty="0">
                          <a:solidFill>
                            <a:srgbClr val="000000"/>
                          </a:solidFill>
                          <a:effectLst/>
                        </a:rPr>
                        <a:t>Domaševičiaus </a:t>
                      </a:r>
                      <a:r>
                        <a:rPr lang="lt-LT" sz="1200" dirty="0" err="1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r>
                        <a:rPr lang="lt-LT" sz="1200" dirty="0">
                          <a:solidFill>
                            <a:srgbClr val="000000"/>
                          </a:solidFill>
                          <a:effectLst/>
                        </a:rPr>
                        <a:t>. 9</a:t>
                      </a: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lt-LT" sz="1200" b="1" dirty="0">
                          <a:solidFill>
                            <a:srgbClr val="000000"/>
                          </a:solidFill>
                          <a:effectLst/>
                        </a:rPr>
                        <a:t>Analizė </a:t>
                      </a: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Nepatvirtinta</a:t>
                      </a:r>
                      <a:endParaRPr lang="lt-LT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6855">
                <a:tc>
                  <a:txBody>
                    <a:bodyPr/>
                    <a:lstStyle/>
                    <a:p>
                      <a:pPr algn="l" rtl="0" fontAlgn="ctr"/>
                      <a:r>
                        <a:rPr lang="lt-LT" sz="1200" b="1">
                          <a:solidFill>
                            <a:srgbClr val="000000"/>
                          </a:solidFill>
                          <a:effectLst/>
                        </a:rPr>
                        <a:t>V diena   </a:t>
                      </a: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lt-LT" sz="1200" b="1" dirty="0">
                          <a:solidFill>
                            <a:srgbClr val="000000"/>
                          </a:solidFill>
                          <a:effectLst/>
                        </a:rPr>
                        <a:t>2017-11-11</a:t>
                      </a: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lt-LT" sz="1200">
                          <a:solidFill>
                            <a:srgbClr val="000000"/>
                          </a:solidFill>
                          <a:effectLst/>
                        </a:rPr>
                        <a:t>10:00 - 14:00</a:t>
                      </a: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lt-LT" sz="1200">
                          <a:solidFill>
                            <a:srgbClr val="000000"/>
                          </a:solidFill>
                          <a:effectLst/>
                        </a:rPr>
                        <a:t>Domaševičiaus g. 9</a:t>
                      </a: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lt-LT" sz="1200" b="1" dirty="0">
                          <a:solidFill>
                            <a:srgbClr val="000000"/>
                          </a:solidFill>
                          <a:effectLst/>
                        </a:rPr>
                        <a:t>Įvadas į .net</a:t>
                      </a: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lt-LT" sz="1200">
                          <a:solidFill>
                            <a:srgbClr val="000000"/>
                          </a:solidFill>
                          <a:effectLst/>
                        </a:rPr>
                        <a:t>Robertas Rimas</a:t>
                      </a: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96855">
                <a:tc>
                  <a:txBody>
                    <a:bodyPr/>
                    <a:lstStyle/>
                    <a:p>
                      <a:pPr algn="l" rtl="0" fontAlgn="ctr"/>
                      <a:r>
                        <a:rPr lang="lt-LT" sz="1200" b="1" dirty="0">
                          <a:solidFill>
                            <a:srgbClr val="000000"/>
                          </a:solidFill>
                          <a:effectLst/>
                        </a:rPr>
                        <a:t>VI diena  </a:t>
                      </a: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lt-LT" sz="1200" b="1" dirty="0">
                          <a:solidFill>
                            <a:srgbClr val="000000"/>
                          </a:solidFill>
                          <a:effectLst/>
                        </a:rPr>
                        <a:t>2017-11-25</a:t>
                      </a: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lt-LT" sz="1200" dirty="0">
                          <a:solidFill>
                            <a:srgbClr val="000000"/>
                          </a:solidFill>
                          <a:effectLst/>
                        </a:rPr>
                        <a:t>10:00 - 14:00</a:t>
                      </a: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lt-LT" sz="1200" dirty="0">
                          <a:solidFill>
                            <a:srgbClr val="000000"/>
                          </a:solidFill>
                          <a:effectLst/>
                        </a:rPr>
                        <a:t>Domaševičiaus </a:t>
                      </a:r>
                      <a:r>
                        <a:rPr lang="lt-LT" sz="1200" dirty="0" err="1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r>
                        <a:rPr lang="lt-LT" sz="1200" dirty="0">
                          <a:solidFill>
                            <a:srgbClr val="000000"/>
                          </a:solidFill>
                          <a:effectLst/>
                        </a:rPr>
                        <a:t>. 9</a:t>
                      </a: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lt-LT" sz="1200" b="1" dirty="0">
                          <a:solidFill>
                            <a:srgbClr val="000000"/>
                          </a:solidFill>
                          <a:effectLst/>
                        </a:rPr>
                        <a:t>Įvadas į </a:t>
                      </a:r>
                      <a:r>
                        <a:rPr lang="lt-LT" sz="1200" b="1" dirty="0" err="1">
                          <a:solidFill>
                            <a:srgbClr val="000000"/>
                          </a:solidFill>
                          <a:effectLst/>
                        </a:rPr>
                        <a:t>Oracle</a:t>
                      </a:r>
                      <a:r>
                        <a:rPr lang="lt-LT" sz="1200" b="1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lt-LT" sz="1200" dirty="0">
                          <a:solidFill>
                            <a:srgbClr val="000000"/>
                          </a:solidFill>
                          <a:effectLst/>
                        </a:rPr>
                        <a:t>Šarūnas Žukauskas</a:t>
                      </a: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6855">
                <a:tc>
                  <a:txBody>
                    <a:bodyPr/>
                    <a:lstStyle/>
                    <a:p>
                      <a:pPr algn="l" rtl="0" fontAlgn="ctr"/>
                      <a:r>
                        <a:rPr lang="lt-LT" sz="1200" b="1">
                          <a:solidFill>
                            <a:srgbClr val="000000"/>
                          </a:solidFill>
                          <a:effectLst/>
                        </a:rPr>
                        <a:t>VII diena  </a:t>
                      </a: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lt-LT" sz="1200" b="1" dirty="0">
                          <a:solidFill>
                            <a:srgbClr val="000000"/>
                          </a:solidFill>
                          <a:effectLst/>
                        </a:rPr>
                        <a:t>2017-12-09</a:t>
                      </a: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lt-LT" sz="1200">
                          <a:solidFill>
                            <a:srgbClr val="000000"/>
                          </a:solidFill>
                          <a:effectLst/>
                        </a:rPr>
                        <a:t>10:00 - 14:00</a:t>
                      </a: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lt-LT" sz="1200">
                          <a:solidFill>
                            <a:srgbClr val="000000"/>
                          </a:solidFill>
                          <a:effectLst/>
                        </a:rPr>
                        <a:t>Domaševičiaus g. 9</a:t>
                      </a: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lt-LT" sz="1200" b="1" dirty="0">
                          <a:solidFill>
                            <a:srgbClr val="000000"/>
                          </a:solidFill>
                          <a:effectLst/>
                        </a:rPr>
                        <a:t>Įvadas į Java </a:t>
                      </a: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lt-LT" sz="1200" dirty="0" err="1">
                          <a:solidFill>
                            <a:srgbClr val="000000"/>
                          </a:solidFill>
                          <a:effectLst/>
                        </a:rPr>
                        <a:t>Vladislav</a:t>
                      </a:r>
                      <a:r>
                        <a:rPr lang="lt-LT" sz="12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lt-LT" sz="1200" dirty="0" err="1">
                          <a:solidFill>
                            <a:srgbClr val="000000"/>
                          </a:solidFill>
                          <a:effectLst/>
                        </a:rPr>
                        <a:t>Daškevič</a:t>
                      </a:r>
                      <a:endParaRPr lang="lt-LT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96855">
                <a:tc>
                  <a:txBody>
                    <a:bodyPr/>
                    <a:lstStyle/>
                    <a:p>
                      <a:pPr algn="l" rtl="0" fontAlgn="ctr"/>
                      <a:r>
                        <a:rPr lang="lt-LT" sz="1200" b="1" dirty="0">
                          <a:solidFill>
                            <a:srgbClr val="000000"/>
                          </a:solidFill>
                          <a:effectLst/>
                        </a:rPr>
                        <a:t>VIII diena</a:t>
                      </a: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lt-LT" sz="1200" b="1" dirty="0">
                          <a:solidFill>
                            <a:srgbClr val="000000"/>
                          </a:solidFill>
                          <a:effectLst/>
                        </a:rPr>
                        <a:t>2017-12-16</a:t>
                      </a: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lt-LT" sz="1200" dirty="0">
                          <a:solidFill>
                            <a:srgbClr val="000000"/>
                          </a:solidFill>
                          <a:effectLst/>
                        </a:rPr>
                        <a:t>10:00 - 14:00</a:t>
                      </a: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lt-LT" sz="1200" dirty="0">
                          <a:solidFill>
                            <a:srgbClr val="000000"/>
                          </a:solidFill>
                          <a:effectLst/>
                        </a:rPr>
                        <a:t>Domaševičiaus </a:t>
                      </a:r>
                      <a:r>
                        <a:rPr lang="lt-LT" sz="1200" dirty="0" err="1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r>
                        <a:rPr lang="lt-LT" sz="1200" dirty="0">
                          <a:solidFill>
                            <a:srgbClr val="000000"/>
                          </a:solidFill>
                          <a:effectLst/>
                        </a:rPr>
                        <a:t>. 9</a:t>
                      </a: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lt-LT" sz="1200" b="1" dirty="0">
                          <a:solidFill>
                            <a:srgbClr val="000000"/>
                          </a:solidFill>
                          <a:effectLst/>
                        </a:rPr>
                        <a:t>Testavimas / projekto uždarymas</a:t>
                      </a: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lt-LT" sz="1200" dirty="0">
                          <a:solidFill>
                            <a:srgbClr val="000000"/>
                          </a:solidFill>
                          <a:effectLst/>
                        </a:rPr>
                        <a:t>Daiva Jankauskaitė</a:t>
                      </a:r>
                    </a:p>
                  </a:txBody>
                  <a:tcPr marL="19735" marR="1973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58614"/>
            <a:ext cx="1010147" cy="101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9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spc="600" dirty="0" smtClean="0"/>
              <a:t>What’s </a:t>
            </a:r>
            <a:r>
              <a:rPr lang="en-US" sz="3200" b="1" spc="600" dirty="0" smtClean="0"/>
              <a:t>next?</a:t>
            </a:r>
            <a:endParaRPr lang="lt-LT" sz="3200" b="1" spc="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736" y="2276872"/>
            <a:ext cx="6633739" cy="37444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spc="300" dirty="0" err="1" smtClean="0">
                <a:solidFill>
                  <a:srgbClr val="002060"/>
                </a:solidFill>
              </a:rPr>
              <a:t>Aktyviai</a:t>
            </a:r>
            <a:r>
              <a:rPr lang="en-US" sz="2800" spc="300" dirty="0" smtClean="0">
                <a:solidFill>
                  <a:srgbClr val="002060"/>
                </a:solidFill>
              </a:rPr>
              <a:t> </a:t>
            </a:r>
            <a:r>
              <a:rPr lang="en-US" sz="2800" spc="300" dirty="0" err="1" smtClean="0">
                <a:solidFill>
                  <a:srgbClr val="002060"/>
                </a:solidFill>
              </a:rPr>
              <a:t>dalyvavusiems</a:t>
            </a:r>
            <a:r>
              <a:rPr lang="en-US" sz="2800" spc="300" dirty="0">
                <a:solidFill>
                  <a:srgbClr val="002060"/>
                </a:solidFill>
              </a:rPr>
              <a:t> </a:t>
            </a:r>
            <a:r>
              <a:rPr lang="en-US" sz="2800" spc="300" dirty="0" smtClean="0">
                <a:solidFill>
                  <a:srgbClr val="002060"/>
                </a:solidFill>
              </a:rPr>
              <a:t>bus </a:t>
            </a:r>
            <a:r>
              <a:rPr lang="en-US" sz="2800" spc="300" dirty="0" err="1" smtClean="0">
                <a:solidFill>
                  <a:srgbClr val="002060"/>
                </a:solidFill>
              </a:rPr>
              <a:t>suteikti</a:t>
            </a:r>
            <a:r>
              <a:rPr lang="en-US" sz="2800" spc="300" dirty="0" smtClean="0">
                <a:solidFill>
                  <a:srgbClr val="002060"/>
                </a:solidFill>
              </a:rPr>
              <a:t> pa</a:t>
            </a:r>
            <a:r>
              <a:rPr lang="lt-LT" sz="2800" spc="300" dirty="0" smtClean="0">
                <a:solidFill>
                  <a:srgbClr val="002060"/>
                </a:solidFill>
              </a:rPr>
              <a:t>žymėjimai apie kurso užbaigimą</a:t>
            </a:r>
            <a:r>
              <a:rPr lang="lt-LT" sz="2800" spc="300" dirty="0" smtClean="0">
                <a:solidFill>
                  <a:srgbClr val="002060"/>
                </a:solidFill>
              </a:rPr>
              <a:t>.</a:t>
            </a:r>
          </a:p>
          <a:p>
            <a:endParaRPr lang="lt-LT" sz="2800" spc="300" dirty="0">
              <a:solidFill>
                <a:srgbClr val="002060"/>
              </a:solidFill>
            </a:endParaRPr>
          </a:p>
          <a:p>
            <a:endParaRPr lang="lt-LT" sz="2800" spc="3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lt-LT" sz="2800" spc="300" dirty="0" err="1" smtClean="0">
                <a:solidFill>
                  <a:srgbClr val="002060"/>
                </a:solidFill>
              </a:rPr>
              <a:t>Kitamet</a:t>
            </a:r>
            <a:r>
              <a:rPr lang="lt-LT" sz="2800" spc="300" dirty="0" smtClean="0">
                <a:solidFill>
                  <a:srgbClr val="002060"/>
                </a:solidFill>
              </a:rPr>
              <a:t> bus rengiamas antras mokymų etapas, skirtas gilinti programavimo ir IT projektų valdymo žinias.</a:t>
            </a:r>
            <a:endParaRPr lang="lt-LT" sz="2800" spc="300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77072"/>
            <a:ext cx="1201282" cy="15567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60848"/>
            <a:ext cx="1636941" cy="163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5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lt-LT" sz="3200" b="1" spc="600" dirty="0" smtClean="0">
                <a:solidFill>
                  <a:srgbClr val="002060"/>
                </a:solidFill>
              </a:rPr>
              <a:t>Susipažinimas ir lūkesčiai</a:t>
            </a:r>
            <a:endParaRPr lang="lt-LT" sz="3200" b="1" spc="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412776"/>
            <a:ext cx="6635080" cy="5328592"/>
          </a:xfrm>
        </p:spPr>
        <p:txBody>
          <a:bodyPr>
            <a:normAutofit lnSpcReduction="10000"/>
          </a:bodyPr>
          <a:lstStyle/>
          <a:p>
            <a:r>
              <a:rPr lang="lt-LT" sz="2800" spc="300" dirty="0" smtClean="0">
                <a:solidFill>
                  <a:srgbClr val="002060"/>
                </a:solidFill>
              </a:rPr>
              <a:t>Klasė susiskirsto į </a:t>
            </a:r>
            <a:r>
              <a:rPr lang="en-US" sz="2800" spc="300" dirty="0" smtClean="0">
                <a:solidFill>
                  <a:srgbClr val="002060"/>
                </a:solidFill>
              </a:rPr>
              <a:t>4 </a:t>
            </a:r>
            <a:r>
              <a:rPr lang="en-US" sz="2800" spc="300" dirty="0" err="1" smtClean="0">
                <a:solidFill>
                  <a:srgbClr val="002060"/>
                </a:solidFill>
              </a:rPr>
              <a:t>komandas</a:t>
            </a:r>
            <a:endParaRPr lang="en-US" sz="2800" spc="3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800" spc="300" dirty="0" smtClean="0">
              <a:solidFill>
                <a:srgbClr val="002060"/>
              </a:solidFill>
            </a:endParaRPr>
          </a:p>
          <a:p>
            <a:r>
              <a:rPr lang="en-US" sz="2800" spc="300" dirty="0" err="1" smtClean="0">
                <a:solidFill>
                  <a:srgbClr val="002060"/>
                </a:solidFill>
              </a:rPr>
              <a:t>Kiekvienas</a:t>
            </a:r>
            <a:r>
              <a:rPr lang="en-US" sz="2800" spc="300" dirty="0" smtClean="0">
                <a:solidFill>
                  <a:srgbClr val="002060"/>
                </a:solidFill>
              </a:rPr>
              <a:t> </a:t>
            </a:r>
            <a:r>
              <a:rPr lang="en-US" sz="2800" spc="300" dirty="0" err="1" smtClean="0">
                <a:solidFill>
                  <a:srgbClr val="002060"/>
                </a:solidFill>
              </a:rPr>
              <a:t>narys</a:t>
            </a:r>
            <a:r>
              <a:rPr lang="en-US" sz="2800" spc="300" dirty="0" smtClean="0">
                <a:solidFill>
                  <a:srgbClr val="002060"/>
                </a:solidFill>
              </a:rPr>
              <a:t> </a:t>
            </a:r>
            <a:r>
              <a:rPr lang="en-US" sz="2800" spc="300" dirty="0" err="1" smtClean="0">
                <a:solidFill>
                  <a:srgbClr val="002060"/>
                </a:solidFill>
              </a:rPr>
              <a:t>paeiliui</a:t>
            </a:r>
            <a:r>
              <a:rPr lang="en-US" sz="2800" spc="300" dirty="0" smtClean="0">
                <a:solidFill>
                  <a:srgbClr val="002060"/>
                </a:solidFill>
              </a:rPr>
              <a:t> </a:t>
            </a:r>
            <a:r>
              <a:rPr lang="en-US" sz="2800" spc="300" dirty="0" err="1" smtClean="0">
                <a:solidFill>
                  <a:srgbClr val="002060"/>
                </a:solidFill>
              </a:rPr>
              <a:t>pasako</a:t>
            </a:r>
            <a:r>
              <a:rPr lang="en-US" sz="2800" spc="300" dirty="0" smtClean="0">
                <a:solidFill>
                  <a:srgbClr val="002060"/>
                </a:solidFill>
              </a:rPr>
              <a:t> </a:t>
            </a:r>
            <a:r>
              <a:rPr lang="en-US" sz="2800" spc="300" dirty="0" err="1" smtClean="0">
                <a:solidFill>
                  <a:srgbClr val="002060"/>
                </a:solidFill>
              </a:rPr>
              <a:t>po</a:t>
            </a:r>
            <a:r>
              <a:rPr lang="en-US" sz="2800" spc="300" dirty="0" smtClean="0">
                <a:solidFill>
                  <a:srgbClr val="002060"/>
                </a:solidFill>
              </a:rPr>
              <a:t> 3 </a:t>
            </a:r>
            <a:r>
              <a:rPr lang="en-US" sz="2800" spc="300" dirty="0" err="1" smtClean="0">
                <a:solidFill>
                  <a:srgbClr val="002060"/>
                </a:solidFill>
              </a:rPr>
              <a:t>faktus</a:t>
            </a:r>
            <a:r>
              <a:rPr lang="en-US" sz="2800" spc="300" dirty="0" smtClean="0">
                <a:solidFill>
                  <a:srgbClr val="002060"/>
                </a:solidFill>
              </a:rPr>
              <a:t> </a:t>
            </a:r>
            <a:r>
              <a:rPr lang="en-US" sz="2800" spc="300" dirty="0" err="1" smtClean="0">
                <a:solidFill>
                  <a:srgbClr val="002060"/>
                </a:solidFill>
              </a:rPr>
              <a:t>apie</a:t>
            </a:r>
            <a:r>
              <a:rPr lang="en-US" sz="2800" spc="300" dirty="0" smtClean="0">
                <a:solidFill>
                  <a:srgbClr val="002060"/>
                </a:solidFill>
              </a:rPr>
              <a:t> save, </a:t>
            </a:r>
            <a:r>
              <a:rPr lang="en-US" sz="2800" spc="300" dirty="0" err="1" smtClean="0">
                <a:solidFill>
                  <a:srgbClr val="002060"/>
                </a:solidFill>
              </a:rPr>
              <a:t>i</a:t>
            </a:r>
            <a:r>
              <a:rPr lang="lt-LT" sz="2800" spc="300" dirty="0" smtClean="0">
                <a:solidFill>
                  <a:srgbClr val="002060"/>
                </a:solidFill>
              </a:rPr>
              <a:t>š kurių tik </a:t>
            </a:r>
            <a:r>
              <a:rPr lang="en-US" sz="2800" spc="300" dirty="0" smtClean="0">
                <a:solidFill>
                  <a:srgbClr val="002060"/>
                </a:solidFill>
              </a:rPr>
              <a:t>2 </a:t>
            </a:r>
            <a:r>
              <a:rPr lang="en-US" sz="2800" spc="300" dirty="0" err="1" smtClean="0">
                <a:solidFill>
                  <a:srgbClr val="002060"/>
                </a:solidFill>
              </a:rPr>
              <a:t>yra</a:t>
            </a:r>
            <a:r>
              <a:rPr lang="en-US" sz="2800" spc="300" dirty="0" smtClean="0">
                <a:solidFill>
                  <a:srgbClr val="002060"/>
                </a:solidFill>
              </a:rPr>
              <a:t> </a:t>
            </a:r>
            <a:r>
              <a:rPr lang="en-US" sz="2800" spc="300" dirty="0" err="1" smtClean="0">
                <a:solidFill>
                  <a:srgbClr val="002060"/>
                </a:solidFill>
              </a:rPr>
              <a:t>teisingi</a:t>
            </a:r>
            <a:endParaRPr lang="en-US" sz="2800" spc="300" dirty="0" smtClean="0">
              <a:solidFill>
                <a:srgbClr val="002060"/>
              </a:solidFill>
            </a:endParaRPr>
          </a:p>
          <a:p>
            <a:endParaRPr lang="en-US" sz="2800" spc="300" dirty="0" smtClean="0">
              <a:solidFill>
                <a:srgbClr val="002060"/>
              </a:solidFill>
            </a:endParaRPr>
          </a:p>
          <a:p>
            <a:r>
              <a:rPr lang="en-US" sz="2800" spc="300" dirty="0" err="1" smtClean="0">
                <a:solidFill>
                  <a:srgbClr val="002060"/>
                </a:solidFill>
              </a:rPr>
              <a:t>Komandos</a:t>
            </a:r>
            <a:r>
              <a:rPr lang="en-US" sz="2800" spc="300" dirty="0" smtClean="0">
                <a:solidFill>
                  <a:srgbClr val="002060"/>
                </a:solidFill>
              </a:rPr>
              <a:t> </a:t>
            </a:r>
            <a:r>
              <a:rPr lang="en-US" sz="2800" spc="300" dirty="0" err="1" smtClean="0">
                <a:solidFill>
                  <a:srgbClr val="002060"/>
                </a:solidFill>
              </a:rPr>
              <a:t>nariai</a:t>
            </a:r>
            <a:r>
              <a:rPr lang="en-US" sz="2800" spc="300" dirty="0" smtClean="0">
                <a:solidFill>
                  <a:srgbClr val="002060"/>
                </a:solidFill>
              </a:rPr>
              <a:t> </a:t>
            </a:r>
            <a:r>
              <a:rPr lang="en-US" sz="2800" spc="300" dirty="0" err="1" smtClean="0">
                <a:solidFill>
                  <a:srgbClr val="002060"/>
                </a:solidFill>
              </a:rPr>
              <a:t>sp</a:t>
            </a:r>
            <a:r>
              <a:rPr lang="lt-LT" sz="2800" spc="300" dirty="0" smtClean="0">
                <a:solidFill>
                  <a:srgbClr val="002060"/>
                </a:solidFill>
              </a:rPr>
              <a:t>ėja, kurie faktai yra tiesa</a:t>
            </a:r>
          </a:p>
          <a:p>
            <a:endParaRPr lang="lt-LT" sz="2800" spc="300" dirty="0">
              <a:solidFill>
                <a:srgbClr val="002060"/>
              </a:solidFill>
            </a:endParaRPr>
          </a:p>
          <a:p>
            <a:r>
              <a:rPr lang="lt-LT" sz="2800" spc="300" dirty="0" smtClean="0">
                <a:solidFill>
                  <a:srgbClr val="002060"/>
                </a:solidFill>
              </a:rPr>
              <a:t>Po susipažinimo dalyviai komandose laisva forma pasidalina savo lūkesčiais</a:t>
            </a:r>
            <a:endParaRPr lang="lt-LT" sz="2800" spc="300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86" y="2708920"/>
            <a:ext cx="1934649" cy="189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2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200" b="1" spc="600" dirty="0" smtClean="0"/>
              <a:t>Kita sesija – </a:t>
            </a:r>
            <a:r>
              <a:rPr lang="lt-LT" sz="3200" b="1" spc="600" dirty="0" smtClean="0"/>
              <a:t/>
            </a:r>
            <a:br>
              <a:rPr lang="lt-LT" sz="3200" b="1" spc="600" dirty="0" smtClean="0"/>
            </a:br>
            <a:r>
              <a:rPr lang="lt-LT" sz="3200" b="1" spc="600" dirty="0" smtClean="0"/>
              <a:t>IT </a:t>
            </a:r>
            <a:r>
              <a:rPr lang="lt-LT" sz="3200" b="1" spc="600" dirty="0" smtClean="0"/>
              <a:t>projektų valdymas</a:t>
            </a:r>
            <a:endParaRPr lang="lt-LT" sz="3200" b="1" spc="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9381"/>
            <a:ext cx="8229600" cy="4525963"/>
          </a:xfrm>
        </p:spPr>
        <p:txBody>
          <a:bodyPr>
            <a:normAutofit/>
          </a:bodyPr>
          <a:lstStyle/>
          <a:p>
            <a:r>
              <a:rPr lang="lt-LT" sz="2800" spc="300" dirty="0" smtClean="0">
                <a:solidFill>
                  <a:srgbClr val="002060"/>
                </a:solidFill>
              </a:rPr>
              <a:t>Kita sesija, IT projektų valdymas, vyks </a:t>
            </a:r>
            <a:r>
              <a:rPr lang="lt-LT" sz="2800" b="1" spc="300" dirty="0" smtClean="0">
                <a:solidFill>
                  <a:srgbClr val="002060"/>
                </a:solidFill>
              </a:rPr>
              <a:t>rugsėjo </a:t>
            </a:r>
            <a:r>
              <a:rPr lang="en-US" sz="2800" b="1" spc="300" dirty="0" smtClean="0">
                <a:solidFill>
                  <a:srgbClr val="002060"/>
                </a:solidFill>
              </a:rPr>
              <a:t>30 d</a:t>
            </a:r>
            <a:r>
              <a:rPr lang="en-US" sz="2800" spc="300" dirty="0" smtClean="0">
                <a:solidFill>
                  <a:srgbClr val="002060"/>
                </a:solidFill>
              </a:rPr>
              <a:t>.</a:t>
            </a:r>
          </a:p>
          <a:p>
            <a:endParaRPr lang="lt-LT" sz="2800" spc="300" dirty="0" smtClean="0">
              <a:solidFill>
                <a:srgbClr val="002060"/>
              </a:solidFill>
            </a:endParaRPr>
          </a:p>
          <a:p>
            <a:r>
              <a:rPr lang="lt-LT" sz="2800" spc="300" dirty="0" smtClean="0">
                <a:solidFill>
                  <a:srgbClr val="002060"/>
                </a:solidFill>
              </a:rPr>
              <a:t>Namų darbams...</a:t>
            </a:r>
            <a:endParaRPr lang="lt-LT" sz="2800" spc="300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140968"/>
            <a:ext cx="2952328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7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267</Words>
  <Application>Microsoft Macintosh PowerPoint</Application>
  <PresentationFormat>On-screen Show (4:3)</PresentationFormat>
  <Paragraphs>96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Arial</vt:lpstr>
      <vt:lpstr>Office Theme</vt:lpstr>
      <vt:lpstr>PowerPoint Presentation</vt:lpstr>
      <vt:lpstr>Dienotvarkė</vt:lpstr>
      <vt:lpstr>Iniciatyvos tikslai</vt:lpstr>
      <vt:lpstr>Sesijų tvarkaraštis</vt:lpstr>
      <vt:lpstr>What’s next?</vt:lpstr>
      <vt:lpstr>Susipažinimas ir lūkesčiai</vt:lpstr>
      <vt:lpstr>Kita sesija –  IT projektų valdymas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Pasimatuok IT!</dc:title>
  <dc:creator>Kristina Kikalienė</dc:creator>
  <cp:lastModifiedBy>Microsoft Office User</cp:lastModifiedBy>
  <cp:revision>12</cp:revision>
  <dcterms:created xsi:type="dcterms:W3CDTF">2017-09-13T10:09:31Z</dcterms:created>
  <dcterms:modified xsi:type="dcterms:W3CDTF">2017-09-15T08:39:12Z</dcterms:modified>
</cp:coreProperties>
</file>