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57" r:id="rId5"/>
    <p:sldId id="264" r:id="rId6"/>
    <p:sldId id="259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71577" autoAdjust="0"/>
  </p:normalViewPr>
  <p:slideViewPr>
    <p:cSldViewPr snapToGrid="0">
      <p:cViewPr varScale="1">
        <p:scale>
          <a:sx n="82" d="100"/>
          <a:sy n="82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5F857-D93B-4662-B2E7-46638C3BB6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F5C33-B1FE-4B1B-9E46-57D3CDF84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9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main site of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is golang.org.</a:t>
            </a:r>
            <a:br>
              <a:rPr lang="en-US" baseline="0" dirty="0" smtClean="0"/>
            </a:br>
            <a:r>
              <a:rPr lang="en-US" baseline="0" dirty="0" smtClean="0"/>
              <a:t>We need to download the correct </a:t>
            </a:r>
            <a:r>
              <a:rPr lang="en-US" baseline="0" dirty="0" err="1" smtClean="0"/>
              <a:t>verision</a:t>
            </a:r>
            <a:r>
              <a:rPr lang="en-US" baseline="0" dirty="0" smtClean="0"/>
              <a:t> from golang.org/dl/</a:t>
            </a:r>
          </a:p>
          <a:p>
            <a:r>
              <a:rPr lang="en-US" baseline="0" dirty="0" smtClean="0"/>
              <a:t>Homebrew install is optional for macs.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F5C33-B1FE-4B1B-9E46-57D3CDF84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place to find information about go is the FAQs.</a:t>
            </a:r>
            <a:br>
              <a:rPr lang="en-US" dirty="0" smtClean="0"/>
            </a:br>
            <a:r>
              <a:rPr lang="en-US" dirty="0" smtClean="0"/>
              <a:t>Documentation</a:t>
            </a:r>
            <a:r>
              <a:rPr lang="en-US" baseline="0" dirty="0" smtClean="0"/>
              <a:t> to go is just /doc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Built by google in 2008.</a:t>
            </a:r>
          </a:p>
          <a:p>
            <a:endParaRPr lang="en-US" dirty="0" smtClean="0"/>
          </a:p>
          <a:p>
            <a:r>
              <a:rPr lang="en-US" dirty="0" smtClean="0"/>
              <a:t>Go is a low level language, it doesn’t need an interpreter to run. It is comparable to C, and</a:t>
            </a:r>
            <a:r>
              <a:rPr lang="en-US" baseline="0" dirty="0" smtClean="0"/>
              <a:t> C++.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F5C33-B1FE-4B1B-9E46-57D3CDF84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has a large community of backers working on the</a:t>
            </a:r>
            <a:r>
              <a:rPr lang="en-US" baseline="0" dirty="0" smtClean="0"/>
              <a:t> project with the current version at 1.12.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F5C33-B1FE-4B1B-9E46-57D3CDF84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9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have time we can go through the tour of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F5C33-B1FE-4B1B-9E46-57D3CDF84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5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2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ABA5-5F05-48AC-9D98-A624C06F3DEF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38E2-3DD8-4A0A-BB64-340FA9A3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hmadawais.com/install-go-lang-on-macos-with-homebrew/" TargetMode="External"/><Relationship Id="rId4" Type="http://schemas.openxmlformats.org/officeDocument/2006/relationships/hyperlink" Target="https://golang.org/d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f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olang.org/do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ooglesource.com/g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ur.golang.org/welcome/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stermanuelg/blurred-lines-is-ruby-an-interpreted-language-2d3d6bca3d37" TargetMode="External"/><Relationship Id="rId2" Type="http://schemas.openxmlformats.org/officeDocument/2006/relationships/hyperlink" Target="https://medium.freecodecamp.org/learning-go-from-zero-to-hero-d2a3223b3d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3PvTWRIhZA&amp;list=PLQVvvaa0QuDeF3hP0wQoSxpkqgRcgxMqX&amp;index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l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71" y="1092983"/>
            <a:ext cx="8647526" cy="57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Installing </a:t>
            </a:r>
            <a:r>
              <a:rPr lang="en-US" dirty="0" smtClean="0">
                <a:solidFill>
                  <a:srgbClr val="7ACFDD"/>
                </a:solidFill>
                <a:latin typeface="Roboto"/>
              </a:rPr>
              <a:t>GO</a:t>
            </a:r>
            <a:r>
              <a:rPr lang="en-US" dirty="0" smtClean="0">
                <a:latin typeface="Roboto"/>
              </a:rPr>
              <a:t>!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Main Site: </a:t>
            </a:r>
          </a:p>
          <a:p>
            <a:pPr marL="0" indent="0">
              <a:buNone/>
            </a:pPr>
            <a:r>
              <a:rPr lang="en-US" dirty="0" smtClean="0">
                <a:latin typeface="Roboto"/>
                <a:hlinkClick r:id="rId3"/>
              </a:rPr>
              <a:t>https://golang.org/</a:t>
            </a:r>
            <a:endParaRPr lang="en-US" dirty="0" smtClean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Download Link: </a:t>
            </a:r>
          </a:p>
          <a:p>
            <a:pPr marL="0" indent="0">
              <a:buNone/>
            </a:pPr>
            <a:r>
              <a:rPr lang="en-US" dirty="0" smtClean="0">
                <a:latin typeface="Roboto"/>
                <a:hlinkClick r:id="rId4"/>
              </a:rPr>
              <a:t>https://golang.org/dl/</a:t>
            </a:r>
            <a:r>
              <a:rPr lang="en-US" dirty="0" smtClean="0">
                <a:latin typeface="Roboto"/>
              </a:rPr>
              <a:t> 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Download Tutorial using homebrew: </a:t>
            </a:r>
          </a:p>
          <a:p>
            <a:pPr marL="0" indent="0">
              <a:buNone/>
            </a:pPr>
            <a:r>
              <a:rPr lang="en-US" dirty="0" smtClean="0">
                <a:latin typeface="Roboto"/>
                <a:hlinkClick r:id="rId5"/>
              </a:rPr>
              <a:t>https://ahmadawais.com/install-go-lang-on-macos-with-homebrew/</a:t>
            </a:r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41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Installing Visual Studio code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We need a code editor.</a:t>
            </a:r>
          </a:p>
          <a:p>
            <a:r>
              <a:rPr lang="en-US" dirty="0">
                <a:latin typeface="Roboto"/>
                <a:hlinkClick r:id="rId2"/>
              </a:rPr>
              <a:t>https://code.visualstudio.com</a:t>
            </a:r>
            <a:r>
              <a:rPr lang="en-US" dirty="0" smtClean="0">
                <a:latin typeface="Roboto"/>
                <a:hlinkClick r:id="rId2"/>
              </a:rPr>
              <a:t>/</a:t>
            </a:r>
            <a:r>
              <a:rPr lang="en-US" dirty="0" smtClean="0">
                <a:latin typeface="Roboto"/>
              </a:rPr>
              <a:t> </a:t>
            </a:r>
            <a:endParaRPr lang="en-US" dirty="0">
              <a:latin typeface="Roboto"/>
            </a:endParaRPr>
          </a:p>
          <a:p>
            <a:endParaRPr lang="en-US" dirty="0"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2942492"/>
            <a:ext cx="6565747" cy="38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/>
              </a:rPr>
              <a:t>Whats</a:t>
            </a:r>
            <a:r>
              <a:rPr lang="en-US" dirty="0" smtClean="0">
                <a:latin typeface="Roboto"/>
              </a:rPr>
              <a:t> Go?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Best Source to find more on </a:t>
            </a:r>
            <a:r>
              <a:rPr lang="en-US" dirty="0" smtClean="0">
                <a:latin typeface="Roboto"/>
              </a:rPr>
              <a:t>Go</a:t>
            </a:r>
            <a:r>
              <a:rPr lang="en-US" dirty="0">
                <a:latin typeface="Roboto"/>
              </a:rPr>
              <a:t>: </a:t>
            </a:r>
            <a:r>
              <a:rPr lang="en-US" dirty="0">
                <a:latin typeface="Roboto"/>
                <a:hlinkClick r:id="rId3"/>
              </a:rPr>
              <a:t>https://</a:t>
            </a:r>
            <a:r>
              <a:rPr lang="en-US" dirty="0" smtClean="0">
                <a:latin typeface="Roboto"/>
                <a:hlinkClick r:id="rId3"/>
              </a:rPr>
              <a:t>golang.org/doc/faq</a:t>
            </a:r>
            <a:r>
              <a:rPr lang="en-US" dirty="0" smtClean="0">
                <a:latin typeface="Roboto"/>
              </a:rPr>
              <a:t> </a:t>
            </a:r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Documentation: </a:t>
            </a:r>
            <a:r>
              <a:rPr lang="en-US" dirty="0" smtClean="0">
                <a:latin typeface="Roboto"/>
                <a:hlinkClick r:id="rId4"/>
              </a:rPr>
              <a:t>https</a:t>
            </a:r>
            <a:r>
              <a:rPr lang="en-US" dirty="0">
                <a:latin typeface="Roboto"/>
                <a:hlinkClick r:id="rId4"/>
              </a:rPr>
              <a:t>://golang.org/doc</a:t>
            </a:r>
            <a:r>
              <a:rPr lang="en-US" dirty="0" smtClean="0">
                <a:latin typeface="Roboto"/>
                <a:hlinkClick r:id="rId4"/>
              </a:rPr>
              <a:t>/</a:t>
            </a:r>
            <a:r>
              <a:rPr lang="en-US" dirty="0" smtClean="0">
                <a:latin typeface="Roboto"/>
              </a:rPr>
              <a:t> </a:t>
            </a:r>
          </a:p>
          <a:p>
            <a:r>
              <a:rPr lang="en-US" dirty="0" smtClean="0">
                <a:latin typeface="Roboto"/>
              </a:rPr>
              <a:t>Built by google!</a:t>
            </a:r>
          </a:p>
          <a:p>
            <a:r>
              <a:rPr lang="en-US" dirty="0" smtClean="0">
                <a:latin typeface="Roboto"/>
              </a:rPr>
              <a:t>Compiled Language:</a:t>
            </a:r>
            <a:endParaRPr lang="en-US" dirty="0">
              <a:latin typeface="Roboto"/>
            </a:endParaRPr>
          </a:p>
        </p:txBody>
      </p:sp>
      <p:pic>
        <p:nvPicPr>
          <p:cNvPr id="3076" name="Picture 4" descr="Image result for compiled langu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914650"/>
            <a:ext cx="57435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Companies that use go.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Google – Many projects </a:t>
            </a:r>
          </a:p>
          <a:p>
            <a:r>
              <a:rPr lang="en-US" dirty="0" smtClean="0">
                <a:latin typeface="Roboto"/>
              </a:rPr>
              <a:t>MongoDB -  Tools for administration </a:t>
            </a:r>
          </a:p>
          <a:p>
            <a:r>
              <a:rPr lang="en-US" dirty="0" smtClean="0">
                <a:latin typeface="Roboto"/>
              </a:rPr>
              <a:t>Twitch.tv - IRC-based chat system(Migrated from python)</a:t>
            </a:r>
          </a:p>
          <a:p>
            <a:r>
              <a:rPr lang="en-US" dirty="0" smtClean="0">
                <a:latin typeface="Roboto"/>
              </a:rPr>
              <a:t>Netflix - Portions of there server architecture</a:t>
            </a:r>
          </a:p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390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It’s Open-source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  <a:hlinkClick r:id="rId3"/>
              </a:rPr>
              <a:t>https://go.googlesource.com/go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Current Version: 1.12</a:t>
            </a:r>
            <a:endParaRPr lang="en-US" dirty="0">
              <a:latin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4" y="2870454"/>
            <a:ext cx="5692789" cy="33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Lets start coding…</a:t>
            </a:r>
            <a:endParaRPr lang="en-US" dirty="0">
              <a:latin typeface="Roboto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521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Roboto"/>
              </a:rPr>
              <a:t>App 1: </a:t>
            </a:r>
            <a:r>
              <a:rPr lang="en-US" dirty="0" err="1" smtClean="0">
                <a:latin typeface="Roboto"/>
              </a:rPr>
              <a:t>HelloWorld.</a:t>
            </a:r>
            <a:r>
              <a:rPr lang="en-US" dirty="0" err="1" smtClean="0">
                <a:solidFill>
                  <a:srgbClr val="7ACFDD"/>
                </a:solidFill>
                <a:latin typeface="Roboto"/>
              </a:rPr>
              <a:t>go</a:t>
            </a:r>
            <a:endParaRPr lang="en-US" dirty="0">
              <a:solidFill>
                <a:srgbClr val="7ACFDD"/>
              </a:solidFill>
              <a:latin typeface="Roboto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5879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Roboto"/>
              </a:rPr>
              <a:t>App 2: </a:t>
            </a:r>
            <a:r>
              <a:rPr lang="en-US" dirty="0" err="1" smtClean="0">
                <a:latin typeface="Roboto"/>
              </a:rPr>
              <a:t>HelloLocalhost.</a:t>
            </a:r>
            <a:r>
              <a:rPr lang="en-US" dirty="0" err="1" smtClean="0">
                <a:solidFill>
                  <a:srgbClr val="7ACFDD"/>
                </a:solidFill>
                <a:latin typeface="Roboto"/>
              </a:rPr>
              <a:t>go</a:t>
            </a:r>
            <a:endParaRPr lang="en-US" dirty="0">
              <a:solidFill>
                <a:srgbClr val="7ACFDD"/>
              </a:solidFill>
              <a:latin typeface="Roboto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576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Roboto"/>
              </a:rPr>
              <a:t>App 3: </a:t>
            </a:r>
            <a:r>
              <a:rPr lang="en-US" dirty="0" err="1" smtClean="0">
                <a:latin typeface="Roboto"/>
              </a:rPr>
              <a:t>Dance.</a:t>
            </a:r>
            <a:r>
              <a:rPr lang="en-US" dirty="0" err="1" smtClean="0">
                <a:solidFill>
                  <a:srgbClr val="7ACFDD"/>
                </a:solidFill>
                <a:latin typeface="Roboto"/>
              </a:rPr>
              <a:t>go</a:t>
            </a:r>
            <a:endParaRPr lang="en-US" dirty="0">
              <a:solidFill>
                <a:srgbClr val="7ACFDD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115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 tour of </a:t>
            </a:r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.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Roboto"/>
                <a:hlinkClick r:id="rId3"/>
              </a:rPr>
              <a:t>https://</a:t>
            </a:r>
            <a:r>
              <a:rPr lang="en-US" dirty="0" smtClean="0">
                <a:latin typeface="Roboto"/>
                <a:hlinkClick r:id="rId3"/>
              </a:rPr>
              <a:t>tour.golang.org/welcome/1</a:t>
            </a:r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245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Sources/Credit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  <a:hlinkClick r:id="rId2"/>
              </a:rPr>
              <a:t>https://medium.freecodecamp.org/learning-go-from-zero-to-hero-d2a3223b3d86</a:t>
            </a:r>
            <a:endParaRPr lang="en-US" dirty="0" smtClean="0">
              <a:latin typeface="Roboto"/>
            </a:endParaRPr>
          </a:p>
          <a:p>
            <a:r>
              <a:rPr lang="en-US" dirty="0">
                <a:latin typeface="Roboto"/>
                <a:hlinkClick r:id="rId3"/>
              </a:rPr>
              <a:t>https://code.visualstudio.com/</a:t>
            </a:r>
            <a:endParaRPr lang="en-US" dirty="0" smtClean="0">
              <a:latin typeface="Roboto"/>
              <a:hlinkClick r:id="rId3"/>
            </a:endParaRPr>
          </a:p>
          <a:p>
            <a:r>
              <a:rPr lang="en-US" dirty="0" smtClean="0">
                <a:latin typeface="Roboto"/>
                <a:hlinkClick r:id="rId3"/>
              </a:rPr>
              <a:t>https://medium.com/@astermanuelg/blurred-lines-is-ruby-an-interpreted-language-2d3d6bca3d37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  <a:hlinkClick r:id="rId4"/>
              </a:rPr>
              <a:t>https://www.youtube.com/watch?v=G3PvTWRIhZA&amp;list=PLQVvvaa0QuDeF3hP0wQoSxpkqgRcgxMqX&amp;index=1</a:t>
            </a:r>
            <a:endParaRPr lang="en-US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58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201</Words>
  <Application>Microsoft Office PowerPoint</Application>
  <PresentationFormat>Widescreen</PresentationFormat>
  <Paragraphs>46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Installing GO!</vt:lpstr>
      <vt:lpstr>Installing Visual Studio code</vt:lpstr>
      <vt:lpstr>Whats Go?</vt:lpstr>
      <vt:lpstr>Companies that use go.</vt:lpstr>
      <vt:lpstr>It’s Open-source</vt:lpstr>
      <vt:lpstr>Lets start coding…</vt:lpstr>
      <vt:lpstr>A tour of golang.</vt:lpstr>
      <vt:lpstr>Sources/Credit: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22</cp:revision>
  <dcterms:created xsi:type="dcterms:W3CDTF">2019-03-13T23:38:52Z</dcterms:created>
  <dcterms:modified xsi:type="dcterms:W3CDTF">2019-03-18T22:50:51Z</dcterms:modified>
</cp:coreProperties>
</file>