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6" r:id="rId3"/>
    <p:sldId id="264" r:id="rId4"/>
    <p:sldId id="267" r:id="rId5"/>
    <p:sldId id="269" r:id="rId6"/>
    <p:sldId id="268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a" initials="A" lastIdx="1" clrIdx="0">
    <p:extLst>
      <p:ext uri="{19B8F6BF-5375-455C-9EA6-DF929625EA0E}">
        <p15:presenceInfo xmlns:p15="http://schemas.microsoft.com/office/powerpoint/2012/main" userId="Al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65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2791-CB19-4B63-9963-8A77FB30904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85AFA-8529-45AE-977F-998C2B04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c.org/golang.org/x/mobile/app/internal/apptes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the 3</a:t>
            </a:r>
            <a:r>
              <a:rPr lang="en-US" baseline="30000" dirty="0" smtClean="0"/>
              <a:t>rd</a:t>
            </a:r>
            <a:r>
              <a:rPr lang="en-US" dirty="0" smtClean="0"/>
              <a:t> lunch</a:t>
            </a:r>
            <a:r>
              <a:rPr lang="en-US" baseline="0" dirty="0" smtClean="0"/>
              <a:t> and learn for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. Todays topic is </a:t>
            </a:r>
            <a:r>
              <a:rPr lang="en-US" baseline="0" dirty="0" err="1" smtClean="0"/>
              <a:t>gomobile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app lets you write portable all-Go apps for Android and iOS.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 written entirely in Go have a main function, and is built with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build`, which directly produces runnable outputs for Android and iOS.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 runtime is initialized on Android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NativeActivity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called, and on iOS when the process starts.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applications can be written entirely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there is also the SDK where you can bind go to java and objective-c.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lifecycle defines an event for an app's lifecycle.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sensor provides sensor events from various movement sensors.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Gobind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generates language bindings that make it possible to call Go functions from Java and Objective-C.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started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need to install the go mobile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latin typeface="Roboto"/>
            </a:endParaRPr>
          </a:p>
          <a:p>
            <a:endParaRPr lang="en-US" baseline="0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3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Roboto"/>
                <a:hlinkClick r:id="rId3"/>
              </a:rPr>
              <a:t>https://godoc.org/golang.org/x/mobile/app/internal/apptest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Package </a:t>
            </a:r>
            <a:r>
              <a:rPr lang="en-US" dirty="0" err="1" smtClean="0"/>
              <a:t>apptest</a:t>
            </a:r>
            <a:r>
              <a:rPr lang="en-US" baseline="0" dirty="0" smtClean="0">
                <a:latin typeface="Roboto"/>
              </a:rPr>
              <a:t> </a:t>
            </a:r>
            <a:r>
              <a:rPr lang="en-US" dirty="0" smtClean="0"/>
              <a:t>provides utilities for testing an app.</a:t>
            </a:r>
          </a:p>
          <a:p>
            <a:r>
              <a:rPr lang="en-US" dirty="0" smtClean="0"/>
              <a:t>According</a:t>
            </a:r>
            <a:r>
              <a:rPr lang="en-US" baseline="0" dirty="0" smtClean="0"/>
              <a:t> to there website the testing utility “I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extremely incomplete, hence it being internal. For starters, it should support iOS.”</a:t>
            </a:r>
          </a:p>
          <a:p>
            <a:r>
              <a:rPr lang="en-US" dirty="0" smtClean="0"/>
              <a:t>With</a:t>
            </a:r>
            <a:r>
              <a:rPr lang="en-US" baseline="0" dirty="0" smtClean="0"/>
              <a:t> this I wanted to talk about the verdict of if I would choose to use </a:t>
            </a:r>
            <a:r>
              <a:rPr lang="en-US" baseline="0" dirty="0" err="1" smtClean="0"/>
              <a:t>gomobile</a:t>
            </a:r>
            <a:r>
              <a:rPr lang="en-US" baseline="0" dirty="0" smtClean="0"/>
              <a:t>. </a:t>
            </a:r>
          </a:p>
          <a:p>
            <a:r>
              <a:rPr lang="en-US" dirty="0" smtClean="0">
                <a:latin typeface="Roboto"/>
              </a:rPr>
              <a:t>Would I choose </a:t>
            </a:r>
            <a:r>
              <a:rPr lang="en-US" dirty="0" err="1" smtClean="0">
                <a:latin typeface="Roboto"/>
              </a:rPr>
              <a:t>gomobile</a:t>
            </a:r>
            <a:r>
              <a:rPr lang="en-US" dirty="0" smtClean="0">
                <a:latin typeface="Roboto"/>
              </a:rPr>
              <a:t> over what is currently the majority</a:t>
            </a:r>
            <a:r>
              <a:rPr lang="en-US" baseline="0" dirty="0" smtClean="0">
                <a:latin typeface="Roboto"/>
              </a:rPr>
              <a:t> language of java, </a:t>
            </a:r>
            <a:r>
              <a:rPr lang="en-US" baseline="0" dirty="0" err="1" smtClean="0">
                <a:latin typeface="Roboto"/>
              </a:rPr>
              <a:t>kotlin</a:t>
            </a:r>
            <a:r>
              <a:rPr lang="en-US" baseline="0" dirty="0" smtClean="0">
                <a:latin typeface="Roboto"/>
              </a:rPr>
              <a:t>, swift, or OBJ C. no because of limited support for this library.</a:t>
            </a:r>
          </a:p>
          <a:p>
            <a:r>
              <a:rPr lang="en-US" baseline="0" dirty="0" smtClean="0">
                <a:latin typeface="Roboto"/>
              </a:rPr>
              <a:t> </a:t>
            </a:r>
            <a:endParaRPr lang="en-US" dirty="0" smtClean="0">
              <a:latin typeface="Roboto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Gobuffalo</a:t>
            </a:r>
            <a:r>
              <a:rPr lang="en-US" baseline="0" dirty="0" smtClean="0"/>
              <a:t> is a web framework for the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 language and is used for rapid web development.</a:t>
            </a:r>
          </a:p>
          <a:p>
            <a:r>
              <a:rPr lang="en-US" baseline="0" dirty="0" smtClean="0"/>
              <a:t>-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9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8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D757-B5C7-4A40-922E-B631E1D3357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mobile/tree/master/example/networ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c.org/golang.org/x/mobile/app/internal/appte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95" y="0"/>
            <a:ext cx="6666209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199" y="5179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Roboto"/>
              </a:rPr>
              <a:t>GoMobile</a:t>
            </a:r>
            <a:endParaRPr lang="en-US" sz="9600" b="1" dirty="0">
              <a:latin typeface="Roboto"/>
            </a:endParaRPr>
          </a:p>
        </p:txBody>
      </p:sp>
      <p:pic>
        <p:nvPicPr>
          <p:cNvPr id="1028" name="Picture 4" descr="Image result for golang buffa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087" y="3639305"/>
            <a:ext cx="2555913" cy="255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40566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Roboto"/>
              </a:rPr>
              <a:t>and </a:t>
            </a:r>
            <a:r>
              <a:rPr lang="en-US" sz="3200" b="1" dirty="0" err="1" smtClean="0">
                <a:latin typeface="Roboto"/>
              </a:rPr>
              <a:t>gobuffalo</a:t>
            </a:r>
            <a:r>
              <a:rPr lang="en-US" sz="3200" b="1" dirty="0" smtClean="0">
                <a:latin typeface="Roboto"/>
              </a:rPr>
              <a:t>  </a:t>
            </a:r>
            <a:endParaRPr lang="en-US" sz="3200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017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Agenda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Overview</a:t>
            </a:r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Features/Getting Started</a:t>
            </a:r>
          </a:p>
          <a:p>
            <a:r>
              <a:rPr lang="en-US" dirty="0" smtClean="0">
                <a:latin typeface="Roboto"/>
              </a:rPr>
              <a:t>Demo </a:t>
            </a:r>
            <a:r>
              <a:rPr lang="en-US" dirty="0" err="1" smtClean="0">
                <a:latin typeface="Roboto"/>
              </a:rPr>
              <a:t>gomobile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Testing</a:t>
            </a:r>
          </a:p>
          <a:p>
            <a:r>
              <a:rPr lang="en-US" dirty="0" err="1" smtClean="0">
                <a:latin typeface="Roboto"/>
              </a:rPr>
              <a:t>GoBuffalo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Conclusion</a:t>
            </a: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64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Overview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Package app</a:t>
            </a:r>
          </a:p>
          <a:p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`</a:t>
            </a:r>
            <a:r>
              <a:rPr lang="en-US" dirty="0" err="1" smtClean="0">
                <a:latin typeface="Roboto"/>
              </a:rPr>
              <a:t>gomobile</a:t>
            </a:r>
            <a:r>
              <a:rPr lang="en-US" dirty="0" smtClean="0">
                <a:latin typeface="Roboto"/>
              </a:rPr>
              <a:t> build`</a:t>
            </a:r>
          </a:p>
          <a:p>
            <a:r>
              <a:rPr lang="en-US" dirty="0" smtClean="0">
                <a:latin typeface="Roboto"/>
              </a:rPr>
              <a:t>Event processing in Native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0669" y="2379643"/>
            <a:ext cx="344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import "golang.org/x/mobile/app"</a:t>
            </a:r>
          </a:p>
        </p:txBody>
      </p:sp>
    </p:spTree>
    <p:extLst>
      <p:ext uri="{BB962C8B-B14F-4D97-AF65-F5344CB8AC3E}">
        <p14:creationId xmlns:p14="http://schemas.microsoft.com/office/powerpoint/2010/main" val="19304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/>
              </a:rPr>
              <a:t>Features/Getting </a:t>
            </a:r>
            <a:r>
              <a:rPr lang="en-US" dirty="0" smtClean="0">
                <a:latin typeface="Roboto"/>
              </a:rPr>
              <a:t>Started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boto"/>
              </a:rPr>
              <a:t>Features:</a:t>
            </a:r>
          </a:p>
          <a:p>
            <a:pPr lvl="1"/>
            <a:r>
              <a:rPr lang="en-US" dirty="0" smtClean="0">
                <a:latin typeface="Roboto"/>
              </a:rPr>
              <a:t>Native applications/</a:t>
            </a:r>
            <a:r>
              <a:rPr lang="en-US" dirty="0">
                <a:latin typeface="Roboto"/>
              </a:rPr>
              <a:t>SDK </a:t>
            </a:r>
            <a:r>
              <a:rPr lang="en-US" dirty="0" smtClean="0">
                <a:latin typeface="Roboto"/>
              </a:rPr>
              <a:t>applications</a:t>
            </a:r>
          </a:p>
          <a:p>
            <a:pPr lvl="1"/>
            <a:r>
              <a:rPr lang="en-US" dirty="0">
                <a:latin typeface="Roboto"/>
              </a:rPr>
              <a:t>Some </a:t>
            </a:r>
            <a:r>
              <a:rPr lang="en-US" dirty="0" smtClean="0">
                <a:latin typeface="Roboto"/>
              </a:rPr>
              <a:t>packages:</a:t>
            </a:r>
          </a:p>
          <a:p>
            <a:pPr marL="914400" lvl="2" indent="0">
              <a:buNone/>
            </a:pPr>
            <a:r>
              <a:rPr lang="en-US" dirty="0" smtClean="0">
                <a:latin typeface="Roboto"/>
              </a:rPr>
              <a:t>event/lifecycle</a:t>
            </a:r>
          </a:p>
          <a:p>
            <a:pPr marL="914400" lvl="2" indent="0">
              <a:buNone/>
            </a:pPr>
            <a:r>
              <a:rPr lang="en-US" dirty="0" err="1" smtClean="0">
                <a:latin typeface="Roboto"/>
              </a:rPr>
              <a:t>exp</a:t>
            </a:r>
            <a:r>
              <a:rPr lang="en-US" dirty="0" smtClean="0">
                <a:latin typeface="Roboto"/>
              </a:rPr>
              <a:t>/sensor</a:t>
            </a:r>
          </a:p>
          <a:p>
            <a:pPr marL="914400" lvl="2" indent="0">
              <a:buNone/>
            </a:pPr>
            <a:r>
              <a:rPr lang="en-US" dirty="0" err="1" smtClean="0">
                <a:latin typeface="Roboto"/>
              </a:rPr>
              <a:t>cmd</a:t>
            </a:r>
            <a:r>
              <a:rPr lang="en-US" dirty="0" smtClean="0">
                <a:latin typeface="Roboto"/>
              </a:rPr>
              <a:t>/</a:t>
            </a:r>
            <a:r>
              <a:rPr lang="en-US" dirty="0" err="1" smtClean="0">
                <a:latin typeface="Roboto"/>
              </a:rPr>
              <a:t>gobind</a:t>
            </a:r>
            <a:endParaRPr lang="en-US" dirty="0">
              <a:latin typeface="Roboto"/>
            </a:endParaRPr>
          </a:p>
          <a:p>
            <a:endParaRPr lang="en-US" u="sng" dirty="0" smtClean="0">
              <a:latin typeface="Roboto"/>
            </a:endParaRPr>
          </a:p>
          <a:p>
            <a:pPr marL="0" indent="0">
              <a:buNone/>
            </a:pPr>
            <a:r>
              <a:rPr lang="en-US" dirty="0" smtClean="0">
                <a:latin typeface="Roboto"/>
              </a:rPr>
              <a:t>Getting Started:</a:t>
            </a:r>
            <a:endParaRPr lang="en-US" dirty="0">
              <a:latin typeface="Roboto"/>
            </a:endParaRPr>
          </a:p>
          <a:p>
            <a:pPr marL="0" indent="0">
              <a:buNone/>
            </a:pPr>
            <a:r>
              <a:rPr lang="en-US" dirty="0" smtClean="0">
                <a:latin typeface="Roboto"/>
              </a:rPr>
              <a:t>	</a:t>
            </a:r>
            <a:r>
              <a:rPr lang="en-US" sz="2400" dirty="0" smtClean="0">
                <a:latin typeface="Roboto"/>
              </a:rPr>
              <a:t>go </a:t>
            </a:r>
            <a:r>
              <a:rPr lang="en-US" sz="2400" dirty="0">
                <a:latin typeface="Roboto"/>
              </a:rPr>
              <a:t>get golang.org/x/mobile/</a:t>
            </a:r>
            <a:r>
              <a:rPr lang="en-US" sz="2400" dirty="0" err="1">
                <a:latin typeface="Roboto"/>
              </a:rPr>
              <a:t>cmd</a:t>
            </a:r>
            <a:r>
              <a:rPr lang="en-US" sz="2400" dirty="0">
                <a:latin typeface="Roboto"/>
              </a:rPr>
              <a:t>/</a:t>
            </a:r>
            <a:r>
              <a:rPr lang="en-US" sz="2400" dirty="0" err="1">
                <a:latin typeface="Roboto"/>
              </a:rPr>
              <a:t>gomobile</a:t>
            </a:r>
            <a:endParaRPr lang="en-US" sz="2400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59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Demo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https://github.com/golang/mobile/tree/master/example/network</a:t>
            </a:r>
            <a:endParaRPr lang="en-US" dirty="0" smtClean="0">
              <a:latin typeface="Roboto"/>
            </a:endParaRPr>
          </a:p>
          <a:p>
            <a:r>
              <a:rPr lang="en-US" dirty="0" err="1" smtClean="0">
                <a:latin typeface="Roboto"/>
              </a:rPr>
              <a:t>network.</a:t>
            </a:r>
            <a:r>
              <a:rPr lang="en-US" dirty="0" err="1" smtClean="0">
                <a:solidFill>
                  <a:srgbClr val="00B0F0"/>
                </a:solidFill>
                <a:latin typeface="Roboto"/>
              </a:rPr>
              <a:t>go</a:t>
            </a:r>
            <a:endParaRPr lang="en-US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48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Testing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Roboto"/>
              </a:rPr>
              <a:t>import "golang.org/x/mobile/app/internal/</a:t>
            </a:r>
            <a:r>
              <a:rPr lang="en-US" altLang="en-US" dirty="0" err="1">
                <a:latin typeface="Roboto"/>
              </a:rPr>
              <a:t>apptest</a:t>
            </a:r>
            <a:r>
              <a:rPr lang="en-US" altLang="en-US" dirty="0" smtClean="0">
                <a:latin typeface="Roboto"/>
              </a:rPr>
              <a:t>"</a:t>
            </a:r>
            <a:endParaRPr lang="en-US" dirty="0" smtClean="0">
              <a:latin typeface="Roboto"/>
              <a:hlinkClick r:id="rId3"/>
            </a:endParaRPr>
          </a:p>
          <a:p>
            <a:r>
              <a:rPr lang="en-US" dirty="0" smtClean="0">
                <a:latin typeface="Roboto"/>
              </a:rPr>
              <a:t>Package </a:t>
            </a:r>
            <a:r>
              <a:rPr lang="en-US" dirty="0" err="1" smtClean="0">
                <a:latin typeface="Roboto"/>
              </a:rPr>
              <a:t>apptest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Incomplete – Currently only supports iOS</a:t>
            </a:r>
          </a:p>
        </p:txBody>
      </p:sp>
    </p:spTree>
    <p:extLst>
      <p:ext uri="{BB962C8B-B14F-4D97-AF65-F5344CB8AC3E}">
        <p14:creationId xmlns:p14="http://schemas.microsoft.com/office/powerpoint/2010/main" val="7108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"/>
              </a:rPr>
              <a:t>GoBuffalo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Web Development</a:t>
            </a:r>
          </a:p>
          <a:p>
            <a:pPr lvl="8"/>
            <a:r>
              <a:rPr lang="en-US" dirty="0" smtClean="0"/>
              <a:t>Commands/Flags</a:t>
            </a:r>
          </a:p>
          <a:p>
            <a:r>
              <a:rPr lang="en-US" dirty="0" err="1" smtClean="0"/>
              <a:t>GameOfBuffalo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96" y="2579841"/>
            <a:ext cx="7481404" cy="427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End of Lunch and Learn 3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734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341</Words>
  <Application>Microsoft Office PowerPoint</Application>
  <PresentationFormat>Widescreen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Agenda</vt:lpstr>
      <vt:lpstr>Overview</vt:lpstr>
      <vt:lpstr>Features/Getting Started</vt:lpstr>
      <vt:lpstr>Demo</vt:lpstr>
      <vt:lpstr>Testing</vt:lpstr>
      <vt:lpstr>GoBuffalo</vt:lpstr>
      <vt:lpstr>End of Lunch and Learn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Alaa</cp:lastModifiedBy>
  <cp:revision>224</cp:revision>
  <dcterms:created xsi:type="dcterms:W3CDTF">2019-04-06T13:37:57Z</dcterms:created>
  <dcterms:modified xsi:type="dcterms:W3CDTF">2019-05-18T00:59:07Z</dcterms:modified>
</cp:coreProperties>
</file>