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4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library.</a:t>
            </a:r>
          </a:p>
          <a:p>
            <a:r>
              <a:rPr lang="en-US" baseline="0" dirty="0" smtClean="0">
                <a:latin typeface="Roboto"/>
              </a:rPr>
              <a:t> </a:t>
            </a:r>
            <a:endParaRPr lang="en-US" dirty="0" smtClean="0">
              <a:latin typeface="Robot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Demo</a:t>
            </a: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r>
              <a:rPr lang="en-US" dirty="0" smtClean="0">
                <a:latin typeface="Roboto"/>
              </a:rPr>
              <a:t>Conclusion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  <a:endParaRPr lang="en-US" dirty="0" smtClean="0">
              <a:latin typeface="Roboto"/>
            </a:endParaRP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299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194</cp:revision>
  <dcterms:created xsi:type="dcterms:W3CDTF">2019-04-06T13:37:57Z</dcterms:created>
  <dcterms:modified xsi:type="dcterms:W3CDTF">2019-05-13T23:58:19Z</dcterms:modified>
</cp:coreProperties>
</file>