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5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-Delve</a:t>
            </a:r>
            <a:r>
              <a:rPr lang="en-US" baseline="0" dirty="0" smtClean="0"/>
              <a:t> is the most popular open source debugger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programming language.</a:t>
            </a:r>
          </a:p>
          <a:p>
            <a:r>
              <a:rPr lang="en-US" baseline="0" dirty="0" smtClean="0"/>
              <a:t>-The source code is hosted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-Let’s practice by debugging </a:t>
            </a:r>
            <a:r>
              <a:rPr lang="en-US" baseline="0" dirty="0" err="1" smtClean="0"/>
              <a:t>pointer.go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discuss</a:t>
            </a:r>
            <a:r>
              <a:rPr lang="en-US" baseline="0" dirty="0" smtClean="0"/>
              <a:t> the topic of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and exec (egg-sec).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offers the ability to run external commands.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Roboto"/>
              </a:rPr>
              <a:t>These are some functions that we will use to call the date command and ls command.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returns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execute the named program with given arguments.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runs the command and returns its standard output and any errors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Robot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delve/delv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builtin/#st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lang.org/pkg/builtin/#error" TargetMode="External"/><Relationship Id="rId5" Type="http://schemas.openxmlformats.org/officeDocument/2006/relationships/hyperlink" Target="https://golang.org/pkg/builtin/#byte" TargetMode="External"/><Relationship Id="rId4" Type="http://schemas.openxmlformats.org/officeDocument/2006/relationships/hyperlink" Target="https://golang.org/pkg/os/exec/#C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l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871" y="1092983"/>
            <a:ext cx="8647526" cy="57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Delve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Delve the debugger for </a:t>
            </a:r>
            <a:r>
              <a:rPr lang="en-US" dirty="0" err="1" smtClean="0">
                <a:latin typeface="Roboto"/>
              </a:rPr>
              <a:t>Golang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hlinkClick r:id="rId3"/>
              </a:rPr>
              <a:t>https://github.com/go-delve/d</a:t>
            </a:r>
          </a:p>
          <a:p>
            <a:r>
              <a:rPr lang="en-US" dirty="0" smtClean="0">
                <a:latin typeface="Roboto"/>
              </a:rPr>
              <a:t>Debugging </a:t>
            </a:r>
            <a:r>
              <a:rPr lang="en-US" dirty="0" err="1" smtClean="0">
                <a:latin typeface="Roboto"/>
              </a:rPr>
              <a:t>pointer.go</a:t>
            </a:r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346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 exec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Roboto"/>
              </a:rPr>
              <a:t>Golang</a:t>
            </a:r>
            <a:r>
              <a:rPr lang="en-US" dirty="0" smtClean="0">
                <a:latin typeface="Roboto"/>
              </a:rPr>
              <a:t> offers the ability to run external commands.</a:t>
            </a:r>
          </a:p>
          <a:p>
            <a:r>
              <a:rPr lang="en-US" dirty="0" smtClean="0">
                <a:latin typeface="Roboto"/>
              </a:rPr>
              <a:t>Functions that are used: </a:t>
            </a:r>
          </a:p>
          <a:p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  <a:p>
            <a:pPr marL="0" indent="0">
              <a:buNone/>
            </a:pP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date.go</a:t>
            </a:r>
            <a:endParaRPr lang="en-US" dirty="0" smtClean="0">
              <a:latin typeface="Roboto"/>
            </a:endParaRPr>
          </a:p>
          <a:p>
            <a:r>
              <a:rPr lang="en-US" dirty="0" err="1" smtClean="0">
                <a:latin typeface="Roboto"/>
              </a:rPr>
              <a:t>ls.go</a:t>
            </a:r>
            <a:endParaRPr lang="en-US" dirty="0" smtClean="0">
              <a:latin typeface="Roboto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35656" y="2848862"/>
            <a:ext cx="5771920" cy="40011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Command(name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3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3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4"/>
              </a:rPr>
              <a:t>Cmd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5656" y="3412454"/>
            <a:ext cx="5771920" cy="40011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(c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4"/>
              </a:rPr>
              <a:t>Cmd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Output() ([]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5"/>
              </a:rPr>
              <a:t>byte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6"/>
              </a:rPr>
              <a:t>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35656" y="4001294"/>
            <a:ext cx="5771920" cy="400110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func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 (c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4"/>
              </a:rPr>
              <a:t>Cmd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) Run()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75EAB"/>
                </a:solidFill>
                <a:effectLst/>
                <a:latin typeface="Menlo"/>
                <a:hlinkClick r:id="rId6"/>
              </a:rPr>
              <a:t>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5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801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8856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358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156</Words>
  <Application>Microsoft Office PowerPoint</Application>
  <PresentationFormat>Widescreen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Roboto</vt:lpstr>
      <vt:lpstr>Office Theme</vt:lpstr>
      <vt:lpstr>PowerPoint Presentation</vt:lpstr>
      <vt:lpstr>Delve</vt:lpstr>
      <vt:lpstr>Package exec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21</cp:revision>
  <dcterms:created xsi:type="dcterms:W3CDTF">2019-04-06T13:37:57Z</dcterms:created>
  <dcterms:modified xsi:type="dcterms:W3CDTF">2019-04-06T15:26:48Z</dcterms:modified>
</cp:coreProperties>
</file>