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4" r:id="rId4"/>
    <p:sldId id="267" r:id="rId5"/>
    <p:sldId id="269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gobuffalo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applications can be written entirely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also the SDK where you can bind go to java and objective-c.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Roboto"/>
            </a:endParaRPr>
          </a:p>
          <a:p>
            <a:endParaRPr lang="en-US" baseline="0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  <a:hlinkClick r:id="rId3"/>
              </a:rPr>
              <a:t>https://godoc.org/golang.org/x/mobile/app/internal/apptest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apptest</a:t>
            </a:r>
            <a:r>
              <a:rPr lang="en-US" baseline="0" dirty="0" smtClean="0">
                <a:latin typeface="Roboto"/>
              </a:rPr>
              <a:t> </a:t>
            </a:r>
            <a:r>
              <a:rPr lang="en-US" dirty="0" smtClean="0"/>
              <a:t>provides utilities for testing an app.</a:t>
            </a:r>
          </a:p>
          <a:p>
            <a:r>
              <a:rPr lang="en-US" dirty="0" smtClean="0"/>
              <a:t>According</a:t>
            </a:r>
            <a:r>
              <a:rPr lang="en-US" baseline="0" dirty="0" smtClean="0"/>
              <a:t> to there website the testing utility “I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extremely incomplete, hence it being internal. For starters, it should support iOS.”</a:t>
            </a:r>
          </a:p>
          <a:p>
            <a:endParaRPr lang="en-US" dirty="0" smtClean="0"/>
          </a:p>
          <a:p>
            <a:r>
              <a:rPr lang="en-US" dirty="0" smtClean="0"/>
              <a:t>With</a:t>
            </a:r>
            <a:r>
              <a:rPr lang="en-US" baseline="0" dirty="0" smtClean="0"/>
              <a:t> </a:t>
            </a:r>
            <a:r>
              <a:rPr lang="en-US" baseline="0" dirty="0" smtClean="0"/>
              <a:t>this I wanted to talk about the verdict of if I would choose to use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 </a:t>
            </a:r>
          </a:p>
          <a:p>
            <a:r>
              <a:rPr lang="en-US" dirty="0" smtClean="0">
                <a:latin typeface="Roboto"/>
              </a:rPr>
              <a:t>Would I choose 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over what is currently the majority</a:t>
            </a:r>
            <a:r>
              <a:rPr lang="en-US" baseline="0" dirty="0" smtClean="0">
                <a:latin typeface="Roboto"/>
              </a:rPr>
              <a:t> language of java, </a:t>
            </a:r>
            <a:r>
              <a:rPr lang="en-US" baseline="0" dirty="0" err="1" smtClean="0">
                <a:latin typeface="Roboto"/>
              </a:rPr>
              <a:t>kotlin</a:t>
            </a:r>
            <a:r>
              <a:rPr lang="en-US" baseline="0" dirty="0" smtClean="0">
                <a:latin typeface="Roboto"/>
              </a:rPr>
              <a:t>, swift, or OBJ C. no because of limited support for this library</a:t>
            </a:r>
            <a:r>
              <a:rPr lang="en-US" baseline="0" dirty="0" smtClean="0">
                <a:latin typeface="Roboto"/>
              </a:rPr>
              <a:t>.</a:t>
            </a:r>
          </a:p>
          <a:p>
            <a:r>
              <a:rPr lang="en-US" baseline="0" dirty="0" smtClean="0">
                <a:latin typeface="Roboto"/>
              </a:rPr>
              <a:t>Currently its only been 4 years in development and the last update to the code base was 2months ago.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Gobuffalo</a:t>
            </a:r>
            <a:r>
              <a:rPr lang="en-US" baseline="0" dirty="0" smtClean="0"/>
              <a:t> is a web framework for the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language and is used for rapid web development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-To generate a new buffalo project, run the `buffalo new (name of site)` cmd.</a:t>
            </a:r>
          </a:p>
          <a:p>
            <a:r>
              <a:rPr lang="en-US" baseline="0" dirty="0" smtClean="0"/>
              <a:t>-Running the buffalo dev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starts the server on a default port.</a:t>
            </a:r>
            <a:endParaRPr lang="en-US" baseline="0" dirty="0" smtClean="0"/>
          </a:p>
          <a:p>
            <a:r>
              <a:rPr lang="en-US" baseline="0" dirty="0" smtClean="0"/>
              <a:t>-Actions is a directory where all of you go code goes, inside an action file is a mapping of an http verb(</a:t>
            </a:r>
            <a:r>
              <a:rPr lang="en-US" baseline="0" dirty="0" err="1" smtClean="0"/>
              <a:t>get,put,post</a:t>
            </a:r>
            <a:r>
              <a:rPr lang="en-US" baseline="0" dirty="0" smtClean="0"/>
              <a:t>), a route, and a handler </a:t>
            </a:r>
          </a:p>
          <a:p>
            <a:r>
              <a:rPr lang="en-US" baseline="0" dirty="0" smtClean="0"/>
              <a:t>-Templates is the directory where all of your html goes. 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-buffalo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create –a: this will create the databases defined in the </a:t>
            </a:r>
            <a:r>
              <a:rPr lang="en-US" baseline="0" dirty="0" err="1" smtClean="0"/>
              <a:t>database.yml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-buffalo dev: to run the buffalo app in dev mode.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mobile/tree/master/example/net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  <p:pic>
        <p:nvPicPr>
          <p:cNvPr id="1028" name="Picture 4" descr="Image result for golang buffa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87" y="3639305"/>
            <a:ext cx="2555913" cy="25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4056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Roboto"/>
              </a:rPr>
              <a:t>and </a:t>
            </a:r>
            <a:r>
              <a:rPr lang="en-US" sz="3200" b="1" dirty="0" err="1" smtClean="0">
                <a:latin typeface="Roboto"/>
              </a:rPr>
              <a:t>gobuffalo</a:t>
            </a:r>
            <a:r>
              <a:rPr lang="en-US" sz="3200" b="1" dirty="0" smtClean="0">
                <a:latin typeface="Roboto"/>
              </a:rPr>
              <a:t>  </a:t>
            </a:r>
            <a:endParaRPr lang="en-US" sz="32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Features/Getting Started</a:t>
            </a:r>
          </a:p>
          <a:p>
            <a:r>
              <a:rPr lang="en-US" dirty="0" smtClean="0">
                <a:latin typeface="Roboto"/>
              </a:rPr>
              <a:t>Demo </a:t>
            </a:r>
            <a:r>
              <a:rPr lang="en-US" dirty="0" err="1" smtClean="0">
                <a:latin typeface="Roboto"/>
              </a:rPr>
              <a:t>gomobile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Testing</a:t>
            </a:r>
          </a:p>
          <a:p>
            <a:r>
              <a:rPr lang="en-US" dirty="0" err="1" smtClean="0">
                <a:latin typeface="Roboto"/>
              </a:rPr>
              <a:t>GoBuffalo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Conclusion</a:t>
            </a: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smtClean="0">
                <a:latin typeface="Roboto"/>
              </a:rPr>
              <a:t>packages:</a:t>
            </a: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https://github.com/golang/mobile/tree/master/example/network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network.</a:t>
            </a:r>
            <a:r>
              <a:rPr lang="en-US" dirty="0" err="1" smtClean="0">
                <a:solidFill>
                  <a:srgbClr val="00B0F0"/>
                </a:solidFill>
                <a:latin typeface="Roboto"/>
              </a:rPr>
              <a:t>go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Testing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Roboto"/>
              </a:rPr>
              <a:t>import "golang.org/x/mobile/app/internal/</a:t>
            </a:r>
            <a:r>
              <a:rPr lang="en-US" altLang="en-US" dirty="0" err="1">
                <a:latin typeface="Roboto"/>
              </a:rPr>
              <a:t>apptest</a:t>
            </a:r>
            <a:r>
              <a:rPr lang="en-US" altLang="en-US" dirty="0" smtClean="0">
                <a:latin typeface="Roboto"/>
              </a:rPr>
              <a:t>"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</a:rPr>
              <a:t>Package </a:t>
            </a:r>
            <a:r>
              <a:rPr lang="en-US" dirty="0" err="1" smtClean="0">
                <a:latin typeface="Roboto"/>
              </a:rPr>
              <a:t>apptest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Incomplete – Currently only supports iOS</a:t>
            </a: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GoBuffalo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Web Development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Templates </a:t>
            </a:r>
            <a:endParaRPr lang="en-US" dirty="0" smtClean="0"/>
          </a:p>
          <a:p>
            <a:r>
              <a:rPr lang="en-US" dirty="0" smtClean="0"/>
              <a:t>Demoing </a:t>
            </a:r>
            <a:r>
              <a:rPr lang="en-US" dirty="0" err="1" smtClean="0"/>
              <a:t>GameOfBuffalo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99" y="2579841"/>
            <a:ext cx="6771701" cy="42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End of Lunch and Learn 3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734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471</Words>
  <Application>Microsoft Office PowerPoint</Application>
  <PresentationFormat>Widescreen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Testing</vt:lpstr>
      <vt:lpstr>GoBuffalo</vt:lpstr>
      <vt:lpstr>End of Lunch and Learn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246</cp:revision>
  <dcterms:created xsi:type="dcterms:W3CDTF">2019-04-06T13:37:57Z</dcterms:created>
  <dcterms:modified xsi:type="dcterms:W3CDTF">2019-05-18T17:41:09Z</dcterms:modified>
</cp:coreProperties>
</file>