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2" r:id="rId3"/>
    <p:sldId id="263" r:id="rId4"/>
    <p:sldId id="259" r:id="rId5"/>
    <p:sldId id="260" r:id="rId6"/>
    <p:sldId id="265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" initials="A" lastIdx="1" clrIdx="0">
    <p:extLst>
      <p:ext uri="{19B8F6BF-5375-455C-9EA6-DF929625EA0E}">
        <p15:presenceInfo xmlns:p15="http://schemas.microsoft.com/office/powerpoint/2012/main" userId="Al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65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allows for multiple files under the same folder with the same package name. </a:t>
            </a:r>
          </a:p>
          <a:p>
            <a:r>
              <a:rPr lang="en-US" dirty="0" smtClean="0">
                <a:latin typeface="Roboto"/>
              </a:rPr>
              <a:t>-</a:t>
            </a:r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does not allow for multiple package names under the same directory.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-In other words </a:t>
            </a:r>
            <a:r>
              <a:rPr lang="en-US" dirty="0" smtClean="0">
                <a:latin typeface="Roboto"/>
              </a:rPr>
              <a:t>One package per directory.</a:t>
            </a:r>
          </a:p>
          <a:p>
            <a:pPr marL="0" indent="0">
              <a:buFontTx/>
              <a:buNone/>
            </a:pPr>
            <a:r>
              <a:rPr lang="en-US" dirty="0" smtClean="0"/>
              <a:t>-A</a:t>
            </a:r>
            <a:r>
              <a:rPr lang="en-US" baseline="0" dirty="0" smtClean="0"/>
              <a:t> directory should only have one package main although it doesn’t throw a compilation error.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Examples to cover: </a:t>
            </a:r>
            <a:r>
              <a:rPr lang="en-US" dirty="0" err="1" smtClean="0"/>
              <a:t>util</a:t>
            </a:r>
            <a:r>
              <a:rPr lang="en-US" dirty="0" smtClean="0"/>
              <a:t>, </a:t>
            </a:r>
            <a:r>
              <a:rPr lang="en-US" dirty="0" err="1" smtClean="0"/>
              <a:t>mathPackage</a:t>
            </a:r>
            <a:r>
              <a:rPr lang="en-US" dirty="0" smtClean="0"/>
              <a:t>, </a:t>
            </a:r>
            <a:r>
              <a:rPr lang="en-US" dirty="0" err="1" smtClean="0"/>
              <a:t>package_tutorial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Package_tutorial</a:t>
            </a:r>
            <a:r>
              <a:rPr lang="en-US" baseline="0" dirty="0" smtClean="0"/>
              <a:t> – The package tutorial uses 3 packages lets cover the first package util.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Util</a:t>
            </a:r>
            <a:r>
              <a:rPr lang="en-US" baseline="0" dirty="0" smtClean="0"/>
              <a:t> – By convention package names are named the same thing as the directory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-Delve</a:t>
            </a:r>
            <a:r>
              <a:rPr lang="en-US" baseline="0" dirty="0" smtClean="0"/>
              <a:t> is the most popular open source debugger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programming language.</a:t>
            </a:r>
          </a:p>
          <a:p>
            <a:r>
              <a:rPr lang="en-US" baseline="0" dirty="0" smtClean="0"/>
              <a:t>-The source code is hosted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-Let’s practice by debugging </a:t>
            </a:r>
            <a:r>
              <a:rPr lang="en-US" baseline="0" dirty="0" err="1" smtClean="0"/>
              <a:t>point.go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discuss</a:t>
            </a:r>
            <a:r>
              <a:rPr lang="en-US" baseline="0" dirty="0" smtClean="0"/>
              <a:t> the topic of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and exec (egg-sec).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offers the ability to run external commands.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"/>
              </a:rPr>
              <a:t>These are some functions that we will use to call the date command and ls command.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returns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execute the named program with given arguments.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runs the command and returns its standard output and any errors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Robot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delve/del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builtin/#st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lang.org/pkg/builtin/#error" TargetMode="External"/><Relationship Id="rId5" Type="http://schemas.openxmlformats.org/officeDocument/2006/relationships/hyperlink" Target="https://golang.org/pkg/builtin/#byte" TargetMode="External"/><Relationship Id="rId4" Type="http://schemas.openxmlformats.org/officeDocument/2006/relationships/hyperlink" Target="https://golang.org/pkg/os/exec/#Cm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l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71" y="1092983"/>
            <a:ext cx="8647526" cy="57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Packages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 package is just a directory with files of code.</a:t>
            </a:r>
          </a:p>
          <a:p>
            <a:r>
              <a:rPr lang="en-US" dirty="0" smtClean="0">
                <a:latin typeface="Roboto"/>
              </a:rPr>
              <a:t>Package Example:</a:t>
            </a:r>
          </a:p>
          <a:p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Aliases</a:t>
            </a:r>
          </a:p>
          <a:p>
            <a:pPr marL="0" indent="0">
              <a:buNone/>
            </a:pPr>
            <a:endParaRPr lang="en-US" dirty="0">
              <a:latin typeface="Robot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4835" y="2855884"/>
            <a:ext cx="1561646" cy="40011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import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fmt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1677" y="3152481"/>
            <a:ext cx="2" cy="47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95658" y="3570472"/>
            <a:ext cx="309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fmt</a:t>
            </a:r>
            <a:r>
              <a:rPr lang="en-US" dirty="0" smtClean="0"/>
              <a:t>” is the package name.</a:t>
            </a:r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214835" y="4919446"/>
            <a:ext cx="3876563" cy="101566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import format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fmt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Fira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Fira Mono"/>
              </a:rPr>
              <a:t>format.</a:t>
            </a:r>
            <a:r>
              <a:rPr lang="en-US" sz="2000" dirty="0" err="1" smtClean="0">
                <a:latin typeface="Fira Mono"/>
              </a:rPr>
              <a:t>Printf</a:t>
            </a:r>
            <a:r>
              <a:rPr lang="en-US" sz="2000" dirty="0" smtClean="0">
                <a:latin typeface="Fira Mono"/>
              </a:rPr>
              <a:t>(“</a:t>
            </a:r>
            <a:r>
              <a:rPr lang="en-US" sz="2000" dirty="0">
                <a:latin typeface="Fira Mono"/>
              </a:rPr>
              <a:t>%</a:t>
            </a:r>
            <a:r>
              <a:rPr lang="en-US" sz="2000" dirty="0" smtClean="0">
                <a:latin typeface="Fira Mono"/>
              </a:rPr>
              <a:t>s”, </a:t>
            </a:r>
            <a:r>
              <a:rPr lang="en-US" sz="2000" dirty="0" err="1" smtClean="0">
                <a:latin typeface="Fira Mono"/>
              </a:rPr>
              <a:t>stdout</a:t>
            </a:r>
            <a:r>
              <a:rPr lang="en-US" sz="2000" dirty="0" smtClean="0">
                <a:latin typeface="Fira Mono"/>
              </a:rPr>
              <a:t>)</a:t>
            </a:r>
            <a:endParaRPr lang="en-US" sz="2000" dirty="0">
              <a:latin typeface="Fira Mono"/>
            </a:endParaRPr>
          </a:p>
        </p:txBody>
      </p:sp>
    </p:spTree>
    <p:extLst>
      <p:ext uri="{BB962C8B-B14F-4D97-AF65-F5344CB8AC3E}">
        <p14:creationId xmlns:p14="http://schemas.microsoft.com/office/powerpoint/2010/main" val="38580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Pointers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8856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Delve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Delve the debugger for </a:t>
            </a:r>
            <a:r>
              <a:rPr lang="en-US" dirty="0" err="1" smtClean="0">
                <a:latin typeface="Roboto"/>
              </a:rPr>
              <a:t>Golang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hlinkClick r:id="rId3"/>
              </a:rPr>
              <a:t>https://github.com/go-delve/d</a:t>
            </a:r>
          </a:p>
          <a:p>
            <a:r>
              <a:rPr lang="en-US" dirty="0" smtClean="0">
                <a:latin typeface="Roboto"/>
              </a:rPr>
              <a:t>Debugging </a:t>
            </a:r>
            <a:r>
              <a:rPr lang="en-US" dirty="0" err="1" smtClean="0">
                <a:latin typeface="Roboto"/>
              </a:rPr>
              <a:t>point.go</a:t>
            </a:r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34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oboto"/>
              </a:rPr>
              <a:t>o</a:t>
            </a:r>
            <a:r>
              <a:rPr lang="en-US" dirty="0" err="1" smtClean="0">
                <a:latin typeface="Roboto"/>
              </a:rPr>
              <a:t>s</a:t>
            </a:r>
            <a:r>
              <a:rPr lang="en-US" dirty="0" smtClean="0">
                <a:latin typeface="Roboto"/>
              </a:rPr>
              <a:t>/exec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offers the ability to run external commands.</a:t>
            </a:r>
          </a:p>
          <a:p>
            <a:r>
              <a:rPr lang="en-US" dirty="0" smtClean="0">
                <a:latin typeface="Roboto"/>
              </a:rPr>
              <a:t>Functions that are used: </a:t>
            </a:r>
          </a:p>
          <a:p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date.go</a:t>
            </a: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ls.go</a:t>
            </a:r>
            <a:endParaRPr lang="en-US" dirty="0" smtClean="0">
              <a:latin typeface="Roboto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35656" y="2848862"/>
            <a:ext cx="5771920" cy="40011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Command(name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3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3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4"/>
              </a:rPr>
              <a:t>Cmd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5656" y="3412454"/>
            <a:ext cx="5771920" cy="40011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(c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4"/>
              </a:rPr>
              <a:t>Cmd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Output() ([]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5"/>
              </a:rPr>
              <a:t>byte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6"/>
              </a:rPr>
              <a:t>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35656" y="4001294"/>
            <a:ext cx="5771920" cy="40011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(c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4"/>
              </a:rPr>
              <a:t>Cmd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Run()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6"/>
              </a:rPr>
              <a:t>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9030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358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292</Words>
  <Application>Microsoft Office PowerPoint</Application>
  <PresentationFormat>Widescreen</PresentationFormat>
  <Paragraphs>50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Fira Mono</vt:lpstr>
      <vt:lpstr>Menlo</vt:lpstr>
      <vt:lpstr>Roboto</vt:lpstr>
      <vt:lpstr>Office Theme</vt:lpstr>
      <vt:lpstr>PowerPoint Presentation</vt:lpstr>
      <vt:lpstr>Packages</vt:lpstr>
      <vt:lpstr>Pointers</vt:lpstr>
      <vt:lpstr>Delve</vt:lpstr>
      <vt:lpstr>os/exec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44</cp:revision>
  <dcterms:created xsi:type="dcterms:W3CDTF">2019-04-06T13:37:57Z</dcterms:created>
  <dcterms:modified xsi:type="dcterms:W3CDTF">2019-04-12T23:42:04Z</dcterms:modified>
</cp:coreProperties>
</file>