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4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" initials="A" lastIdx="1" clrIdx="0">
    <p:extLst>
      <p:ext uri="{19B8F6BF-5375-455C-9EA6-DF929625EA0E}">
        <p15:presenceInfo xmlns:p15="http://schemas.microsoft.com/office/powerpoint/2012/main" userId="Al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65" autoAdjust="0"/>
  </p:normalViewPr>
  <p:slideViewPr>
    <p:cSldViewPr snapToGrid="0">
      <p:cViewPr varScale="1">
        <p:scale>
          <a:sx n="87" d="100"/>
          <a:sy n="87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91-CB19-4B63-9963-8A77FB30904D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5AFA-8529-45AE-977F-998C2B04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the 3</a:t>
            </a:r>
            <a:r>
              <a:rPr lang="en-US" baseline="30000" dirty="0" smtClean="0"/>
              <a:t>rd</a:t>
            </a:r>
            <a:r>
              <a:rPr lang="en-US" dirty="0" smtClean="0"/>
              <a:t> lunch</a:t>
            </a:r>
            <a:r>
              <a:rPr lang="en-US" baseline="0" dirty="0" smtClean="0"/>
              <a:t> and learn for </a:t>
            </a:r>
            <a:r>
              <a:rPr lang="en-US" baseline="0" dirty="0" err="1" smtClean="0"/>
              <a:t>golang</a:t>
            </a:r>
            <a:r>
              <a:rPr lang="en-US" baseline="0" dirty="0" smtClean="0"/>
              <a:t>. Todays topic is </a:t>
            </a:r>
            <a:r>
              <a:rPr lang="en-US" baseline="0" dirty="0" err="1" smtClean="0"/>
              <a:t>gomobile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9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app lets you write portable all-Go apps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Apps written entirely in Go have a main function, and is built with `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build`, which directly produces runnable outputs for Android and iOS.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Go runtime is initialized on Android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NativeActivity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onCreate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called, and on iOS when the process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lifecycle defines an event for an app's lifecycle.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sensor provides sensor events from various movement sensors.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Gobind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generates language bindings that make it possible to call Go functions from Java and Objective-C.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gomobile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need to install the go mobile tools.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3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85AFA-8529-45AE-977F-998C2B0437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D757-B5C7-4A40-922E-B631E1D33579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5074E-0E09-403F-9336-64F24ACF8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95" y="0"/>
            <a:ext cx="6666209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199" y="51794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atin typeface="Roboto"/>
              </a:rPr>
              <a:t>GoMobile</a:t>
            </a:r>
            <a:endParaRPr lang="en-US" sz="9600" b="1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0173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Agenda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Features/</a:t>
            </a:r>
            <a:r>
              <a:rPr lang="en-US" dirty="0" smtClean="0">
                <a:latin typeface="Roboto"/>
              </a:rPr>
              <a:t>Getting </a:t>
            </a:r>
            <a:r>
              <a:rPr lang="en-US" dirty="0" smtClean="0">
                <a:latin typeface="Roboto"/>
              </a:rPr>
              <a:t>Started</a:t>
            </a:r>
          </a:p>
          <a:p>
            <a:r>
              <a:rPr lang="en-US" dirty="0" smtClean="0">
                <a:latin typeface="Roboto"/>
              </a:rPr>
              <a:t>Demo</a:t>
            </a:r>
          </a:p>
          <a:p>
            <a:r>
              <a:rPr lang="en-US" dirty="0" smtClean="0">
                <a:latin typeface="Roboto"/>
              </a:rPr>
              <a:t>Testing</a:t>
            </a:r>
            <a:endParaRPr lang="en-US" dirty="0" smtClean="0">
              <a:latin typeface="Roboto"/>
            </a:endParaRPr>
          </a:p>
          <a:p>
            <a:r>
              <a:rPr lang="en-US" dirty="0" smtClean="0">
                <a:latin typeface="Roboto"/>
              </a:rPr>
              <a:t>Conclusion</a:t>
            </a: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4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Overview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Package app</a:t>
            </a:r>
          </a:p>
          <a:p>
            <a:endParaRPr lang="en-US" dirty="0">
              <a:latin typeface="Roboto"/>
            </a:endParaRPr>
          </a:p>
          <a:p>
            <a:r>
              <a:rPr lang="en-US" dirty="0" smtClean="0">
                <a:latin typeface="Roboto"/>
              </a:rPr>
              <a:t>`</a:t>
            </a:r>
            <a:r>
              <a:rPr lang="en-US" dirty="0" err="1" smtClean="0">
                <a:latin typeface="Roboto"/>
              </a:rPr>
              <a:t>gomobile</a:t>
            </a:r>
            <a:r>
              <a:rPr lang="en-US" dirty="0" smtClean="0">
                <a:latin typeface="Roboto"/>
              </a:rPr>
              <a:t> build`</a:t>
            </a:r>
          </a:p>
          <a:p>
            <a:r>
              <a:rPr lang="en-US" dirty="0" smtClean="0">
                <a:latin typeface="Roboto"/>
              </a:rPr>
              <a:t>Event processing in Native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669" y="2379643"/>
            <a:ext cx="344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import "golang.org/x/mobile/app"</a:t>
            </a:r>
          </a:p>
        </p:txBody>
      </p:sp>
    </p:spTree>
    <p:extLst>
      <p:ext uri="{BB962C8B-B14F-4D97-AF65-F5344CB8AC3E}">
        <p14:creationId xmlns:p14="http://schemas.microsoft.com/office/powerpoint/2010/main" val="19304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/>
              </a:rPr>
              <a:t>Features/Getting </a:t>
            </a:r>
            <a:r>
              <a:rPr lang="en-US" dirty="0" smtClean="0">
                <a:latin typeface="Roboto"/>
              </a:rPr>
              <a:t>Started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Roboto"/>
              </a:rPr>
              <a:t>Features:</a:t>
            </a:r>
          </a:p>
          <a:p>
            <a:pPr lvl="1"/>
            <a:r>
              <a:rPr lang="en-US" dirty="0" smtClean="0">
                <a:latin typeface="Roboto"/>
              </a:rPr>
              <a:t>Native applications/</a:t>
            </a:r>
            <a:r>
              <a:rPr lang="en-US" dirty="0">
                <a:latin typeface="Roboto"/>
              </a:rPr>
              <a:t>SDK </a:t>
            </a:r>
            <a:r>
              <a:rPr lang="en-US" dirty="0" smtClean="0">
                <a:latin typeface="Roboto"/>
              </a:rPr>
              <a:t>applications</a:t>
            </a:r>
          </a:p>
          <a:p>
            <a:pPr lvl="1"/>
            <a:r>
              <a:rPr lang="en-US" dirty="0">
                <a:latin typeface="Roboto"/>
              </a:rPr>
              <a:t>Some </a:t>
            </a:r>
            <a:r>
              <a:rPr lang="en-US" dirty="0" err="1">
                <a:latin typeface="Roboto"/>
              </a:rPr>
              <a:t>packes</a:t>
            </a:r>
            <a:r>
              <a:rPr lang="en-US" dirty="0" smtClean="0">
                <a:latin typeface="Roboto"/>
              </a:rPr>
              <a:t>:</a:t>
            </a:r>
          </a:p>
          <a:p>
            <a:pPr marL="914400" lvl="2" indent="0">
              <a:buNone/>
            </a:pPr>
            <a:r>
              <a:rPr lang="en-US" dirty="0" smtClean="0">
                <a:latin typeface="Roboto"/>
              </a:rPr>
              <a:t>event/lifecycle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exp</a:t>
            </a:r>
            <a:r>
              <a:rPr lang="en-US" dirty="0" smtClean="0">
                <a:latin typeface="Roboto"/>
              </a:rPr>
              <a:t>/sensor</a:t>
            </a:r>
          </a:p>
          <a:p>
            <a:pPr marL="914400" lvl="2" indent="0">
              <a:buNone/>
            </a:pPr>
            <a:r>
              <a:rPr lang="en-US" dirty="0" err="1" smtClean="0">
                <a:latin typeface="Roboto"/>
              </a:rPr>
              <a:t>cmd</a:t>
            </a:r>
            <a:r>
              <a:rPr lang="en-US" dirty="0" smtClean="0">
                <a:latin typeface="Roboto"/>
              </a:rPr>
              <a:t>/</a:t>
            </a:r>
            <a:r>
              <a:rPr lang="en-US" dirty="0" err="1" smtClean="0">
                <a:latin typeface="Roboto"/>
              </a:rPr>
              <a:t>gobind</a:t>
            </a:r>
            <a:endParaRPr lang="en-US" dirty="0">
              <a:latin typeface="Roboto"/>
            </a:endParaRPr>
          </a:p>
          <a:p>
            <a:endParaRPr lang="en-US" u="sng" dirty="0" smtClean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Getting Started:</a:t>
            </a: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 smtClean="0">
                <a:latin typeface="Roboto"/>
              </a:rPr>
              <a:t>	</a:t>
            </a:r>
            <a:r>
              <a:rPr lang="en-US" sz="2400" dirty="0" smtClean="0">
                <a:latin typeface="Roboto"/>
              </a:rPr>
              <a:t>go </a:t>
            </a:r>
            <a:r>
              <a:rPr lang="en-US" sz="2400" dirty="0">
                <a:latin typeface="Roboto"/>
              </a:rPr>
              <a:t>get golang.org/x/mobile/</a:t>
            </a:r>
            <a:r>
              <a:rPr lang="en-US" sz="2400" dirty="0" err="1">
                <a:latin typeface="Roboto"/>
              </a:rPr>
              <a:t>cmd</a:t>
            </a:r>
            <a:r>
              <a:rPr lang="en-US" sz="2400" dirty="0">
                <a:latin typeface="Roboto"/>
              </a:rPr>
              <a:t>/</a:t>
            </a:r>
            <a:r>
              <a:rPr lang="en-US" sz="2400" dirty="0" err="1">
                <a:latin typeface="Roboto"/>
              </a:rPr>
              <a:t>gomobile</a:t>
            </a:r>
            <a:endParaRPr lang="en-US" sz="2400" dirty="0" smtClean="0">
              <a:latin typeface="Roboto"/>
            </a:endParaRPr>
          </a:p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594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oboto"/>
              </a:rPr>
              <a:t>Demo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48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108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175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Agenda</vt:lpstr>
      <vt:lpstr>Overview</vt:lpstr>
      <vt:lpstr>Features/Getting Started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</dc:creator>
  <cp:lastModifiedBy>Alaa</cp:lastModifiedBy>
  <cp:revision>177</cp:revision>
  <dcterms:created xsi:type="dcterms:W3CDTF">2019-04-06T13:37:57Z</dcterms:created>
  <dcterms:modified xsi:type="dcterms:W3CDTF">2019-05-11T12:16:24Z</dcterms:modified>
</cp:coreProperties>
</file>