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8" r:id="rId2"/>
    <p:sldId id="266" r:id="rId3"/>
    <p:sldId id="264" r:id="rId4"/>
    <p:sldId id="267" r:id="rId5"/>
    <p:sldId id="269" r:id="rId6"/>
    <p:sldId id="268" r:id="rId7"/>
    <p:sldId id="271" r:id="rId8"/>
    <p:sldId id="27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aa" initials="A" lastIdx="1" clrIdx="0">
    <p:extLst>
      <p:ext uri="{19B8F6BF-5375-455C-9EA6-DF929625EA0E}">
        <p15:presenceInfo xmlns:p15="http://schemas.microsoft.com/office/powerpoint/2012/main" userId="Ala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5465" autoAdjust="0"/>
  </p:normalViewPr>
  <p:slideViewPr>
    <p:cSldViewPr snapToGrid="0">
      <p:cViewPr varScale="1">
        <p:scale>
          <a:sx n="87" d="100"/>
          <a:sy n="87" d="100"/>
        </p:scale>
        <p:origin x="14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412791-CB19-4B63-9963-8A77FB30904D}" type="datetimeFigureOut">
              <a:rPr lang="en-US" smtClean="0"/>
              <a:t>5/19/2019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485AFA-8529-45AE-977F-998C2B043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386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odoc.org/golang.org/x/mobile/app/internal/apptest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Welcome to the 3</a:t>
            </a:r>
            <a:r>
              <a:rPr lang="en-US" baseline="30000" dirty="0" smtClean="0"/>
              <a:t>rd</a:t>
            </a:r>
            <a:r>
              <a:rPr lang="en-US" dirty="0" smtClean="0"/>
              <a:t> lunch</a:t>
            </a:r>
            <a:r>
              <a:rPr lang="en-US" baseline="0" dirty="0" smtClean="0"/>
              <a:t> and learn for </a:t>
            </a:r>
            <a:r>
              <a:rPr lang="en-US" baseline="0" dirty="0" err="1" smtClean="0"/>
              <a:t>golang</a:t>
            </a:r>
            <a:r>
              <a:rPr lang="en-US" baseline="0" dirty="0" smtClean="0"/>
              <a:t>. Todays topic is </a:t>
            </a:r>
            <a:r>
              <a:rPr lang="en-US" baseline="0" dirty="0" err="1" smtClean="0"/>
              <a:t>gomobile</a:t>
            </a:r>
            <a:r>
              <a:rPr lang="en-US" baseline="0" dirty="0" smtClean="0"/>
              <a:t>, and </a:t>
            </a:r>
            <a:r>
              <a:rPr lang="en-US" baseline="0" dirty="0" err="1" smtClean="0"/>
              <a:t>gobuffalo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485AFA-8529-45AE-977F-998C2B04371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3065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485AFA-8529-45AE-977F-998C2B04371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9995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Package app lets you write portable all-Go apps for Android and iOS.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Apps written entirely in Go have a main function, and is built with `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gomobile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build`, which directly produces runnable outputs for Android and iOS.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Go runtime is initialized on Android when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NativeActivity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onCreate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called, and on iOS when the process starts.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485AFA-8529-45AE-977F-998C2B04371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0484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Native applications can be written entirely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with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gomobile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there is also the SDK where you can bind go to java and objective-c.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Package lifecycle defines an event for an app's lifecycle.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Package sensor provides sensor events from various movement sensors.</a:t>
            </a:r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Gobind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generates language bindings that make it possible to call Go functions from Java and Objective-C.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get started with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gomobile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you need to install the go mobile tools.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485AFA-8529-45AE-977F-998C2B04371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8299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latin typeface="Roboto"/>
            </a:endParaRPr>
          </a:p>
          <a:p>
            <a:endParaRPr lang="en-US" baseline="0" dirty="0" smtClean="0">
              <a:latin typeface="Roboto"/>
            </a:endParaRPr>
          </a:p>
          <a:p>
            <a:r>
              <a:rPr lang="en-US" dirty="0" smtClean="0">
                <a:latin typeface="Roboto"/>
              </a:rPr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485AFA-8529-45AE-977F-998C2B04371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5312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Roboto"/>
                <a:hlinkClick r:id="rId3"/>
              </a:rPr>
              <a:t>https://godoc.org/golang.org/x/mobile/app/internal/apptest</a:t>
            </a: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Package </a:t>
            </a:r>
            <a:r>
              <a:rPr lang="en-US" dirty="0" err="1" smtClean="0"/>
              <a:t>apptest</a:t>
            </a:r>
            <a:r>
              <a:rPr lang="en-US" baseline="0" dirty="0" smtClean="0">
                <a:latin typeface="Roboto"/>
              </a:rPr>
              <a:t> </a:t>
            </a:r>
            <a:r>
              <a:rPr lang="en-US" dirty="0" smtClean="0"/>
              <a:t>provides utilities for testing an app.</a:t>
            </a:r>
          </a:p>
          <a:p>
            <a:r>
              <a:rPr lang="en-US" dirty="0" smtClean="0"/>
              <a:t>According</a:t>
            </a:r>
            <a:r>
              <a:rPr lang="en-US" baseline="0" dirty="0" smtClean="0"/>
              <a:t> to there website the testing utility “I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 extremely incomplete, hence it being internal. For starters, it should support iOS.”</a:t>
            </a:r>
          </a:p>
          <a:p>
            <a:endParaRPr lang="en-US" dirty="0" smtClean="0"/>
          </a:p>
          <a:p>
            <a:r>
              <a:rPr lang="en-US" dirty="0" smtClean="0"/>
              <a:t>With</a:t>
            </a:r>
            <a:r>
              <a:rPr lang="en-US" baseline="0" dirty="0" smtClean="0"/>
              <a:t> this I wanted to talk about the verdict of if I would choose to use </a:t>
            </a:r>
            <a:r>
              <a:rPr lang="en-US" baseline="0" dirty="0" err="1" smtClean="0"/>
              <a:t>gomobile</a:t>
            </a:r>
            <a:r>
              <a:rPr lang="en-US" baseline="0" dirty="0" smtClean="0"/>
              <a:t>. </a:t>
            </a:r>
          </a:p>
          <a:p>
            <a:r>
              <a:rPr lang="en-US" dirty="0" smtClean="0">
                <a:latin typeface="Roboto"/>
              </a:rPr>
              <a:t>Would I choose </a:t>
            </a:r>
            <a:r>
              <a:rPr lang="en-US" dirty="0" err="1" smtClean="0">
                <a:latin typeface="Roboto"/>
              </a:rPr>
              <a:t>gomobile</a:t>
            </a:r>
            <a:r>
              <a:rPr lang="en-US" dirty="0" smtClean="0">
                <a:latin typeface="Roboto"/>
              </a:rPr>
              <a:t> over what is currently the majority</a:t>
            </a:r>
            <a:r>
              <a:rPr lang="en-US" baseline="0" dirty="0" smtClean="0">
                <a:latin typeface="Roboto"/>
              </a:rPr>
              <a:t> language of java, </a:t>
            </a:r>
            <a:r>
              <a:rPr lang="en-US" baseline="0" dirty="0" err="1" smtClean="0">
                <a:latin typeface="Roboto"/>
              </a:rPr>
              <a:t>kotlin</a:t>
            </a:r>
            <a:r>
              <a:rPr lang="en-US" baseline="0" dirty="0" smtClean="0">
                <a:latin typeface="Roboto"/>
              </a:rPr>
              <a:t>, swift, or OBJ C. no because of limited support for this library.</a:t>
            </a:r>
          </a:p>
          <a:p>
            <a:r>
              <a:rPr lang="en-US" baseline="0" dirty="0" smtClean="0">
                <a:latin typeface="Roboto"/>
              </a:rPr>
              <a:t>Currently its only been 4 years in development and the last update to the code base was 2months ago.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485AFA-8529-45AE-977F-998C2B04371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5547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</a:t>
            </a:r>
            <a:r>
              <a:rPr lang="en-US" dirty="0" err="1" smtClean="0"/>
              <a:t>Gobuffalo</a:t>
            </a:r>
            <a:r>
              <a:rPr lang="en-US" baseline="0" dirty="0" smtClean="0"/>
              <a:t> is a web framework for the </a:t>
            </a:r>
            <a:r>
              <a:rPr lang="en-US" baseline="0" dirty="0" err="1" smtClean="0"/>
              <a:t>golang</a:t>
            </a:r>
            <a:r>
              <a:rPr lang="en-US" baseline="0" dirty="0" smtClean="0"/>
              <a:t> language and is used for rapid web development.</a:t>
            </a:r>
          </a:p>
          <a:p>
            <a:r>
              <a:rPr lang="en-US" baseline="0" dirty="0" smtClean="0"/>
              <a:t>-To generate a new buffalo project, run the `buffalo new (name of site)` cmd.</a:t>
            </a:r>
          </a:p>
          <a:p>
            <a:r>
              <a:rPr lang="en-US" baseline="0" dirty="0" smtClean="0"/>
              <a:t>-Running the buffalo dev </a:t>
            </a:r>
            <a:r>
              <a:rPr lang="en-US" baseline="0" dirty="0" err="1" smtClean="0"/>
              <a:t>cmd</a:t>
            </a:r>
            <a:r>
              <a:rPr lang="en-US" baseline="0" dirty="0" smtClean="0"/>
              <a:t> starts the server on a default port.</a:t>
            </a:r>
          </a:p>
          <a:p>
            <a:r>
              <a:rPr lang="en-US" baseline="0" dirty="0" smtClean="0"/>
              <a:t>-Actions is a directory where all of you go code goes, inside an action file is a mapping of an http verb(</a:t>
            </a:r>
            <a:r>
              <a:rPr lang="en-US" baseline="0" dirty="0" err="1" smtClean="0"/>
              <a:t>get,put,post</a:t>
            </a:r>
            <a:r>
              <a:rPr lang="en-US" baseline="0" dirty="0" smtClean="0"/>
              <a:t>), a route, and a handler </a:t>
            </a:r>
          </a:p>
          <a:p>
            <a:r>
              <a:rPr lang="en-US" baseline="0" dirty="0" smtClean="0"/>
              <a:t>-Templates is the directory where all of your html goes. </a:t>
            </a:r>
          </a:p>
          <a:p>
            <a:r>
              <a:rPr lang="en-US" baseline="0" dirty="0" smtClean="0"/>
              <a:t> </a:t>
            </a:r>
            <a:endParaRPr lang="en-US" baseline="0" dirty="0" smtClean="0"/>
          </a:p>
          <a:p>
            <a:r>
              <a:rPr lang="en-US" baseline="0" dirty="0" smtClean="0"/>
              <a:t>-</a:t>
            </a:r>
            <a:r>
              <a:rPr lang="en-US" baseline="0" dirty="0" err="1" smtClean="0"/>
              <a:t>GoBuffalo</a:t>
            </a:r>
            <a:r>
              <a:rPr lang="en-US" baseline="0" dirty="0" smtClean="0"/>
              <a:t> is </a:t>
            </a:r>
            <a:r>
              <a:rPr lang="en-US" baseline="0" dirty="0" err="1" smtClean="0"/>
              <a:t>golangs</a:t>
            </a:r>
            <a:r>
              <a:rPr lang="en-US" baseline="0" dirty="0" smtClean="0"/>
              <a:t> version of ruby on rails.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Some common commands I wanted to demo is </a:t>
            </a:r>
          </a:p>
          <a:p>
            <a:r>
              <a:rPr lang="en-US" baseline="0" dirty="0" smtClean="0"/>
              <a:t>-buffalo generate  --help // The buffalo generate command will allow you to generate action files, </a:t>
            </a:r>
            <a:r>
              <a:rPr lang="en-US" baseline="0" dirty="0" err="1" smtClean="0"/>
              <a:t>docker</a:t>
            </a:r>
            <a:r>
              <a:rPr lang="en-US" baseline="0" dirty="0" smtClean="0"/>
              <a:t> files, and other code files.</a:t>
            </a:r>
          </a:p>
          <a:p>
            <a:r>
              <a:rPr lang="en-US" baseline="0" dirty="0" smtClean="0"/>
              <a:t>-buffalo generate resource //generates models, locales, setups crud pages, and a handler.</a:t>
            </a:r>
            <a:endParaRPr lang="en-US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-buffalo </a:t>
            </a:r>
            <a:r>
              <a:rPr lang="en-US" baseline="0" dirty="0" err="1" smtClean="0"/>
              <a:t>db</a:t>
            </a:r>
            <a:r>
              <a:rPr lang="en-US" baseline="0" dirty="0" smtClean="0"/>
              <a:t> create –a: this will create the databases defined in the </a:t>
            </a:r>
            <a:r>
              <a:rPr lang="en-US" baseline="0" dirty="0" err="1" smtClean="0"/>
              <a:t>database.yml</a:t>
            </a:r>
            <a:r>
              <a:rPr lang="en-US" baseline="0" dirty="0" smtClean="0"/>
              <a:t> file</a:t>
            </a:r>
          </a:p>
          <a:p>
            <a:r>
              <a:rPr lang="en-US" baseline="0" dirty="0" smtClean="0"/>
              <a:t>-buffalo dev: to run the buffalo app in dev mode.</a:t>
            </a:r>
          </a:p>
          <a:p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485AFA-8529-45AE-977F-998C2B04371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1946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485AFA-8529-45AE-977F-998C2B04371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1888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ED757-B5C7-4A40-922E-B631E1D33579}" type="datetimeFigureOut">
              <a:rPr lang="en-US" smtClean="0"/>
              <a:t>5/19/2019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5074E-0E09-403F-9336-64F24ACF8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38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ED757-B5C7-4A40-922E-B631E1D33579}" type="datetimeFigureOut">
              <a:rPr lang="en-US" smtClean="0"/>
              <a:t>5/19/2019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5074E-0E09-403F-9336-64F24ACF8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257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ED757-B5C7-4A40-922E-B631E1D33579}" type="datetimeFigureOut">
              <a:rPr lang="en-US" smtClean="0"/>
              <a:t>5/19/2019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5074E-0E09-403F-9336-64F24ACF8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167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ED757-B5C7-4A40-922E-B631E1D33579}" type="datetimeFigureOut">
              <a:rPr lang="en-US" smtClean="0"/>
              <a:t>5/19/2019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5074E-0E09-403F-9336-64F24ACF8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857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ED757-B5C7-4A40-922E-B631E1D33579}" type="datetimeFigureOut">
              <a:rPr lang="en-US" smtClean="0"/>
              <a:t>5/19/2019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5074E-0E09-403F-9336-64F24ACF8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59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ED757-B5C7-4A40-922E-B631E1D33579}" type="datetimeFigureOut">
              <a:rPr lang="en-US" smtClean="0"/>
              <a:t>5/19/2019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5074E-0E09-403F-9336-64F24ACF8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189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ED757-B5C7-4A40-922E-B631E1D33579}" type="datetimeFigureOut">
              <a:rPr lang="en-US" smtClean="0"/>
              <a:t>5/19/2019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5074E-0E09-403F-9336-64F24ACF8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47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ED757-B5C7-4A40-922E-B631E1D33579}" type="datetimeFigureOut">
              <a:rPr lang="en-US" smtClean="0"/>
              <a:t>5/19/2019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5074E-0E09-403F-9336-64F24ACF8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235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ED757-B5C7-4A40-922E-B631E1D33579}" type="datetimeFigureOut">
              <a:rPr lang="en-US" smtClean="0"/>
              <a:t>5/19/2019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5074E-0E09-403F-9336-64F24ACF8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22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ED757-B5C7-4A40-922E-B631E1D33579}" type="datetimeFigureOut">
              <a:rPr lang="en-US" smtClean="0"/>
              <a:t>5/19/2019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5074E-0E09-403F-9336-64F24ACF8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643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ED757-B5C7-4A40-922E-B631E1D33579}" type="datetimeFigureOut">
              <a:rPr lang="en-US" smtClean="0"/>
              <a:t>5/19/2019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5074E-0E09-403F-9336-64F24ACF8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81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0ED757-B5C7-4A40-922E-B631E1D33579}" type="datetimeFigureOut">
              <a:rPr lang="en-US" smtClean="0"/>
              <a:t>5/19/2019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25074E-0E09-403F-9336-64F24ACF8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442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olang/mobile/tree/master/example/network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odoc.org/golang.org/x/mobile/app/internal/apptest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895" y="0"/>
            <a:ext cx="6666209" cy="68580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838199" y="517949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9600" b="1" dirty="0" smtClean="0">
                <a:latin typeface="Roboto"/>
              </a:rPr>
              <a:t>GoMobile</a:t>
            </a:r>
            <a:endParaRPr lang="en-US" sz="9600" b="1" dirty="0">
              <a:latin typeface="Roboto"/>
            </a:endParaRPr>
          </a:p>
        </p:txBody>
      </p:sp>
      <p:pic>
        <p:nvPicPr>
          <p:cNvPr id="1028" name="Picture 4" descr="Image result for golang buffal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6087" y="3639305"/>
            <a:ext cx="2555913" cy="2555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5540566" y="55324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>
                <a:latin typeface="Roboto"/>
              </a:rPr>
              <a:t>and </a:t>
            </a:r>
            <a:r>
              <a:rPr lang="en-US" sz="3200" b="1" dirty="0" err="1" smtClean="0">
                <a:latin typeface="Roboto"/>
              </a:rPr>
              <a:t>gobuffalo</a:t>
            </a:r>
            <a:r>
              <a:rPr lang="en-US" sz="3200" b="1" dirty="0" smtClean="0">
                <a:latin typeface="Roboto"/>
              </a:rPr>
              <a:t>  </a:t>
            </a:r>
            <a:endParaRPr lang="en-US" sz="3200" b="1" dirty="0"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601739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Roboto"/>
              </a:rPr>
              <a:t>Agenda</a:t>
            </a:r>
            <a:endParaRPr lang="en-US" dirty="0">
              <a:latin typeface="Roboto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Roboto"/>
              </a:rPr>
              <a:t>Overview</a:t>
            </a:r>
            <a:endParaRPr lang="en-US" dirty="0">
              <a:latin typeface="Roboto"/>
            </a:endParaRPr>
          </a:p>
          <a:p>
            <a:r>
              <a:rPr lang="en-US" dirty="0" smtClean="0">
                <a:latin typeface="Roboto"/>
              </a:rPr>
              <a:t>Features/Getting Started</a:t>
            </a:r>
          </a:p>
          <a:p>
            <a:r>
              <a:rPr lang="en-US" dirty="0" smtClean="0">
                <a:latin typeface="Roboto"/>
              </a:rPr>
              <a:t>Demo </a:t>
            </a:r>
            <a:r>
              <a:rPr lang="en-US" dirty="0" err="1" smtClean="0">
                <a:latin typeface="Roboto"/>
              </a:rPr>
              <a:t>gomobile</a:t>
            </a:r>
            <a:endParaRPr lang="en-US" dirty="0" smtClean="0">
              <a:latin typeface="Roboto"/>
            </a:endParaRPr>
          </a:p>
          <a:p>
            <a:r>
              <a:rPr lang="en-US" dirty="0" smtClean="0">
                <a:latin typeface="Roboto"/>
              </a:rPr>
              <a:t>Testing</a:t>
            </a:r>
          </a:p>
          <a:p>
            <a:r>
              <a:rPr lang="en-US" dirty="0" err="1" smtClean="0">
                <a:latin typeface="Roboto"/>
              </a:rPr>
              <a:t>GoBuffalo</a:t>
            </a:r>
            <a:endParaRPr lang="en-US" dirty="0" smtClean="0">
              <a:latin typeface="Roboto"/>
            </a:endParaRPr>
          </a:p>
          <a:p>
            <a:r>
              <a:rPr lang="en-US" dirty="0" smtClean="0">
                <a:latin typeface="Roboto"/>
              </a:rPr>
              <a:t>Conclusion</a:t>
            </a:r>
          </a:p>
          <a:p>
            <a:endParaRPr lang="en-US" dirty="0" smtClean="0"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86447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Roboto"/>
              </a:rPr>
              <a:t>Overview</a:t>
            </a:r>
            <a:endParaRPr lang="en-US" dirty="0">
              <a:latin typeface="Roboto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Roboto"/>
              </a:rPr>
              <a:t>Package app</a:t>
            </a:r>
          </a:p>
          <a:p>
            <a:endParaRPr lang="en-US" dirty="0">
              <a:latin typeface="Roboto"/>
            </a:endParaRPr>
          </a:p>
          <a:p>
            <a:r>
              <a:rPr lang="en-US" dirty="0" smtClean="0">
                <a:latin typeface="Roboto"/>
              </a:rPr>
              <a:t>`</a:t>
            </a:r>
            <a:r>
              <a:rPr lang="en-US" dirty="0" err="1" smtClean="0">
                <a:latin typeface="Roboto"/>
              </a:rPr>
              <a:t>gomobile</a:t>
            </a:r>
            <a:r>
              <a:rPr lang="en-US" dirty="0" smtClean="0">
                <a:latin typeface="Roboto"/>
              </a:rPr>
              <a:t> build`</a:t>
            </a:r>
          </a:p>
          <a:p>
            <a:r>
              <a:rPr lang="en-US" dirty="0" smtClean="0">
                <a:latin typeface="Roboto"/>
              </a:rPr>
              <a:t>Event processing in Native Apps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90669" y="2379643"/>
            <a:ext cx="3448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import "golang.org/x/mobile/app"</a:t>
            </a:r>
          </a:p>
        </p:txBody>
      </p:sp>
    </p:spTree>
    <p:extLst>
      <p:ext uri="{BB962C8B-B14F-4D97-AF65-F5344CB8AC3E}">
        <p14:creationId xmlns:p14="http://schemas.microsoft.com/office/powerpoint/2010/main" val="1930421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Roboto"/>
              </a:rPr>
              <a:t>Features/Getting </a:t>
            </a:r>
            <a:r>
              <a:rPr lang="en-US" dirty="0" smtClean="0">
                <a:latin typeface="Roboto"/>
              </a:rPr>
              <a:t>Started</a:t>
            </a:r>
            <a:endParaRPr lang="en-US" dirty="0">
              <a:latin typeface="Roboto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Roboto"/>
              </a:rPr>
              <a:t>Features:</a:t>
            </a:r>
          </a:p>
          <a:p>
            <a:pPr lvl="1"/>
            <a:r>
              <a:rPr lang="en-US" dirty="0" smtClean="0">
                <a:latin typeface="Roboto"/>
              </a:rPr>
              <a:t>Native applications/</a:t>
            </a:r>
            <a:r>
              <a:rPr lang="en-US" dirty="0">
                <a:latin typeface="Roboto"/>
              </a:rPr>
              <a:t>SDK </a:t>
            </a:r>
            <a:r>
              <a:rPr lang="en-US" dirty="0" smtClean="0">
                <a:latin typeface="Roboto"/>
              </a:rPr>
              <a:t>applications</a:t>
            </a:r>
          </a:p>
          <a:p>
            <a:pPr lvl="1"/>
            <a:r>
              <a:rPr lang="en-US" dirty="0">
                <a:latin typeface="Roboto"/>
              </a:rPr>
              <a:t>Some </a:t>
            </a:r>
            <a:r>
              <a:rPr lang="en-US" dirty="0" smtClean="0">
                <a:latin typeface="Roboto"/>
              </a:rPr>
              <a:t>packages:</a:t>
            </a:r>
          </a:p>
          <a:p>
            <a:pPr marL="914400" lvl="2" indent="0">
              <a:buNone/>
            </a:pPr>
            <a:r>
              <a:rPr lang="en-US" dirty="0" smtClean="0">
                <a:latin typeface="Roboto"/>
              </a:rPr>
              <a:t>event/lifecycle</a:t>
            </a:r>
          </a:p>
          <a:p>
            <a:pPr marL="914400" lvl="2" indent="0">
              <a:buNone/>
            </a:pPr>
            <a:r>
              <a:rPr lang="en-US" dirty="0" err="1" smtClean="0">
                <a:latin typeface="Roboto"/>
              </a:rPr>
              <a:t>exp</a:t>
            </a:r>
            <a:r>
              <a:rPr lang="en-US" dirty="0" smtClean="0">
                <a:latin typeface="Roboto"/>
              </a:rPr>
              <a:t>/sensor</a:t>
            </a:r>
          </a:p>
          <a:p>
            <a:pPr marL="914400" lvl="2" indent="0">
              <a:buNone/>
            </a:pPr>
            <a:r>
              <a:rPr lang="en-US" dirty="0" err="1" smtClean="0">
                <a:latin typeface="Roboto"/>
              </a:rPr>
              <a:t>cmd</a:t>
            </a:r>
            <a:r>
              <a:rPr lang="en-US" dirty="0" smtClean="0">
                <a:latin typeface="Roboto"/>
              </a:rPr>
              <a:t>/</a:t>
            </a:r>
            <a:r>
              <a:rPr lang="en-US" dirty="0" err="1" smtClean="0">
                <a:latin typeface="Roboto"/>
              </a:rPr>
              <a:t>gobind</a:t>
            </a:r>
            <a:endParaRPr lang="en-US" dirty="0">
              <a:latin typeface="Roboto"/>
            </a:endParaRPr>
          </a:p>
          <a:p>
            <a:endParaRPr lang="en-US" u="sng" dirty="0" smtClean="0">
              <a:latin typeface="Roboto"/>
            </a:endParaRPr>
          </a:p>
          <a:p>
            <a:pPr marL="0" indent="0">
              <a:buNone/>
            </a:pPr>
            <a:r>
              <a:rPr lang="en-US" dirty="0" smtClean="0">
                <a:latin typeface="Roboto"/>
              </a:rPr>
              <a:t>Getting Started:</a:t>
            </a:r>
            <a:endParaRPr lang="en-US" dirty="0">
              <a:latin typeface="Roboto"/>
            </a:endParaRPr>
          </a:p>
          <a:p>
            <a:pPr marL="0" indent="0">
              <a:buNone/>
            </a:pPr>
            <a:r>
              <a:rPr lang="en-US" dirty="0" smtClean="0">
                <a:latin typeface="Roboto"/>
              </a:rPr>
              <a:t>	</a:t>
            </a:r>
            <a:r>
              <a:rPr lang="en-US" sz="2400" dirty="0" smtClean="0">
                <a:latin typeface="Roboto"/>
              </a:rPr>
              <a:t>go </a:t>
            </a:r>
            <a:r>
              <a:rPr lang="en-US" sz="2400" dirty="0">
                <a:latin typeface="Roboto"/>
              </a:rPr>
              <a:t>get golang.org/x/mobile/</a:t>
            </a:r>
            <a:r>
              <a:rPr lang="en-US" sz="2400" dirty="0" err="1">
                <a:latin typeface="Roboto"/>
              </a:rPr>
              <a:t>cmd</a:t>
            </a:r>
            <a:r>
              <a:rPr lang="en-US" sz="2400" dirty="0">
                <a:latin typeface="Roboto"/>
              </a:rPr>
              <a:t>/</a:t>
            </a:r>
            <a:r>
              <a:rPr lang="en-US" sz="2400" dirty="0" err="1">
                <a:latin typeface="Roboto"/>
              </a:rPr>
              <a:t>gomobile</a:t>
            </a:r>
            <a:endParaRPr lang="en-US" sz="2400" dirty="0" smtClean="0">
              <a:latin typeface="Roboto"/>
            </a:endParaRPr>
          </a:p>
          <a:p>
            <a:endParaRPr lang="en-US" dirty="0" smtClean="0"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535943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Roboto"/>
              </a:rPr>
              <a:t>Demo</a:t>
            </a:r>
            <a:endParaRPr lang="en-US" dirty="0">
              <a:latin typeface="Roboto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https://github.com/golang/mobile/tree/master/example/network</a:t>
            </a:r>
            <a:endParaRPr lang="en-US" dirty="0" smtClean="0">
              <a:latin typeface="Roboto"/>
            </a:endParaRPr>
          </a:p>
          <a:p>
            <a:r>
              <a:rPr lang="en-US" dirty="0" err="1" smtClean="0">
                <a:latin typeface="Roboto"/>
              </a:rPr>
              <a:t>network.</a:t>
            </a:r>
            <a:r>
              <a:rPr lang="en-US" dirty="0" err="1" smtClean="0">
                <a:solidFill>
                  <a:srgbClr val="00B0F0"/>
                </a:solidFill>
                <a:latin typeface="Roboto"/>
              </a:rPr>
              <a:t>go</a:t>
            </a:r>
            <a:endParaRPr lang="en-US" dirty="0" smtClean="0">
              <a:latin typeface="Roboto"/>
            </a:endParaRPr>
          </a:p>
          <a:p>
            <a:endParaRPr lang="en-US" dirty="0" smtClean="0"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284874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Roboto"/>
              </a:rPr>
              <a:t>Testing</a:t>
            </a:r>
            <a:endParaRPr lang="en-US" dirty="0">
              <a:latin typeface="Roboto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latin typeface="Roboto"/>
              </a:rPr>
              <a:t>import "golang.org/x/mobile/app/internal/</a:t>
            </a:r>
            <a:r>
              <a:rPr lang="en-US" altLang="en-US" dirty="0" err="1">
                <a:latin typeface="Roboto"/>
              </a:rPr>
              <a:t>apptest</a:t>
            </a:r>
            <a:r>
              <a:rPr lang="en-US" altLang="en-US" dirty="0" smtClean="0">
                <a:latin typeface="Roboto"/>
              </a:rPr>
              <a:t>"</a:t>
            </a:r>
            <a:endParaRPr lang="en-US" dirty="0" smtClean="0">
              <a:latin typeface="Roboto"/>
              <a:hlinkClick r:id="rId3"/>
            </a:endParaRPr>
          </a:p>
          <a:p>
            <a:r>
              <a:rPr lang="en-US" dirty="0" smtClean="0">
                <a:latin typeface="Roboto"/>
              </a:rPr>
              <a:t>Package </a:t>
            </a:r>
            <a:r>
              <a:rPr lang="en-US" dirty="0" err="1" smtClean="0">
                <a:latin typeface="Roboto"/>
              </a:rPr>
              <a:t>apptest</a:t>
            </a:r>
            <a:endParaRPr lang="en-US" dirty="0" smtClean="0">
              <a:latin typeface="Roboto"/>
            </a:endParaRPr>
          </a:p>
          <a:p>
            <a:r>
              <a:rPr lang="en-US" dirty="0" smtClean="0">
                <a:latin typeface="Roboto"/>
              </a:rPr>
              <a:t>Incomplete – Currently only supports iOS</a:t>
            </a:r>
          </a:p>
        </p:txBody>
      </p:sp>
    </p:spTree>
    <p:extLst>
      <p:ext uri="{BB962C8B-B14F-4D97-AF65-F5344CB8AC3E}">
        <p14:creationId xmlns:p14="http://schemas.microsoft.com/office/powerpoint/2010/main" val="710848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Roboto"/>
              </a:rPr>
              <a:t>GoBuffalo</a:t>
            </a:r>
            <a:endParaRPr lang="en-US" dirty="0">
              <a:latin typeface="Roboto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Rapid Web Development</a:t>
            </a:r>
          </a:p>
          <a:p>
            <a:r>
              <a:rPr lang="en-US" dirty="0" smtClean="0"/>
              <a:t>Actions</a:t>
            </a:r>
          </a:p>
          <a:p>
            <a:r>
              <a:rPr lang="en-US" dirty="0" smtClean="0"/>
              <a:t>Templates </a:t>
            </a:r>
          </a:p>
          <a:p>
            <a:r>
              <a:rPr lang="en-US" dirty="0" smtClean="0"/>
              <a:t>Demoing </a:t>
            </a:r>
            <a:r>
              <a:rPr lang="en-US" dirty="0" err="1" smtClean="0"/>
              <a:t>GameOfBuffalo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0299" y="2579841"/>
            <a:ext cx="6771701" cy="427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139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Roboto"/>
              </a:rPr>
              <a:t>End of Lunch and Learn 3</a:t>
            </a:r>
            <a:endParaRPr lang="en-US" dirty="0">
              <a:latin typeface="Roboto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373460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1002</TotalTime>
  <Words>533</Words>
  <Application>Microsoft Office PowerPoint</Application>
  <PresentationFormat>Widescreen</PresentationFormat>
  <Paragraphs>81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Roboto</vt:lpstr>
      <vt:lpstr>Office Theme</vt:lpstr>
      <vt:lpstr>PowerPoint Presentation</vt:lpstr>
      <vt:lpstr>Agenda</vt:lpstr>
      <vt:lpstr>Overview</vt:lpstr>
      <vt:lpstr>Features/Getting Started</vt:lpstr>
      <vt:lpstr>Demo</vt:lpstr>
      <vt:lpstr>Testing</vt:lpstr>
      <vt:lpstr>GoBuffalo</vt:lpstr>
      <vt:lpstr>End of Lunch and Learn 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Alaa</dc:creator>
  <cp:lastModifiedBy>Alaa</cp:lastModifiedBy>
  <cp:revision>253</cp:revision>
  <dcterms:created xsi:type="dcterms:W3CDTF">2019-04-06T13:37:57Z</dcterms:created>
  <dcterms:modified xsi:type="dcterms:W3CDTF">2019-05-19T15:07:14Z</dcterms:modified>
</cp:coreProperties>
</file>