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4" r:id="rId4"/>
    <p:sldId id="267" r:id="rId5"/>
    <p:sldId id="269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3</a:t>
            </a:r>
            <a:r>
              <a:rPr lang="en-US" baseline="30000" dirty="0" smtClean="0"/>
              <a:t>rd</a:t>
            </a:r>
            <a:r>
              <a:rPr lang="en-US" dirty="0" smtClean="0"/>
              <a:t> lunch</a:t>
            </a:r>
            <a:r>
              <a:rPr lang="en-US" baseline="0" dirty="0" smtClean="0"/>
              <a:t> and learn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. Todays topic is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 lets you write portable all-Go apps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written entirely in Go have a main function, and is built with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build`, which directly produces runnable outputs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 runtime is initialized on Android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called, and on iOS when the process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applications can be written entirely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is also the SDK where you can bind go to java and objective-c.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lifecycle defines an event for an app's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sensor provides sensor events from various movement sensors.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generates language bindings that make it possible to call Go functions from Java and Objective-C.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install the go mobile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Roboto"/>
            </a:endParaRPr>
          </a:p>
          <a:p>
            <a:endParaRPr lang="en-US" baseline="0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  <a:hlinkClick r:id="rId3"/>
              </a:rPr>
              <a:t>https://godoc.org/golang.org/x/mobile/app/internal/apptest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apptest</a:t>
            </a:r>
            <a:r>
              <a:rPr lang="en-US" baseline="0" dirty="0" smtClean="0">
                <a:latin typeface="Roboto"/>
              </a:rPr>
              <a:t> </a:t>
            </a:r>
            <a:r>
              <a:rPr lang="en-US" dirty="0" smtClean="0"/>
              <a:t>provides utilities for testing an app.</a:t>
            </a:r>
          </a:p>
          <a:p>
            <a:r>
              <a:rPr lang="en-US" dirty="0" smtClean="0"/>
              <a:t>According</a:t>
            </a:r>
            <a:r>
              <a:rPr lang="en-US" baseline="0" dirty="0" smtClean="0"/>
              <a:t> to there website the testing utility “I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extremely incomplete, hence it being internal. For starters, it should support iOS.”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this I wanted to talk about the verdict of if I would choose to use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 </a:t>
            </a:r>
          </a:p>
          <a:p>
            <a:r>
              <a:rPr lang="en-US" dirty="0" smtClean="0">
                <a:latin typeface="Roboto"/>
              </a:rPr>
              <a:t>Would I choose 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over what is currently the majority</a:t>
            </a:r>
            <a:r>
              <a:rPr lang="en-US" baseline="0" dirty="0" smtClean="0">
                <a:latin typeface="Roboto"/>
              </a:rPr>
              <a:t> language of java, </a:t>
            </a:r>
            <a:r>
              <a:rPr lang="en-US" baseline="0" dirty="0" err="1" smtClean="0">
                <a:latin typeface="Roboto"/>
              </a:rPr>
              <a:t>kotlin</a:t>
            </a:r>
            <a:r>
              <a:rPr lang="en-US" baseline="0" dirty="0" smtClean="0">
                <a:latin typeface="Roboto"/>
              </a:rPr>
              <a:t>, swift, or OBJ C. no because of limited support for this library.</a:t>
            </a:r>
          </a:p>
          <a:p>
            <a:r>
              <a:rPr lang="en-US" baseline="0" dirty="0" smtClean="0">
                <a:latin typeface="Roboto"/>
              </a:rPr>
              <a:t> </a:t>
            </a:r>
            <a:endParaRPr lang="en-US" dirty="0" smtClean="0">
              <a:latin typeface="Roboto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95" y="0"/>
            <a:ext cx="666620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5179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Roboto"/>
              </a:rPr>
              <a:t>GoMobile</a:t>
            </a:r>
            <a:endParaRPr lang="en-US" sz="9600" b="1" dirty="0">
              <a:latin typeface="Roboto"/>
            </a:endParaRPr>
          </a:p>
        </p:txBody>
      </p:sp>
      <p:pic>
        <p:nvPicPr>
          <p:cNvPr id="1028" name="Picture 4" descr="Image result for golang buffa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87" y="4314089"/>
            <a:ext cx="2555913" cy="25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4056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Roboto"/>
              </a:rPr>
              <a:t>and </a:t>
            </a:r>
            <a:r>
              <a:rPr lang="en-US" sz="3200" b="1" dirty="0" err="1" smtClean="0">
                <a:latin typeface="Roboto"/>
              </a:rPr>
              <a:t>gobuffalo</a:t>
            </a:r>
            <a:r>
              <a:rPr lang="en-US" sz="3200" b="1" dirty="0" smtClean="0">
                <a:latin typeface="Roboto"/>
              </a:rPr>
              <a:t>  </a:t>
            </a:r>
            <a:endParaRPr lang="en-US" sz="32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Agenda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Features/Getting Started</a:t>
            </a:r>
          </a:p>
          <a:p>
            <a:r>
              <a:rPr lang="en-US" dirty="0" smtClean="0">
                <a:latin typeface="Roboto"/>
              </a:rPr>
              <a:t>About </a:t>
            </a:r>
            <a:r>
              <a:rPr lang="en-US" dirty="0" err="1" smtClean="0">
                <a:latin typeface="Roboto"/>
              </a:rPr>
              <a:t>gomobile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Testing</a:t>
            </a:r>
          </a:p>
          <a:p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Conclusion</a:t>
            </a: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4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app</a:t>
            </a: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`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build`</a:t>
            </a:r>
          </a:p>
          <a:p>
            <a:r>
              <a:rPr lang="en-US" dirty="0" smtClean="0">
                <a:latin typeface="Roboto"/>
              </a:rPr>
              <a:t>Event processing in Native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669" y="2379643"/>
            <a:ext cx="34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 "golang.org/x/mobile/app"</a:t>
            </a: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Features/Getting </a:t>
            </a:r>
            <a:r>
              <a:rPr lang="en-US" dirty="0" smtClean="0">
                <a:latin typeface="Roboto"/>
              </a:rPr>
              <a:t>Started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Features:</a:t>
            </a:r>
          </a:p>
          <a:p>
            <a:pPr lvl="1"/>
            <a:r>
              <a:rPr lang="en-US" dirty="0" smtClean="0">
                <a:latin typeface="Roboto"/>
              </a:rPr>
              <a:t>Native applications/</a:t>
            </a:r>
            <a:r>
              <a:rPr lang="en-US" dirty="0">
                <a:latin typeface="Roboto"/>
              </a:rPr>
              <a:t>SDK </a:t>
            </a:r>
            <a:r>
              <a:rPr lang="en-US" dirty="0" smtClean="0">
                <a:latin typeface="Roboto"/>
              </a:rPr>
              <a:t>applications</a:t>
            </a:r>
          </a:p>
          <a:p>
            <a:pPr lvl="1"/>
            <a:r>
              <a:rPr lang="en-US" dirty="0">
                <a:latin typeface="Roboto"/>
              </a:rPr>
              <a:t>Some </a:t>
            </a:r>
            <a:r>
              <a:rPr lang="en-US" dirty="0" smtClean="0">
                <a:latin typeface="Roboto"/>
              </a:rPr>
              <a:t>packages:</a:t>
            </a:r>
          </a:p>
          <a:p>
            <a:pPr marL="914400" lvl="2" indent="0">
              <a:buNone/>
            </a:pPr>
            <a:r>
              <a:rPr lang="en-US" dirty="0" smtClean="0">
                <a:latin typeface="Roboto"/>
              </a:rPr>
              <a:t>event/lifecycle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exp</a:t>
            </a:r>
            <a:r>
              <a:rPr lang="en-US" dirty="0" smtClean="0">
                <a:latin typeface="Roboto"/>
              </a:rPr>
              <a:t>/sensor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cmd</a:t>
            </a:r>
            <a:r>
              <a:rPr lang="en-US" dirty="0" smtClean="0">
                <a:latin typeface="Roboto"/>
              </a:rPr>
              <a:t>/</a:t>
            </a:r>
            <a:r>
              <a:rPr lang="en-US" dirty="0" err="1" smtClean="0">
                <a:latin typeface="Roboto"/>
              </a:rPr>
              <a:t>gobind</a:t>
            </a:r>
            <a:endParaRPr lang="en-US" dirty="0">
              <a:latin typeface="Roboto"/>
            </a:endParaRPr>
          </a:p>
          <a:p>
            <a:endParaRPr lang="en-US" u="sng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Getting Started: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	</a:t>
            </a:r>
            <a:r>
              <a:rPr lang="en-US" sz="2400" dirty="0" smtClean="0">
                <a:latin typeface="Roboto"/>
              </a:rPr>
              <a:t>go </a:t>
            </a:r>
            <a:r>
              <a:rPr lang="en-US" sz="2400" dirty="0">
                <a:latin typeface="Roboto"/>
              </a:rPr>
              <a:t>get golang.org/x/mobile/</a:t>
            </a:r>
            <a:r>
              <a:rPr lang="en-US" sz="2400" dirty="0" err="1">
                <a:latin typeface="Roboto"/>
              </a:rPr>
              <a:t>cmd</a:t>
            </a:r>
            <a:r>
              <a:rPr lang="en-US" sz="2400" dirty="0">
                <a:latin typeface="Roboto"/>
              </a:rPr>
              <a:t>/</a:t>
            </a:r>
            <a:r>
              <a:rPr lang="en-US" sz="2400" dirty="0" err="1">
                <a:latin typeface="Roboto"/>
              </a:rPr>
              <a:t>gomobile</a:t>
            </a:r>
            <a:endParaRPr lang="en-US" sz="2400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Demo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"/>
              </a:rPr>
              <a:t>n</a:t>
            </a:r>
            <a:r>
              <a:rPr lang="en-US" dirty="0" err="1" smtClean="0">
                <a:latin typeface="Roboto"/>
              </a:rPr>
              <a:t>etwork.go</a:t>
            </a:r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48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Testing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Roboto"/>
              </a:rPr>
              <a:t>import "golang.org/x/mobile/app/internal/</a:t>
            </a:r>
            <a:r>
              <a:rPr lang="en-US" altLang="en-US" dirty="0" err="1">
                <a:latin typeface="Roboto"/>
              </a:rPr>
              <a:t>apptest</a:t>
            </a:r>
            <a:r>
              <a:rPr lang="en-US" altLang="en-US" dirty="0" smtClean="0">
                <a:latin typeface="Roboto"/>
              </a:rPr>
              <a:t>"</a:t>
            </a:r>
            <a:endParaRPr lang="en-US" dirty="0" smtClean="0">
              <a:latin typeface="Roboto"/>
              <a:hlinkClick r:id="rId3"/>
            </a:endParaRPr>
          </a:p>
          <a:p>
            <a:r>
              <a:rPr lang="en-US" dirty="0" smtClean="0">
                <a:latin typeface="Roboto"/>
              </a:rPr>
              <a:t>Package </a:t>
            </a:r>
            <a:r>
              <a:rPr lang="en-US" dirty="0" err="1" smtClean="0">
                <a:latin typeface="Roboto"/>
              </a:rPr>
              <a:t>apptest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Incomplete – Currently only supports iOS</a:t>
            </a:r>
          </a:p>
        </p:txBody>
      </p:sp>
    </p:spTree>
    <p:extLst>
      <p:ext uri="{BB962C8B-B14F-4D97-AF65-F5344CB8AC3E}">
        <p14:creationId xmlns:p14="http://schemas.microsoft.com/office/powerpoint/2010/main" val="710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GoBuffalo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734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305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Agenda</vt:lpstr>
      <vt:lpstr>Overview</vt:lpstr>
      <vt:lpstr>Features/Getting Started</vt:lpstr>
      <vt:lpstr>Demo</vt:lpstr>
      <vt:lpstr>Testing</vt:lpstr>
      <vt:lpstr>GoBuffalo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209</cp:revision>
  <dcterms:created xsi:type="dcterms:W3CDTF">2019-04-06T13:37:57Z</dcterms:created>
  <dcterms:modified xsi:type="dcterms:W3CDTF">2019-05-15T01:07:40Z</dcterms:modified>
</cp:coreProperties>
</file>