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5A8E6F8-A454-4F92-B595-D35D463E759C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FC12F03-8A3A-45CD-9BE3-337A8922C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91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6F8-A454-4F92-B595-D35D463E759C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F03-8A3A-45CD-9BE3-337A8922C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406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6F8-A454-4F92-B595-D35D463E759C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F03-8A3A-45CD-9BE3-337A8922C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1609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6F8-A454-4F92-B595-D35D463E759C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F03-8A3A-45CD-9BE3-337A8922CC3E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5096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6F8-A454-4F92-B595-D35D463E759C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F03-8A3A-45CD-9BE3-337A8922C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172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6F8-A454-4F92-B595-D35D463E759C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F03-8A3A-45CD-9BE3-337A8922C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6739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6F8-A454-4F92-B595-D35D463E759C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F03-8A3A-45CD-9BE3-337A8922C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415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6F8-A454-4F92-B595-D35D463E759C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F03-8A3A-45CD-9BE3-337A8922C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6155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6F8-A454-4F92-B595-D35D463E759C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F03-8A3A-45CD-9BE3-337A8922C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845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6F8-A454-4F92-B595-D35D463E759C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F03-8A3A-45CD-9BE3-337A8922C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194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6F8-A454-4F92-B595-D35D463E759C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F03-8A3A-45CD-9BE3-337A8922C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704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6F8-A454-4F92-B595-D35D463E759C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F03-8A3A-45CD-9BE3-337A8922C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66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6F8-A454-4F92-B595-D35D463E759C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F03-8A3A-45CD-9BE3-337A8922C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335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6F8-A454-4F92-B595-D35D463E759C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F03-8A3A-45CD-9BE3-337A8922C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1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6F8-A454-4F92-B595-D35D463E759C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F03-8A3A-45CD-9BE3-337A8922C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864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6F8-A454-4F92-B595-D35D463E759C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F03-8A3A-45CD-9BE3-337A8922C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26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6F8-A454-4F92-B595-D35D463E759C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F03-8A3A-45CD-9BE3-337A8922C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8E6F8-A454-4F92-B595-D35D463E759C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2F03-8A3A-45CD-9BE3-337A8922C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694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9C091-3BA5-411A-8EAB-2B27B5B08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55" y="330624"/>
            <a:ext cx="8825658" cy="2677648"/>
          </a:xfrm>
        </p:spPr>
        <p:txBody>
          <a:bodyPr/>
          <a:lstStyle/>
          <a:p>
            <a:r>
              <a:rPr lang="es-MX" dirty="0" err="1"/>
              <a:t>QuickSort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780844-B4CF-4CC2-BB06-932FEE933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55" y="3213624"/>
            <a:ext cx="8825658" cy="861420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Alnair González barriga 326669</a:t>
            </a:r>
          </a:p>
          <a:p>
            <a:r>
              <a:rPr lang="es-MX" dirty="0"/>
              <a:t>Ingeniería en ciencias de la computación </a:t>
            </a:r>
          </a:p>
        </p:txBody>
      </p:sp>
    </p:spTree>
    <p:extLst>
      <p:ext uri="{BB962C8B-B14F-4D97-AF65-F5344CB8AC3E}">
        <p14:creationId xmlns:p14="http://schemas.microsoft.com/office/powerpoint/2010/main" val="320247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98B16-3868-47D1-BD44-55CC6835D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203" y="946907"/>
            <a:ext cx="3574910" cy="4724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/>
              <a:t>59) Se declara el arreglo a ordenar.</a:t>
            </a:r>
          </a:p>
          <a:p>
            <a:pPr marL="0" indent="0">
              <a:buNone/>
            </a:pPr>
            <a:r>
              <a:rPr lang="es-MX" sz="1800" dirty="0"/>
              <a:t>60) Se declara la variable “n” que es el tamaño de nuestro arreglo.</a:t>
            </a:r>
          </a:p>
          <a:p>
            <a:pPr marL="0" indent="0">
              <a:buNone/>
            </a:pPr>
            <a:r>
              <a:rPr lang="es-MX" sz="1800" dirty="0"/>
              <a:t>61) Se llama la función </a:t>
            </a:r>
            <a:r>
              <a:rPr lang="es-MX" sz="1800" dirty="0" err="1"/>
              <a:t>quickSort</a:t>
            </a:r>
            <a:r>
              <a:rPr lang="es-MX" sz="1800" dirty="0"/>
              <a:t> siendo su parámetros el (arreglo original, la casilla mas baja del arreglo, y la casilla mas alta del arreglo).</a:t>
            </a:r>
          </a:p>
          <a:p>
            <a:pPr marL="0" indent="0">
              <a:buNone/>
            </a:pPr>
            <a:r>
              <a:rPr lang="es-MX" sz="1800" dirty="0"/>
              <a:t>63-66) Se imprime el arreglo.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87D1B2-82D3-46AC-8759-97719C497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93" y="1110905"/>
            <a:ext cx="6886210" cy="456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1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74653-7E2F-4513-A146-30C7C23B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68756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/>
              <a:t>40) Se declara la función </a:t>
            </a:r>
            <a:r>
              <a:rPr lang="es-MX" sz="1800" dirty="0" err="1"/>
              <a:t>quickSort</a:t>
            </a:r>
            <a:r>
              <a:rPr lang="es-MX" sz="1800" dirty="0"/>
              <a:t> con sus parámetros de entrada que son :</a:t>
            </a:r>
          </a:p>
          <a:p>
            <a:pPr marL="0" indent="0">
              <a:buNone/>
            </a:pPr>
            <a:r>
              <a:rPr lang="es-MX" sz="1800" dirty="0"/>
              <a:t>“</a:t>
            </a:r>
            <a:r>
              <a:rPr lang="es-MX" sz="1800" dirty="0" err="1"/>
              <a:t>arr</a:t>
            </a:r>
            <a:r>
              <a:rPr lang="es-MX" sz="1800" dirty="0"/>
              <a:t>” El arreglo de entrada.</a:t>
            </a:r>
          </a:p>
          <a:p>
            <a:pPr marL="0" indent="0">
              <a:buNone/>
            </a:pPr>
            <a:r>
              <a:rPr lang="es-MX" sz="1800" dirty="0"/>
              <a:t>“</a:t>
            </a:r>
            <a:r>
              <a:rPr lang="es-MX" sz="1800" dirty="0" err="1"/>
              <a:t>low</a:t>
            </a:r>
            <a:r>
              <a:rPr lang="es-MX" sz="1800" dirty="0"/>
              <a:t>” La casilla mas baja de nuestro arreglo.</a:t>
            </a:r>
          </a:p>
          <a:p>
            <a:pPr marL="0" indent="0">
              <a:buNone/>
            </a:pPr>
            <a:r>
              <a:rPr lang="es-MX" sz="1800" dirty="0"/>
              <a:t>“</a:t>
            </a:r>
            <a:r>
              <a:rPr lang="es-MX" sz="1800" dirty="0" err="1"/>
              <a:t>high</a:t>
            </a:r>
            <a:r>
              <a:rPr lang="es-MX" sz="1800" dirty="0"/>
              <a:t>” La casilla mas alta de nuestro arreglo. </a:t>
            </a:r>
          </a:p>
          <a:p>
            <a:pPr marL="0" indent="0">
              <a:buNone/>
            </a:pPr>
            <a:r>
              <a:rPr lang="es-MX" sz="1800" dirty="0"/>
              <a:t>42-47) Se pone una condicional que se cumple siempre que la casilla menor siga siendo menor a la casilla mayor.</a:t>
            </a:r>
          </a:p>
          <a:p>
            <a:pPr marL="0" indent="0">
              <a:buNone/>
            </a:pPr>
            <a:r>
              <a:rPr lang="es-MX" sz="1800" dirty="0"/>
              <a:t>En este paso también empieza la recursividad del algoritmo.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C15008-BFCC-40B2-B25E-440B7675A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099" y="126102"/>
            <a:ext cx="5812185" cy="212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9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FDA92-B855-460F-9AA6-6296FE88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/>
              <a:t>18) Se declara la función “</a:t>
            </a:r>
            <a:r>
              <a:rPr lang="es-MX" sz="1800" dirty="0" err="1"/>
              <a:t>partition</a:t>
            </a:r>
            <a:r>
              <a:rPr lang="es-MX" sz="1800" dirty="0"/>
              <a:t>” que recibe los siguientes parámetros:</a:t>
            </a:r>
          </a:p>
          <a:p>
            <a:pPr marL="0" indent="0">
              <a:buNone/>
            </a:pPr>
            <a:r>
              <a:rPr lang="es-MX" sz="1800" dirty="0"/>
              <a:t>“</a:t>
            </a:r>
            <a:r>
              <a:rPr lang="es-MX" sz="1800" dirty="0" err="1"/>
              <a:t>arr</a:t>
            </a:r>
            <a:r>
              <a:rPr lang="es-MX" sz="1800" dirty="0"/>
              <a:t>” El arreglo a ordenar.</a:t>
            </a:r>
          </a:p>
          <a:p>
            <a:pPr marL="0" indent="0">
              <a:buNone/>
            </a:pPr>
            <a:r>
              <a:rPr lang="es-MX" sz="1800" dirty="0"/>
              <a:t>“</a:t>
            </a:r>
            <a:r>
              <a:rPr lang="es-MX" sz="1800" dirty="0" err="1"/>
              <a:t>low</a:t>
            </a:r>
            <a:r>
              <a:rPr lang="es-MX" sz="1800" dirty="0"/>
              <a:t>” La casilla mas pequeña del arreglo.</a:t>
            </a:r>
          </a:p>
          <a:p>
            <a:pPr marL="0" indent="0">
              <a:buNone/>
            </a:pPr>
            <a:r>
              <a:rPr lang="es-MX" sz="1800" dirty="0"/>
              <a:t>“</a:t>
            </a:r>
            <a:r>
              <a:rPr lang="es-MX" sz="1800" dirty="0" err="1"/>
              <a:t>high</a:t>
            </a:r>
            <a:r>
              <a:rPr lang="es-MX" sz="1800" dirty="0"/>
              <a:t>” La casilla mas alta del arreglo.</a:t>
            </a:r>
          </a:p>
          <a:p>
            <a:pPr marL="0" indent="0">
              <a:buNone/>
            </a:pPr>
            <a:r>
              <a:rPr lang="es-MX" sz="1800" dirty="0"/>
              <a:t>19) Se declara la variable “</a:t>
            </a:r>
            <a:r>
              <a:rPr lang="es-MX" sz="1800" dirty="0" err="1"/>
              <a:t>pivot</a:t>
            </a:r>
            <a:r>
              <a:rPr lang="es-MX" sz="1800" dirty="0"/>
              <a:t>” que toma como pivote al ultimo elemento del arreglo.</a:t>
            </a:r>
          </a:p>
          <a:p>
            <a:pPr marL="0" indent="0">
              <a:buNone/>
            </a:pPr>
            <a:r>
              <a:rPr lang="es-MX" sz="1800" dirty="0"/>
              <a:t>20) Se declara la variable “i” que es igual a restarle uno a nuestra variable “</a:t>
            </a:r>
            <a:r>
              <a:rPr lang="es-MX" sz="1800" dirty="0" err="1"/>
              <a:t>low</a:t>
            </a:r>
            <a:r>
              <a:rPr lang="es-MX" sz="1800" dirty="0"/>
              <a:t>”.</a:t>
            </a:r>
          </a:p>
          <a:p>
            <a:pPr marL="0" indent="0">
              <a:buNone/>
            </a:pPr>
            <a:endParaRPr lang="es-MX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4BDA73-E838-4526-90E8-08598943D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2594"/>
            <a:ext cx="9314758" cy="1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DF4C19-B71A-462B-A9A3-1F327A63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/>
              <a:t>22-29) Empieza un ciclo “</a:t>
            </a:r>
            <a:r>
              <a:rPr lang="es-MX" sz="1800" dirty="0" err="1"/>
              <a:t>for</a:t>
            </a:r>
            <a:r>
              <a:rPr lang="es-MX" sz="1800" dirty="0"/>
              <a:t>” que inicia en la casilla mas baja, termina cuando recorremos el arreglo y lleva un paso de 1.</a:t>
            </a:r>
          </a:p>
          <a:p>
            <a:pPr marL="0" indent="0">
              <a:buNone/>
            </a:pPr>
            <a:r>
              <a:rPr lang="es-MX" sz="1800" dirty="0"/>
              <a:t> 24-28) Se da una condición que se cumple si nuestro elemento del arreglo es menor al pivote.</a:t>
            </a:r>
          </a:p>
          <a:p>
            <a:pPr marL="0" indent="0">
              <a:buNone/>
            </a:pPr>
            <a:r>
              <a:rPr lang="es-MX" sz="1800" dirty="0"/>
              <a:t> Si la condición se cumple se aumenta en uno el valor de “i” y se llama la función “swap” dándole como                                                      valores de entrada (la casilla mas baja de nuestro arreglo y la casilla que queremos cambiar), podemos ver que los valores son enviados por parámetro para así poder cambiar sus valores directamente.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5CCC0C-6C16-474B-9304-CCADCFFF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04775"/>
            <a:ext cx="5941907" cy="21447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1AF4377-E750-4D2F-84F8-35ADBC171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608514"/>
            <a:ext cx="4872278" cy="13814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F55B9BB-D1C8-4F4D-B458-7305542650D7}"/>
              </a:ext>
            </a:extLst>
          </p:cNvPr>
          <p:cNvSpPr txBox="1"/>
          <p:nvPr/>
        </p:nvSpPr>
        <p:spPr>
          <a:xfrm>
            <a:off x="6096000" y="4608514"/>
            <a:ext cx="4872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5) Se declara la función “swap” que tiene como parámetros de entrada los números a cambiar.</a:t>
            </a:r>
          </a:p>
          <a:p>
            <a:r>
              <a:rPr lang="es-MX" dirty="0"/>
              <a:t>Lo que se hace en esta función es un cambio simple de valores. </a:t>
            </a:r>
          </a:p>
        </p:txBody>
      </p:sp>
    </p:spTree>
    <p:extLst>
      <p:ext uri="{BB962C8B-B14F-4D97-AF65-F5344CB8AC3E}">
        <p14:creationId xmlns:p14="http://schemas.microsoft.com/office/powerpoint/2010/main" val="126912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E3A91B-F592-433B-A78E-5979CB8C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77072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/>
              <a:t>31) Se cambia el valor de nuestro pivote con la casilla que sigue a nuestro ultimo cambio.</a:t>
            </a:r>
          </a:p>
          <a:p>
            <a:pPr marL="0" indent="0">
              <a:buNone/>
            </a:pPr>
            <a:r>
              <a:rPr lang="es-MX" sz="1800" dirty="0"/>
              <a:t>32) Se retorna el valor de partición desde donde se deben de ordenar las mitades del arreglo.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0F6138-CF64-4555-8FB7-48FFB485D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68357"/>
            <a:ext cx="8932570" cy="7984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B647879-FC07-4729-BC06-B8296CFC6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187851"/>
            <a:ext cx="8404653" cy="79844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ED0F1D3-DE57-4443-B17E-3B07D055CE1A}"/>
              </a:ext>
            </a:extLst>
          </p:cNvPr>
          <p:cNvSpPr txBox="1"/>
          <p:nvPr/>
        </p:nvSpPr>
        <p:spPr>
          <a:xfrm>
            <a:off x="1141411" y="3246783"/>
            <a:ext cx="893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Volviendo a nuestra función “</a:t>
            </a:r>
            <a:r>
              <a:rPr lang="es-MX" dirty="0" err="1"/>
              <a:t>quickSort</a:t>
            </a:r>
            <a:r>
              <a:rPr lang="es-MX" dirty="0"/>
              <a:t>”</a:t>
            </a:r>
          </a:p>
          <a:p>
            <a:r>
              <a:rPr lang="es-MX" dirty="0"/>
              <a:t>Se vuelve a llamar de manera recursiva a la función.</a:t>
            </a:r>
          </a:p>
          <a:p>
            <a:r>
              <a:rPr lang="es-MX" dirty="0"/>
              <a:t>En la línea 45 se ordena la mitad menor y en la línea 46 se ordena la mitad mayor. </a:t>
            </a:r>
          </a:p>
        </p:txBody>
      </p:sp>
    </p:spTree>
    <p:extLst>
      <p:ext uri="{BB962C8B-B14F-4D97-AF65-F5344CB8AC3E}">
        <p14:creationId xmlns:p14="http://schemas.microsoft.com/office/powerpoint/2010/main" val="163769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95C5978-E554-4CF7-8712-371F863C0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65" y="194228"/>
            <a:ext cx="4631761" cy="623307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A0241C7-8C56-492C-876C-F059AFC72730}"/>
              </a:ext>
            </a:extLst>
          </p:cNvPr>
          <p:cNvSpPr txBox="1"/>
          <p:nvPr/>
        </p:nvSpPr>
        <p:spPr>
          <a:xfrm>
            <a:off x="5638800" y="477077"/>
            <a:ext cx="504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Aquí podemos ver como funciona el algoritmo y el valor de sus parámetros durante cada llamada.</a:t>
            </a:r>
          </a:p>
        </p:txBody>
      </p:sp>
    </p:spTree>
    <p:extLst>
      <p:ext uri="{BB962C8B-B14F-4D97-AF65-F5344CB8AC3E}">
        <p14:creationId xmlns:p14="http://schemas.microsoft.com/office/powerpoint/2010/main" val="1790904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93</TotalTime>
  <Words>470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QuickSort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alnair gonz</dc:creator>
  <cp:lastModifiedBy>alnair gonz</cp:lastModifiedBy>
  <cp:revision>7</cp:revision>
  <dcterms:created xsi:type="dcterms:W3CDTF">2019-04-08T01:39:28Z</dcterms:created>
  <dcterms:modified xsi:type="dcterms:W3CDTF">2019-04-08T03:12:28Z</dcterms:modified>
</cp:coreProperties>
</file>