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70" r:id="rId17"/>
    <p:sldId id="271" r:id="rId18"/>
    <p:sldId id="272" r:id="rId19"/>
    <p:sldId id="273" r:id="rId20"/>
    <p:sldId id="274" r:id="rId21"/>
    <p:sldId id="275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110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4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7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4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5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8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2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WenQuanYi Zen Hei Mono"/>
                <a:cs typeface="WenQuanYi Zen Hei Mono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4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4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8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63670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金融数据挖掘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3048004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7851" y="2810078"/>
            <a:ext cx="5053330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Droid Sans Fallback"/>
                <a:cs typeface="Droid Sans Fallback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7417" y="4367910"/>
            <a:ext cx="678916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Noto Sans Mono CJK JP Bold"/>
                <a:cs typeface="Noto Sans Mono CJK JP Bold"/>
              </a:defRPr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9600" y="6362438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28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3" Type="http://schemas.openxmlformats.org/officeDocument/2006/relationships/image" Target="../media/image54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46" Type="http://schemas.openxmlformats.org/officeDocument/2006/relationships/image" Target="../media/image97.png"/><Relationship Id="rId59" Type="http://schemas.openxmlformats.org/officeDocument/2006/relationships/image" Target="../media/image110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54" Type="http://schemas.openxmlformats.org/officeDocument/2006/relationships/image" Target="../media/image105.png"/><Relationship Id="rId62" Type="http://schemas.openxmlformats.org/officeDocument/2006/relationships/image" Target="../media/image113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176.jp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3.png"/><Relationship Id="rId11" Type="http://schemas.openxmlformats.org/officeDocument/2006/relationships/image" Target="../media/image220.png"/><Relationship Id="rId5" Type="http://schemas.openxmlformats.org/officeDocument/2006/relationships/image" Target="../media/image211.png"/><Relationship Id="rId10" Type="http://schemas.openxmlformats.org/officeDocument/2006/relationships/image" Target="../media/image219.png"/><Relationship Id="rId4" Type="http://schemas.openxmlformats.org/officeDocument/2006/relationships/image" Target="../media/image215.png"/><Relationship Id="rId9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2.png"/><Relationship Id="rId7" Type="http://schemas.openxmlformats.org/officeDocument/2006/relationships/image" Target="../media/image21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5.png"/><Relationship Id="rId7" Type="http://schemas.openxmlformats.org/officeDocument/2006/relationships/image" Target="../media/image22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6.png"/><Relationship Id="rId11" Type="http://schemas.openxmlformats.org/officeDocument/2006/relationships/image" Target="../media/image226.png"/><Relationship Id="rId5" Type="http://schemas.openxmlformats.org/officeDocument/2006/relationships/image" Target="../media/image213.png"/><Relationship Id="rId10" Type="http://schemas.openxmlformats.org/officeDocument/2006/relationships/image" Target="../media/image225.png"/><Relationship Id="rId4" Type="http://schemas.openxmlformats.org/officeDocument/2006/relationships/image" Target="../media/image211.png"/><Relationship Id="rId9" Type="http://schemas.openxmlformats.org/officeDocument/2006/relationships/image" Target="../media/image2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5.png"/><Relationship Id="rId7" Type="http://schemas.openxmlformats.org/officeDocument/2006/relationships/image" Target="../media/image22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6.png"/><Relationship Id="rId11" Type="http://schemas.openxmlformats.org/officeDocument/2006/relationships/image" Target="../media/image226.png"/><Relationship Id="rId5" Type="http://schemas.openxmlformats.org/officeDocument/2006/relationships/image" Target="../media/image213.png"/><Relationship Id="rId10" Type="http://schemas.openxmlformats.org/officeDocument/2006/relationships/image" Target="../media/image225.png"/><Relationship Id="rId4" Type="http://schemas.openxmlformats.org/officeDocument/2006/relationships/image" Target="../media/image211.png"/><Relationship Id="rId9" Type="http://schemas.openxmlformats.org/officeDocument/2006/relationships/image" Target="../media/image2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15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6.png"/><Relationship Id="rId11" Type="http://schemas.openxmlformats.org/officeDocument/2006/relationships/image" Target="../media/image231.png"/><Relationship Id="rId5" Type="http://schemas.openxmlformats.org/officeDocument/2006/relationships/image" Target="../media/image213.png"/><Relationship Id="rId10" Type="http://schemas.openxmlformats.org/officeDocument/2006/relationships/image" Target="../media/image230.png"/><Relationship Id="rId4" Type="http://schemas.openxmlformats.org/officeDocument/2006/relationships/image" Target="../media/image211.png"/><Relationship Id="rId9" Type="http://schemas.openxmlformats.org/officeDocument/2006/relationships/image" Target="../media/image2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3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3.png"/><Relationship Id="rId5" Type="http://schemas.openxmlformats.org/officeDocument/2006/relationships/image" Target="../media/image216.png"/><Relationship Id="rId4" Type="http://schemas.openxmlformats.org/officeDocument/2006/relationships/image" Target="../media/image2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6.png"/><Relationship Id="rId4" Type="http://schemas.openxmlformats.org/officeDocument/2006/relationships/image" Target="../media/image2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jpg"/><Relationship Id="rId2" Type="http://schemas.openxmlformats.org/officeDocument/2006/relationships/image" Target="../media/image23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18" Type="http://schemas.openxmlformats.org/officeDocument/2006/relationships/image" Target="../media/image25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" Type="http://schemas.openxmlformats.org/officeDocument/2006/relationships/image" Target="../media/image238.jp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5" Type="http://schemas.openxmlformats.org/officeDocument/2006/relationships/image" Target="../media/image251.png"/><Relationship Id="rId10" Type="http://schemas.openxmlformats.org/officeDocument/2006/relationships/image" Target="../media/image246.png"/><Relationship Id="rId19" Type="http://schemas.openxmlformats.org/officeDocument/2006/relationships/image" Target="../media/image255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Relationship Id="rId1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26" Type="http://schemas.openxmlformats.org/officeDocument/2006/relationships/image" Target="../media/image281.png"/><Relationship Id="rId39" Type="http://schemas.openxmlformats.org/officeDocument/2006/relationships/image" Target="../media/image294.png"/><Relationship Id="rId21" Type="http://schemas.openxmlformats.org/officeDocument/2006/relationships/image" Target="../media/image276.png"/><Relationship Id="rId34" Type="http://schemas.openxmlformats.org/officeDocument/2006/relationships/image" Target="../media/image289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6" Type="http://schemas.openxmlformats.org/officeDocument/2006/relationships/image" Target="../media/image271.png"/><Relationship Id="rId20" Type="http://schemas.openxmlformats.org/officeDocument/2006/relationships/image" Target="../media/image275.png"/><Relationship Id="rId29" Type="http://schemas.openxmlformats.org/officeDocument/2006/relationships/image" Target="../media/image284.png"/><Relationship Id="rId41" Type="http://schemas.openxmlformats.org/officeDocument/2006/relationships/image" Target="../media/image29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24" Type="http://schemas.openxmlformats.org/officeDocument/2006/relationships/image" Target="../media/image279.png"/><Relationship Id="rId32" Type="http://schemas.openxmlformats.org/officeDocument/2006/relationships/image" Target="../media/image287.png"/><Relationship Id="rId37" Type="http://schemas.openxmlformats.org/officeDocument/2006/relationships/image" Target="../media/image292.png"/><Relationship Id="rId40" Type="http://schemas.openxmlformats.org/officeDocument/2006/relationships/image" Target="../media/image295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23" Type="http://schemas.openxmlformats.org/officeDocument/2006/relationships/image" Target="../media/image278.png"/><Relationship Id="rId28" Type="http://schemas.openxmlformats.org/officeDocument/2006/relationships/image" Target="../media/image283.png"/><Relationship Id="rId36" Type="http://schemas.openxmlformats.org/officeDocument/2006/relationships/image" Target="../media/image291.png"/><Relationship Id="rId10" Type="http://schemas.openxmlformats.org/officeDocument/2006/relationships/image" Target="../media/image265.png"/><Relationship Id="rId19" Type="http://schemas.openxmlformats.org/officeDocument/2006/relationships/image" Target="../media/image274.png"/><Relationship Id="rId31" Type="http://schemas.openxmlformats.org/officeDocument/2006/relationships/image" Target="../media/image286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Relationship Id="rId22" Type="http://schemas.openxmlformats.org/officeDocument/2006/relationships/image" Target="../media/image277.png"/><Relationship Id="rId27" Type="http://schemas.openxmlformats.org/officeDocument/2006/relationships/image" Target="../media/image282.png"/><Relationship Id="rId30" Type="http://schemas.openxmlformats.org/officeDocument/2006/relationships/image" Target="../media/image285.png"/><Relationship Id="rId35" Type="http://schemas.openxmlformats.org/officeDocument/2006/relationships/image" Target="../media/image290.png"/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5" Type="http://schemas.openxmlformats.org/officeDocument/2006/relationships/image" Target="../media/image280.png"/><Relationship Id="rId33" Type="http://schemas.openxmlformats.org/officeDocument/2006/relationships/image" Target="../media/image288.png"/><Relationship Id="rId38" Type="http://schemas.openxmlformats.org/officeDocument/2006/relationships/image" Target="../media/image2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18" Type="http://schemas.openxmlformats.org/officeDocument/2006/relationships/image" Target="../media/image313.png"/><Relationship Id="rId26" Type="http://schemas.openxmlformats.org/officeDocument/2006/relationships/image" Target="../media/image321.png"/><Relationship Id="rId3" Type="http://schemas.openxmlformats.org/officeDocument/2006/relationships/image" Target="../media/image298.png"/><Relationship Id="rId21" Type="http://schemas.openxmlformats.org/officeDocument/2006/relationships/image" Target="../media/image316.png"/><Relationship Id="rId7" Type="http://schemas.openxmlformats.org/officeDocument/2006/relationships/image" Target="../media/image302.png"/><Relationship Id="rId12" Type="http://schemas.openxmlformats.org/officeDocument/2006/relationships/image" Target="../media/image307.png"/><Relationship Id="rId17" Type="http://schemas.openxmlformats.org/officeDocument/2006/relationships/image" Target="../media/image312.png"/><Relationship Id="rId25" Type="http://schemas.openxmlformats.org/officeDocument/2006/relationships/image" Target="../media/image320.png"/><Relationship Id="rId2" Type="http://schemas.openxmlformats.org/officeDocument/2006/relationships/image" Target="../media/image297.png"/><Relationship Id="rId16" Type="http://schemas.openxmlformats.org/officeDocument/2006/relationships/image" Target="../media/image311.png"/><Relationship Id="rId20" Type="http://schemas.openxmlformats.org/officeDocument/2006/relationships/image" Target="../media/image315.png"/><Relationship Id="rId29" Type="http://schemas.openxmlformats.org/officeDocument/2006/relationships/image" Target="../media/image32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1.png"/><Relationship Id="rId11" Type="http://schemas.openxmlformats.org/officeDocument/2006/relationships/image" Target="../media/image306.png"/><Relationship Id="rId24" Type="http://schemas.openxmlformats.org/officeDocument/2006/relationships/image" Target="../media/image319.png"/><Relationship Id="rId5" Type="http://schemas.openxmlformats.org/officeDocument/2006/relationships/image" Target="../media/image300.png"/><Relationship Id="rId15" Type="http://schemas.openxmlformats.org/officeDocument/2006/relationships/image" Target="../media/image310.png"/><Relationship Id="rId23" Type="http://schemas.openxmlformats.org/officeDocument/2006/relationships/image" Target="../media/image318.png"/><Relationship Id="rId28" Type="http://schemas.openxmlformats.org/officeDocument/2006/relationships/image" Target="../media/image323.png"/><Relationship Id="rId10" Type="http://schemas.openxmlformats.org/officeDocument/2006/relationships/image" Target="../media/image305.png"/><Relationship Id="rId19" Type="http://schemas.openxmlformats.org/officeDocument/2006/relationships/image" Target="../media/image314.png"/><Relationship Id="rId4" Type="http://schemas.openxmlformats.org/officeDocument/2006/relationships/image" Target="../media/image299.png"/><Relationship Id="rId9" Type="http://schemas.openxmlformats.org/officeDocument/2006/relationships/image" Target="../media/image304.png"/><Relationship Id="rId14" Type="http://schemas.openxmlformats.org/officeDocument/2006/relationships/image" Target="../media/image309.png"/><Relationship Id="rId22" Type="http://schemas.openxmlformats.org/officeDocument/2006/relationships/image" Target="../media/image317.png"/><Relationship Id="rId27" Type="http://schemas.openxmlformats.org/officeDocument/2006/relationships/image" Target="../media/image3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jpg"/><Relationship Id="rId2" Type="http://schemas.openxmlformats.org/officeDocument/2006/relationships/image" Target="../media/image32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jp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457200"/>
            <a:ext cx="48406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Verdana"/>
              </a:rPr>
              <a:t>金融数据挖掘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685" y="2441575"/>
            <a:ext cx="3455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5400" dirty="0" err="1">
                <a:solidFill>
                  <a:schemeClr val="tx1">
                    <a:lumMod val="50000"/>
                  </a:schemeClr>
                </a:solidFill>
                <a:latin typeface="Noto Sans Mono CJK JP Bold"/>
                <a:cs typeface="Noto Sans Mono CJK JP Bold"/>
              </a:rPr>
              <a:t>四</a:t>
            </a:r>
            <a:r>
              <a:rPr lang="en-US" sz="5400" dirty="0" err="1">
                <a:solidFill>
                  <a:schemeClr val="tx1">
                    <a:lumMod val="50000"/>
                  </a:schemeClr>
                </a:solidFill>
                <a:latin typeface="Noto Sans Mono CJK JP Bold"/>
                <a:cs typeface="Noto Sans Mono CJK JP Bold"/>
              </a:rPr>
              <a:t>.</a:t>
            </a:r>
            <a:r>
              <a:rPr sz="5400" dirty="0" err="1">
                <a:solidFill>
                  <a:schemeClr val="tx1">
                    <a:lumMod val="50000"/>
                  </a:schemeClr>
                </a:solidFill>
                <a:latin typeface="Noto Sans Mono CJK JP Bold"/>
                <a:cs typeface="Noto Sans Mono CJK JP Bold"/>
              </a:rPr>
              <a:t>决策树</a:t>
            </a:r>
            <a:endParaRPr sz="5400" dirty="0">
              <a:solidFill>
                <a:schemeClr val="tx1">
                  <a:lumMod val="50000"/>
                </a:schemeClr>
              </a:solidFill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54254"/>
            <a:ext cx="213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352" y="1058833"/>
            <a:ext cx="4879596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以属性</a:t>
            </a:r>
            <a:r>
              <a:rPr sz="2200" spc="935" dirty="0">
                <a:latin typeface="Noto Sans Mono CJK JP Bold"/>
                <a:cs typeface="Noto Sans Mono CJK JP Bold"/>
              </a:rPr>
              <a:t>“</a:t>
            </a:r>
            <a:r>
              <a:rPr sz="2200" dirty="0">
                <a:latin typeface="Noto Sans Mono CJK JP Bold"/>
                <a:cs typeface="Noto Sans Mono CJK JP Bold"/>
              </a:rPr>
              <a:t>色</a:t>
            </a:r>
            <a:r>
              <a:rPr sz="2200" spc="165" dirty="0">
                <a:latin typeface="Noto Sans Mono CJK JP Bold"/>
                <a:cs typeface="Noto Sans Mono CJK JP Bold"/>
              </a:rPr>
              <a:t>泽</a:t>
            </a:r>
            <a:r>
              <a:rPr sz="2200" spc="95" dirty="0">
                <a:latin typeface="Noto Sans Mono CJK JP Bold"/>
                <a:cs typeface="Noto Sans Mono CJK JP Bold"/>
              </a:rPr>
              <a:t>”</a:t>
            </a:r>
            <a:r>
              <a:rPr sz="2200" spc="165" dirty="0">
                <a:latin typeface="Noto Sans Mono CJK JP Bold"/>
                <a:cs typeface="Noto Sans Mono CJK JP Bold"/>
              </a:rPr>
              <a:t>为例，</a:t>
            </a:r>
            <a:r>
              <a:rPr sz="2200" spc="170" dirty="0">
                <a:latin typeface="Noto Sans Mono CJK JP Bold"/>
                <a:cs typeface="Noto Sans Mono CJK JP Bold"/>
              </a:rPr>
              <a:t>其</a:t>
            </a:r>
            <a:r>
              <a:rPr sz="2200" spc="-5" dirty="0">
                <a:latin typeface="Noto Sans Mono CJK JP Bold"/>
                <a:cs typeface="Noto Sans Mono CJK JP Bold"/>
              </a:rPr>
              <a:t>对应的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4887" y="1070649"/>
            <a:ext cx="388431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1600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个数据子集</a:t>
            </a:r>
            <a:r>
              <a:rPr sz="2200" spc="-5" dirty="0">
                <a:latin typeface="Noto Sans Mono CJK JP Bold"/>
                <a:cs typeface="Noto Sans Mono CJK JP Bold"/>
              </a:rPr>
              <a:t>分别为</a:t>
            </a:r>
            <a:r>
              <a:rPr sz="2200" dirty="0">
                <a:latin typeface="Noto Sans Mono CJK JP Bold"/>
                <a:cs typeface="Noto Sans Mono CJK JP Bold"/>
              </a:rPr>
              <a:t>	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dirty="0">
                <a:latin typeface="Noto Sans Mono CJK JP Bold"/>
                <a:cs typeface="Noto Sans Mono CJK JP Bold"/>
              </a:rPr>
              <a:t>色</a:t>
            </a:r>
            <a:r>
              <a:rPr sz="2200" spc="5" dirty="0">
                <a:latin typeface="Noto Sans Mono CJK JP Bold"/>
                <a:cs typeface="Noto Sans Mono CJK JP Bold"/>
              </a:rPr>
              <a:t>泽</a:t>
            </a:r>
            <a:r>
              <a:rPr sz="2200" spc="-5" dirty="0">
                <a:latin typeface="Verdana"/>
                <a:cs typeface="Verdana"/>
              </a:rPr>
              <a:t>=</a:t>
            </a:r>
            <a:r>
              <a:rPr sz="2200" spc="-5" dirty="0">
                <a:latin typeface="Noto Sans Mono CJK JP Bold"/>
                <a:cs typeface="Noto Sans Mono CJK JP Bold"/>
              </a:rPr>
              <a:t>青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963" y="1414018"/>
            <a:ext cx="4785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4410" algn="l"/>
                <a:tab pos="316928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绿</a:t>
            </a:r>
            <a:r>
              <a:rPr sz="2200" spc="-10" dirty="0">
                <a:latin typeface="Verdana"/>
                <a:cs typeface="Verdana"/>
              </a:rPr>
              <a:t>)</a:t>
            </a: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dirty="0">
                <a:latin typeface="Noto Sans Mono CJK JP Bold"/>
                <a:cs typeface="Noto Sans Mono CJK JP Bold"/>
              </a:rPr>
              <a:t>	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r>
              <a:rPr sz="2200" spc="-5" dirty="0">
                <a:latin typeface="Verdana"/>
                <a:cs typeface="Verdana"/>
              </a:rPr>
              <a:t>=</a:t>
            </a:r>
            <a:r>
              <a:rPr sz="2200" spc="5" dirty="0">
                <a:latin typeface="Noto Sans Mono CJK JP Bold"/>
                <a:cs typeface="Noto Sans Mono CJK JP Bold"/>
              </a:rPr>
              <a:t>乌黑</a:t>
            </a:r>
            <a:r>
              <a:rPr sz="2200" spc="-10" dirty="0">
                <a:latin typeface="Verdana"/>
                <a:cs typeface="Verdana"/>
              </a:rPr>
              <a:t>)</a:t>
            </a: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dirty="0">
                <a:latin typeface="Noto Sans Mono CJK JP Bold"/>
                <a:cs typeface="Noto Sans Mono CJK JP Bold"/>
              </a:rPr>
              <a:t>	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spc="5" dirty="0">
                <a:latin typeface="Noto Sans Mono CJK JP Bold"/>
                <a:cs typeface="Noto Sans Mono CJK JP Bold"/>
              </a:rPr>
              <a:t>色</a:t>
            </a:r>
            <a:r>
              <a:rPr sz="2200" spc="10" dirty="0">
                <a:latin typeface="Noto Sans Mono CJK JP Bold"/>
                <a:cs typeface="Noto Sans Mono CJK JP Bold"/>
              </a:rPr>
              <a:t>泽</a:t>
            </a:r>
            <a:r>
              <a:rPr sz="2200" spc="-5" dirty="0">
                <a:latin typeface="Verdana"/>
                <a:cs typeface="Verdana"/>
              </a:rPr>
              <a:t>=</a:t>
            </a:r>
            <a:r>
              <a:rPr sz="2200" spc="5" dirty="0">
                <a:latin typeface="Noto Sans Mono CJK JP Bold"/>
                <a:cs typeface="Noto Sans Mono CJK JP Bold"/>
              </a:rPr>
              <a:t>浅白</a:t>
            </a:r>
            <a:r>
              <a:rPr sz="2200" spc="-5" dirty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52" y="1719224"/>
            <a:ext cx="274002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830"/>
              </a:spcBef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  <a:tab pos="132461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子</a:t>
            </a:r>
            <a:r>
              <a:rPr sz="2200" spc="-5" dirty="0">
                <a:latin typeface="Noto Sans Mono CJK JP Bold"/>
                <a:cs typeface="Noto Sans Mono CJK JP Bold"/>
              </a:rPr>
              <a:t>集</a:t>
            </a:r>
            <a:r>
              <a:rPr sz="2200" dirty="0">
                <a:latin typeface="Noto Sans Mono CJK JP Bold"/>
                <a:cs typeface="Noto Sans Mono CJK JP Bold"/>
              </a:rPr>
              <a:t>	</a:t>
            </a:r>
            <a:r>
              <a:rPr sz="2200" spc="5" dirty="0">
                <a:latin typeface="Noto Sans Mono CJK JP Bold"/>
                <a:cs typeface="Noto Sans Mono CJK JP Bold"/>
              </a:rPr>
              <a:t>包含编号为</a:t>
            </a:r>
            <a:endParaRPr sz="2200">
              <a:latin typeface="Noto Sans Mono CJK JP Bold"/>
              <a:cs typeface="Noto Sans Mono CJK JP Bold"/>
            </a:endParaRPr>
          </a:p>
          <a:p>
            <a:pPr marL="1292860">
              <a:lnSpc>
                <a:spcPct val="100000"/>
              </a:lnSpc>
              <a:spcBef>
                <a:spcPts val="73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，反例占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9692" y="1719224"/>
            <a:ext cx="470852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70307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Noto Sans Mono CJK JP Bold"/>
                <a:cs typeface="Noto Sans Mono CJK JP Bold"/>
              </a:rPr>
              <a:t>的</a:t>
            </a:r>
            <a:r>
              <a:rPr sz="2200" spc="360" dirty="0">
                <a:latin typeface="Noto Sans Mono CJK JP Bold"/>
                <a:cs typeface="Noto Sans Mono CJK JP Bold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个样例，其</a:t>
            </a:r>
            <a:r>
              <a:rPr sz="2200" spc="-5" dirty="0">
                <a:latin typeface="Noto Sans Mono CJK JP Bold"/>
                <a:cs typeface="Noto Sans Mono CJK JP Bold"/>
              </a:rPr>
              <a:t>中</a:t>
            </a:r>
            <a:r>
              <a:rPr sz="2200" dirty="0">
                <a:latin typeface="Noto Sans Mono CJK JP Bold"/>
                <a:cs typeface="Noto Sans Mono CJK JP Bold"/>
              </a:rPr>
              <a:t>正</a:t>
            </a:r>
            <a:r>
              <a:rPr sz="2200" spc="-5" dirty="0">
                <a:latin typeface="Noto Sans Mono CJK JP Bold"/>
                <a:cs typeface="Noto Sans Mono CJK JP Bold"/>
              </a:rPr>
              <a:t>例占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062990" algn="l"/>
              </a:tabLst>
            </a:pP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spc="445" dirty="0">
                <a:latin typeface="Noto Sans Mono CJK JP Bold"/>
                <a:cs typeface="Noto Sans Mono CJK JP Bold"/>
              </a:rPr>
              <a:t> </a:t>
            </a:r>
            <a:r>
              <a:rPr sz="2200" spc="-5" dirty="0">
                <a:latin typeface="Noto Sans Mono CJK JP Bold"/>
                <a:cs typeface="Noto Sans Mono CJK JP Bold"/>
              </a:rPr>
              <a:t>、	</a:t>
            </a:r>
            <a:r>
              <a:rPr sz="2200" spc="5" dirty="0">
                <a:latin typeface="Noto Sans Mono CJK JP Bold"/>
                <a:cs typeface="Noto Sans Mono CJK JP Bold"/>
              </a:rPr>
              <a:t>同理</a:t>
            </a: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spc="385" dirty="0">
                <a:latin typeface="Noto Sans Mono CJK JP Bold"/>
                <a:cs typeface="Noto Sans Mono CJK JP Bold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个结点的</a:t>
            </a:r>
            <a:r>
              <a:rPr sz="2200" spc="-5" dirty="0">
                <a:latin typeface="Noto Sans Mono CJK JP Bold"/>
                <a:cs typeface="Noto Sans Mono CJK JP Bold"/>
              </a:rPr>
              <a:t>信</a:t>
            </a:r>
            <a:r>
              <a:rPr sz="220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熵为：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352" y="4385817"/>
            <a:ext cx="4580008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15754D"/>
              </a:buClr>
              <a:buSzPct val="120454"/>
              <a:buFont typeface="Wingdings"/>
              <a:buChar char=""/>
              <a:tabLst>
                <a:tab pos="35623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属</a:t>
            </a:r>
            <a:r>
              <a:rPr sz="2200" spc="355" dirty="0">
                <a:latin typeface="Noto Sans Mono CJK JP Bold"/>
                <a:cs typeface="Noto Sans Mono CJK JP Bold"/>
              </a:rPr>
              <a:t>性</a:t>
            </a:r>
            <a:r>
              <a:rPr sz="2200" spc="204" dirty="0">
                <a:latin typeface="Noto Sans Mono CJK JP Bold"/>
                <a:cs typeface="Noto Sans Mono CJK JP Bold"/>
              </a:rPr>
              <a:t>“</a:t>
            </a:r>
            <a:r>
              <a:rPr sz="2200" spc="360" dirty="0">
                <a:latin typeface="Noto Sans Mono CJK JP Bold"/>
                <a:cs typeface="Noto Sans Mono CJK JP Bold"/>
              </a:rPr>
              <a:t>色</a:t>
            </a:r>
            <a:r>
              <a:rPr sz="2200" spc="585" dirty="0">
                <a:latin typeface="Noto Sans Mono CJK JP Bold"/>
                <a:cs typeface="Noto Sans Mono CJK JP Bold"/>
              </a:rPr>
              <a:t>泽</a:t>
            </a:r>
            <a:r>
              <a:rPr sz="2200" spc="340" dirty="0">
                <a:latin typeface="Noto Sans Mono CJK JP Bold"/>
                <a:cs typeface="Noto Sans Mono CJK JP Bold"/>
              </a:rPr>
              <a:t>”</a:t>
            </a:r>
            <a:r>
              <a:rPr sz="2200" spc="-5" dirty="0">
                <a:latin typeface="Noto Sans Mono CJK JP Bold"/>
                <a:cs typeface="Noto Sans Mono CJK JP Bold"/>
              </a:rPr>
              <a:t>的信</a:t>
            </a:r>
            <a:r>
              <a:rPr sz="220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增</a:t>
            </a:r>
            <a:r>
              <a:rPr sz="2200" dirty="0">
                <a:latin typeface="Noto Sans Mono CJK JP Bold"/>
                <a:cs typeface="Noto Sans Mono CJK JP Bold"/>
              </a:rPr>
              <a:t>益</a:t>
            </a:r>
            <a:r>
              <a:rPr sz="2200" spc="-5" dirty="0">
                <a:latin typeface="Noto Sans Mono CJK JP Bold"/>
                <a:cs typeface="Noto Sans Mono CJK JP Bold"/>
              </a:rPr>
              <a:t>为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8272" y="1146849"/>
            <a:ext cx="285750" cy="208279"/>
            <a:chOff x="7056416" y="1177687"/>
            <a:chExt cx="285750" cy="208279"/>
          </a:xfrm>
        </p:grpSpPr>
        <p:sp>
          <p:nvSpPr>
            <p:cNvPr id="10" name="object 10"/>
            <p:cNvSpPr/>
            <p:nvPr/>
          </p:nvSpPr>
          <p:spPr>
            <a:xfrm>
              <a:off x="7056416" y="1208065"/>
              <a:ext cx="193327" cy="177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0500" y="1177687"/>
              <a:ext cx="61594" cy="113030"/>
            </a:xfrm>
            <a:custGeom>
              <a:avLst/>
              <a:gdLst/>
              <a:ahLst/>
              <a:cxnLst/>
              <a:rect l="l" t="t" r="r" b="b"/>
              <a:pathLst>
                <a:path w="61595" h="113030">
                  <a:moveTo>
                    <a:pt x="37347" y="0"/>
                  </a:moveTo>
                  <a:lnTo>
                    <a:pt x="30755" y="2171"/>
                  </a:lnTo>
                  <a:lnTo>
                    <a:pt x="26361" y="4343"/>
                  </a:lnTo>
                  <a:lnTo>
                    <a:pt x="24164" y="6515"/>
                  </a:lnTo>
                  <a:lnTo>
                    <a:pt x="17573" y="8687"/>
                  </a:lnTo>
                  <a:lnTo>
                    <a:pt x="0" y="8687"/>
                  </a:lnTo>
                  <a:lnTo>
                    <a:pt x="0" y="13008"/>
                  </a:lnTo>
                  <a:lnTo>
                    <a:pt x="17573" y="13008"/>
                  </a:lnTo>
                  <a:lnTo>
                    <a:pt x="24164" y="10836"/>
                  </a:lnTo>
                  <a:lnTo>
                    <a:pt x="24164" y="106259"/>
                  </a:lnTo>
                  <a:lnTo>
                    <a:pt x="6591" y="108408"/>
                  </a:lnTo>
                  <a:lnTo>
                    <a:pt x="2197" y="108408"/>
                  </a:lnTo>
                  <a:lnTo>
                    <a:pt x="2197" y="112752"/>
                  </a:lnTo>
                  <a:lnTo>
                    <a:pt x="61511" y="112752"/>
                  </a:lnTo>
                  <a:lnTo>
                    <a:pt x="61511" y="108408"/>
                  </a:lnTo>
                  <a:lnTo>
                    <a:pt x="54920" y="108408"/>
                  </a:lnTo>
                  <a:lnTo>
                    <a:pt x="41741" y="106259"/>
                  </a:lnTo>
                  <a:lnTo>
                    <a:pt x="39544" y="104087"/>
                  </a:lnTo>
                  <a:lnTo>
                    <a:pt x="37347" y="99744"/>
                  </a:lnTo>
                  <a:lnTo>
                    <a:pt x="373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09508" y="1479809"/>
            <a:ext cx="290195" cy="210185"/>
            <a:chOff x="1153971" y="1490424"/>
            <a:chExt cx="290195" cy="210185"/>
          </a:xfrm>
        </p:grpSpPr>
        <p:sp>
          <p:nvSpPr>
            <p:cNvPr id="13" name="object 13"/>
            <p:cNvSpPr/>
            <p:nvPr/>
          </p:nvSpPr>
          <p:spPr>
            <a:xfrm>
              <a:off x="1153971" y="1521099"/>
              <a:ext cx="193459" cy="179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10" y="1490424"/>
              <a:ext cx="72544" cy="116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80689" y="1479434"/>
            <a:ext cx="292100" cy="208279"/>
            <a:chOff x="3247921" y="1479434"/>
            <a:chExt cx="292100" cy="208279"/>
          </a:xfrm>
        </p:grpSpPr>
        <p:sp>
          <p:nvSpPr>
            <p:cNvPr id="16" name="object 16"/>
            <p:cNvSpPr/>
            <p:nvPr/>
          </p:nvSpPr>
          <p:spPr>
            <a:xfrm>
              <a:off x="3247921" y="1509817"/>
              <a:ext cx="192977" cy="177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827" y="1479434"/>
              <a:ext cx="76752" cy="114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31634" y="1892608"/>
            <a:ext cx="284480" cy="209550"/>
            <a:chOff x="1231634" y="1892608"/>
            <a:chExt cx="284480" cy="209550"/>
          </a:xfrm>
        </p:grpSpPr>
        <p:sp>
          <p:nvSpPr>
            <p:cNvPr id="19" name="object 19"/>
            <p:cNvSpPr/>
            <p:nvPr/>
          </p:nvSpPr>
          <p:spPr>
            <a:xfrm>
              <a:off x="1231634" y="1923132"/>
              <a:ext cx="192368" cy="178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4606" y="1892608"/>
              <a:ext cx="61594" cy="113664"/>
            </a:xfrm>
            <a:custGeom>
              <a:avLst/>
              <a:gdLst/>
              <a:ahLst/>
              <a:cxnLst/>
              <a:rect l="l" t="t" r="r" b="b"/>
              <a:pathLst>
                <a:path w="61594" h="113664">
                  <a:moveTo>
                    <a:pt x="37161" y="0"/>
                  </a:moveTo>
                  <a:lnTo>
                    <a:pt x="30603" y="2182"/>
                  </a:lnTo>
                  <a:lnTo>
                    <a:pt x="26230" y="4364"/>
                  </a:lnTo>
                  <a:lnTo>
                    <a:pt x="24044" y="6546"/>
                  </a:lnTo>
                  <a:lnTo>
                    <a:pt x="17485" y="8729"/>
                  </a:lnTo>
                  <a:lnTo>
                    <a:pt x="0" y="8729"/>
                  </a:lnTo>
                  <a:lnTo>
                    <a:pt x="0" y="13070"/>
                  </a:lnTo>
                  <a:lnTo>
                    <a:pt x="17485" y="13070"/>
                  </a:lnTo>
                  <a:lnTo>
                    <a:pt x="24044" y="10888"/>
                  </a:lnTo>
                  <a:lnTo>
                    <a:pt x="24044" y="106768"/>
                  </a:lnTo>
                  <a:lnTo>
                    <a:pt x="6558" y="108927"/>
                  </a:lnTo>
                  <a:lnTo>
                    <a:pt x="2186" y="108927"/>
                  </a:lnTo>
                  <a:lnTo>
                    <a:pt x="2186" y="113292"/>
                  </a:lnTo>
                  <a:lnTo>
                    <a:pt x="61206" y="113292"/>
                  </a:lnTo>
                  <a:lnTo>
                    <a:pt x="61206" y="108927"/>
                  </a:lnTo>
                  <a:lnTo>
                    <a:pt x="54647" y="108927"/>
                  </a:lnTo>
                  <a:lnTo>
                    <a:pt x="41534" y="106768"/>
                  </a:lnTo>
                  <a:lnTo>
                    <a:pt x="39348" y="104586"/>
                  </a:lnTo>
                  <a:lnTo>
                    <a:pt x="37161" y="100221"/>
                  </a:lnTo>
                  <a:lnTo>
                    <a:pt x="37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7271" y="2372390"/>
            <a:ext cx="248920" cy="192405"/>
            <a:chOff x="587271" y="2372390"/>
            <a:chExt cx="248920" cy="192405"/>
          </a:xfrm>
        </p:grpSpPr>
        <p:sp>
          <p:nvSpPr>
            <p:cNvPr id="22" name="object 22"/>
            <p:cNvSpPr/>
            <p:nvPr/>
          </p:nvSpPr>
          <p:spPr>
            <a:xfrm>
              <a:off x="587271" y="2372390"/>
              <a:ext cx="154556" cy="1918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4634" y="2417825"/>
              <a:ext cx="70944" cy="1312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67331" y="2397630"/>
            <a:ext cx="197650" cy="656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4299" y="2253753"/>
            <a:ext cx="88680" cy="1337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287849" y="2436757"/>
            <a:ext cx="121920" cy="175895"/>
            <a:chOff x="1287849" y="2436757"/>
            <a:chExt cx="121920" cy="175895"/>
          </a:xfrm>
        </p:grpSpPr>
        <p:sp>
          <p:nvSpPr>
            <p:cNvPr id="27" name="object 27"/>
            <p:cNvSpPr/>
            <p:nvPr/>
          </p:nvSpPr>
          <p:spPr>
            <a:xfrm>
              <a:off x="1287849" y="2436757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18787" y="0"/>
                  </a:moveTo>
                  <a:lnTo>
                    <a:pt x="2837" y="0"/>
                  </a:lnTo>
                  <a:lnTo>
                    <a:pt x="0" y="2822"/>
                  </a:lnTo>
                  <a:lnTo>
                    <a:pt x="0" y="9795"/>
                  </a:lnTo>
                  <a:lnTo>
                    <a:pt x="2837" y="12617"/>
                  </a:lnTo>
                  <a:lnTo>
                    <a:pt x="118787" y="12617"/>
                  </a:lnTo>
                  <a:lnTo>
                    <a:pt x="121625" y="9795"/>
                  </a:lnTo>
                  <a:lnTo>
                    <a:pt x="121625" y="2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4299" y="2475880"/>
              <a:ext cx="88680" cy="136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740524" y="2372142"/>
            <a:ext cx="252692" cy="18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5810" y="2397096"/>
            <a:ext cx="195168" cy="648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8545" y="2254849"/>
            <a:ext cx="87566" cy="132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432302" y="2435780"/>
            <a:ext cx="120650" cy="173990"/>
            <a:chOff x="3432302" y="2435780"/>
            <a:chExt cx="120650" cy="173990"/>
          </a:xfrm>
        </p:grpSpPr>
        <p:sp>
          <p:nvSpPr>
            <p:cNvPr id="33" name="object 33"/>
            <p:cNvSpPr/>
            <p:nvPr/>
          </p:nvSpPr>
          <p:spPr>
            <a:xfrm>
              <a:off x="3432302" y="2435780"/>
              <a:ext cx="120650" cy="12700"/>
            </a:xfrm>
            <a:custGeom>
              <a:avLst/>
              <a:gdLst/>
              <a:ahLst/>
              <a:cxnLst/>
              <a:rect l="l" t="t" r="r" b="b"/>
              <a:pathLst>
                <a:path w="120650" h="12700">
                  <a:moveTo>
                    <a:pt x="117295" y="0"/>
                  </a:moveTo>
                  <a:lnTo>
                    <a:pt x="2802" y="0"/>
                  </a:lnTo>
                  <a:lnTo>
                    <a:pt x="0" y="2790"/>
                  </a:lnTo>
                  <a:lnTo>
                    <a:pt x="0" y="9684"/>
                  </a:lnTo>
                  <a:lnTo>
                    <a:pt x="2802" y="12475"/>
                  </a:lnTo>
                  <a:lnTo>
                    <a:pt x="117295" y="12475"/>
                  </a:lnTo>
                  <a:lnTo>
                    <a:pt x="120097" y="9684"/>
                  </a:lnTo>
                  <a:lnTo>
                    <a:pt x="120097" y="2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8545" y="2474461"/>
              <a:ext cx="87566" cy="1347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871263" y="2304083"/>
            <a:ext cx="290195" cy="209550"/>
            <a:chOff x="3871263" y="2304083"/>
            <a:chExt cx="290195" cy="209550"/>
          </a:xfrm>
        </p:grpSpPr>
        <p:sp>
          <p:nvSpPr>
            <p:cNvPr id="36" name="object 36"/>
            <p:cNvSpPr/>
            <p:nvPr/>
          </p:nvSpPr>
          <p:spPr>
            <a:xfrm>
              <a:off x="3871263" y="2334612"/>
              <a:ext cx="193459" cy="1786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88903" y="2304083"/>
              <a:ext cx="72544" cy="115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342153" y="2304083"/>
            <a:ext cx="292100" cy="209550"/>
            <a:chOff x="4342153" y="2304083"/>
            <a:chExt cx="292100" cy="209550"/>
          </a:xfrm>
        </p:grpSpPr>
        <p:sp>
          <p:nvSpPr>
            <p:cNvPr id="39" name="object 39"/>
            <p:cNvSpPr/>
            <p:nvPr/>
          </p:nvSpPr>
          <p:spPr>
            <a:xfrm>
              <a:off x="4342153" y="2334612"/>
              <a:ext cx="192977" cy="1786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7059" y="2304083"/>
              <a:ext cx="76752" cy="115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285786" y="2803683"/>
            <a:ext cx="982769" cy="306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91133" y="2934841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419" y="53437"/>
                </a:moveTo>
                <a:lnTo>
                  <a:pt x="2396" y="55866"/>
                </a:lnTo>
                <a:lnTo>
                  <a:pt x="0" y="58296"/>
                </a:lnTo>
                <a:lnTo>
                  <a:pt x="2396" y="60720"/>
                </a:lnTo>
                <a:lnTo>
                  <a:pt x="9587" y="63150"/>
                </a:lnTo>
                <a:lnTo>
                  <a:pt x="180186" y="63150"/>
                </a:lnTo>
                <a:lnTo>
                  <a:pt x="187419" y="60720"/>
                </a:lnTo>
                <a:lnTo>
                  <a:pt x="187419" y="53437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9"/>
                </a:lnTo>
                <a:lnTo>
                  <a:pt x="0" y="4858"/>
                </a:lnTo>
                <a:lnTo>
                  <a:pt x="2396" y="7287"/>
                </a:lnTo>
                <a:lnTo>
                  <a:pt x="9587" y="9716"/>
                </a:lnTo>
                <a:lnTo>
                  <a:pt x="180186" y="9716"/>
                </a:lnTo>
                <a:lnTo>
                  <a:pt x="187419" y="7287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9688" y="2959747"/>
            <a:ext cx="174625" cy="12065"/>
          </a:xfrm>
          <a:custGeom>
            <a:avLst/>
            <a:gdLst/>
            <a:ahLst/>
            <a:cxnLst/>
            <a:rect l="l" t="t" r="r" b="b"/>
            <a:pathLst>
              <a:path w="174625" h="12064">
                <a:moveTo>
                  <a:pt x="174383" y="0"/>
                </a:moveTo>
                <a:lnTo>
                  <a:pt x="1397" y="0"/>
                </a:lnTo>
                <a:lnTo>
                  <a:pt x="1397" y="3848"/>
                </a:lnTo>
                <a:lnTo>
                  <a:pt x="533" y="3848"/>
                </a:lnTo>
                <a:lnTo>
                  <a:pt x="533" y="6400"/>
                </a:lnTo>
                <a:lnTo>
                  <a:pt x="0" y="6400"/>
                </a:lnTo>
                <a:lnTo>
                  <a:pt x="0" y="8966"/>
                </a:lnTo>
                <a:lnTo>
                  <a:pt x="4787" y="8966"/>
                </a:lnTo>
                <a:lnTo>
                  <a:pt x="4787" y="11531"/>
                </a:lnTo>
                <a:lnTo>
                  <a:pt x="169862" y="11531"/>
                </a:lnTo>
                <a:lnTo>
                  <a:pt x="169862" y="8966"/>
                </a:lnTo>
                <a:lnTo>
                  <a:pt x="174383" y="8966"/>
                </a:lnTo>
                <a:lnTo>
                  <a:pt x="174383" y="6400"/>
                </a:lnTo>
                <a:lnTo>
                  <a:pt x="174383" y="3848"/>
                </a:lnTo>
                <a:lnTo>
                  <a:pt x="17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4682" y="2796395"/>
            <a:ext cx="84101" cy="1287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3926941" y="2820688"/>
            <a:ext cx="217804" cy="320675"/>
            <a:chOff x="3926941" y="2820688"/>
            <a:chExt cx="217804" cy="320675"/>
          </a:xfrm>
        </p:grpSpPr>
        <p:sp>
          <p:nvSpPr>
            <p:cNvPr id="46" name="object 46"/>
            <p:cNvSpPr/>
            <p:nvPr/>
          </p:nvSpPr>
          <p:spPr>
            <a:xfrm>
              <a:off x="3926929" y="2820695"/>
              <a:ext cx="217804" cy="289560"/>
            </a:xfrm>
            <a:custGeom>
              <a:avLst/>
              <a:gdLst/>
              <a:ahLst/>
              <a:cxnLst/>
              <a:rect l="l" t="t" r="r" b="b"/>
              <a:pathLst>
                <a:path w="217804" h="289560">
                  <a:moveTo>
                    <a:pt x="64884" y="0"/>
                  </a:moveTo>
                  <a:lnTo>
                    <a:pt x="55308" y="4851"/>
                  </a:lnTo>
                  <a:lnTo>
                    <a:pt x="48069" y="12141"/>
                  </a:lnTo>
                  <a:lnTo>
                    <a:pt x="45669" y="12141"/>
                  </a:lnTo>
                  <a:lnTo>
                    <a:pt x="45669" y="17005"/>
                  </a:lnTo>
                  <a:lnTo>
                    <a:pt x="38481" y="24282"/>
                  </a:lnTo>
                  <a:lnTo>
                    <a:pt x="36080" y="24282"/>
                  </a:lnTo>
                  <a:lnTo>
                    <a:pt x="36080" y="29146"/>
                  </a:lnTo>
                  <a:lnTo>
                    <a:pt x="33642" y="31572"/>
                  </a:lnTo>
                  <a:lnTo>
                    <a:pt x="31254" y="31572"/>
                  </a:lnTo>
                  <a:lnTo>
                    <a:pt x="31254" y="36436"/>
                  </a:lnTo>
                  <a:lnTo>
                    <a:pt x="28854" y="38862"/>
                  </a:lnTo>
                  <a:lnTo>
                    <a:pt x="26454" y="38862"/>
                  </a:lnTo>
                  <a:lnTo>
                    <a:pt x="26454" y="43713"/>
                  </a:lnTo>
                  <a:lnTo>
                    <a:pt x="24053" y="46139"/>
                  </a:lnTo>
                  <a:lnTo>
                    <a:pt x="21666" y="46139"/>
                  </a:lnTo>
                  <a:lnTo>
                    <a:pt x="21666" y="53428"/>
                  </a:lnTo>
                  <a:lnTo>
                    <a:pt x="19265" y="53428"/>
                  </a:lnTo>
                  <a:lnTo>
                    <a:pt x="19265" y="58293"/>
                  </a:lnTo>
                  <a:lnTo>
                    <a:pt x="16827" y="58293"/>
                  </a:lnTo>
                  <a:lnTo>
                    <a:pt x="16827" y="65582"/>
                  </a:lnTo>
                  <a:lnTo>
                    <a:pt x="14427" y="65582"/>
                  </a:lnTo>
                  <a:lnTo>
                    <a:pt x="14427" y="70434"/>
                  </a:lnTo>
                  <a:lnTo>
                    <a:pt x="12026" y="70434"/>
                  </a:lnTo>
                  <a:lnTo>
                    <a:pt x="12026" y="80149"/>
                  </a:lnTo>
                  <a:lnTo>
                    <a:pt x="9639" y="80149"/>
                  </a:lnTo>
                  <a:lnTo>
                    <a:pt x="9639" y="87439"/>
                  </a:lnTo>
                  <a:lnTo>
                    <a:pt x="7239" y="87439"/>
                  </a:lnTo>
                  <a:lnTo>
                    <a:pt x="7239" y="97155"/>
                  </a:lnTo>
                  <a:lnTo>
                    <a:pt x="4838" y="97155"/>
                  </a:lnTo>
                  <a:lnTo>
                    <a:pt x="4838" y="111721"/>
                  </a:lnTo>
                  <a:lnTo>
                    <a:pt x="2451" y="111721"/>
                  </a:lnTo>
                  <a:lnTo>
                    <a:pt x="2451" y="143294"/>
                  </a:lnTo>
                  <a:lnTo>
                    <a:pt x="0" y="145732"/>
                  </a:lnTo>
                  <a:lnTo>
                    <a:pt x="2451" y="174879"/>
                  </a:lnTo>
                  <a:lnTo>
                    <a:pt x="4838" y="191884"/>
                  </a:lnTo>
                  <a:lnTo>
                    <a:pt x="9639" y="211302"/>
                  </a:lnTo>
                  <a:lnTo>
                    <a:pt x="12026" y="218592"/>
                  </a:lnTo>
                  <a:lnTo>
                    <a:pt x="14427" y="223456"/>
                  </a:lnTo>
                  <a:lnTo>
                    <a:pt x="19265" y="238023"/>
                  </a:lnTo>
                  <a:lnTo>
                    <a:pt x="21666" y="240461"/>
                  </a:lnTo>
                  <a:lnTo>
                    <a:pt x="24053" y="245313"/>
                  </a:lnTo>
                  <a:lnTo>
                    <a:pt x="26454" y="247738"/>
                  </a:lnTo>
                  <a:lnTo>
                    <a:pt x="31254" y="257454"/>
                  </a:lnTo>
                  <a:lnTo>
                    <a:pt x="33642" y="259892"/>
                  </a:lnTo>
                  <a:lnTo>
                    <a:pt x="36080" y="264744"/>
                  </a:lnTo>
                  <a:lnTo>
                    <a:pt x="60096" y="289026"/>
                  </a:lnTo>
                  <a:lnTo>
                    <a:pt x="64884" y="289026"/>
                  </a:lnTo>
                  <a:lnTo>
                    <a:pt x="62496" y="284175"/>
                  </a:lnTo>
                  <a:lnTo>
                    <a:pt x="60096" y="281749"/>
                  </a:lnTo>
                  <a:lnTo>
                    <a:pt x="57696" y="276885"/>
                  </a:lnTo>
                  <a:lnTo>
                    <a:pt x="52908" y="272034"/>
                  </a:lnTo>
                  <a:lnTo>
                    <a:pt x="50469" y="267169"/>
                  </a:lnTo>
                  <a:lnTo>
                    <a:pt x="45669" y="262318"/>
                  </a:lnTo>
                  <a:lnTo>
                    <a:pt x="43281" y="257454"/>
                  </a:lnTo>
                  <a:lnTo>
                    <a:pt x="40881" y="255028"/>
                  </a:lnTo>
                  <a:lnTo>
                    <a:pt x="33642" y="240461"/>
                  </a:lnTo>
                  <a:lnTo>
                    <a:pt x="31254" y="233172"/>
                  </a:lnTo>
                  <a:lnTo>
                    <a:pt x="26454" y="223456"/>
                  </a:lnTo>
                  <a:lnTo>
                    <a:pt x="19265" y="194310"/>
                  </a:lnTo>
                  <a:lnTo>
                    <a:pt x="16827" y="177304"/>
                  </a:lnTo>
                  <a:lnTo>
                    <a:pt x="14427" y="145732"/>
                  </a:lnTo>
                  <a:lnTo>
                    <a:pt x="16827" y="143294"/>
                  </a:lnTo>
                  <a:lnTo>
                    <a:pt x="16827" y="109296"/>
                  </a:lnTo>
                  <a:lnTo>
                    <a:pt x="19265" y="109296"/>
                  </a:lnTo>
                  <a:lnTo>
                    <a:pt x="19265" y="94729"/>
                  </a:lnTo>
                  <a:lnTo>
                    <a:pt x="21666" y="94729"/>
                  </a:lnTo>
                  <a:lnTo>
                    <a:pt x="21666" y="85013"/>
                  </a:lnTo>
                  <a:lnTo>
                    <a:pt x="24053" y="85013"/>
                  </a:lnTo>
                  <a:lnTo>
                    <a:pt x="24053" y="75285"/>
                  </a:lnTo>
                  <a:lnTo>
                    <a:pt x="26454" y="75285"/>
                  </a:lnTo>
                  <a:lnTo>
                    <a:pt x="26454" y="65582"/>
                  </a:lnTo>
                  <a:lnTo>
                    <a:pt x="28854" y="65582"/>
                  </a:lnTo>
                  <a:lnTo>
                    <a:pt x="28854" y="60718"/>
                  </a:lnTo>
                  <a:lnTo>
                    <a:pt x="31254" y="60718"/>
                  </a:lnTo>
                  <a:lnTo>
                    <a:pt x="31254" y="55867"/>
                  </a:lnTo>
                  <a:lnTo>
                    <a:pt x="33642" y="55867"/>
                  </a:lnTo>
                  <a:lnTo>
                    <a:pt x="33642" y="51003"/>
                  </a:lnTo>
                  <a:lnTo>
                    <a:pt x="36080" y="51003"/>
                  </a:lnTo>
                  <a:lnTo>
                    <a:pt x="36080" y="43713"/>
                  </a:lnTo>
                  <a:lnTo>
                    <a:pt x="38481" y="43713"/>
                  </a:lnTo>
                  <a:lnTo>
                    <a:pt x="38481" y="38862"/>
                  </a:lnTo>
                  <a:lnTo>
                    <a:pt x="40881" y="38862"/>
                  </a:lnTo>
                  <a:lnTo>
                    <a:pt x="40881" y="33997"/>
                  </a:lnTo>
                  <a:lnTo>
                    <a:pt x="43281" y="33997"/>
                  </a:lnTo>
                  <a:lnTo>
                    <a:pt x="45669" y="31572"/>
                  </a:lnTo>
                  <a:lnTo>
                    <a:pt x="45669" y="26720"/>
                  </a:lnTo>
                  <a:lnTo>
                    <a:pt x="48069" y="26720"/>
                  </a:lnTo>
                  <a:lnTo>
                    <a:pt x="55308" y="19431"/>
                  </a:lnTo>
                  <a:lnTo>
                    <a:pt x="55308" y="14566"/>
                  </a:lnTo>
                  <a:lnTo>
                    <a:pt x="57696" y="14566"/>
                  </a:lnTo>
                  <a:lnTo>
                    <a:pt x="62496" y="9715"/>
                  </a:lnTo>
                  <a:lnTo>
                    <a:pt x="62496" y="4851"/>
                  </a:lnTo>
                  <a:lnTo>
                    <a:pt x="64884" y="4851"/>
                  </a:lnTo>
                  <a:lnTo>
                    <a:pt x="64884" y="0"/>
                  </a:lnTo>
                  <a:close/>
                </a:path>
                <a:path w="217804" h="289560">
                  <a:moveTo>
                    <a:pt x="217487" y="154520"/>
                  </a:moveTo>
                  <a:lnTo>
                    <a:pt x="214795" y="151803"/>
                  </a:lnTo>
                  <a:lnTo>
                    <a:pt x="107238" y="151803"/>
                  </a:lnTo>
                  <a:lnTo>
                    <a:pt x="104546" y="154520"/>
                  </a:lnTo>
                  <a:lnTo>
                    <a:pt x="104546" y="161226"/>
                  </a:lnTo>
                  <a:lnTo>
                    <a:pt x="107238" y="163944"/>
                  </a:lnTo>
                  <a:lnTo>
                    <a:pt x="214795" y="163944"/>
                  </a:lnTo>
                  <a:lnTo>
                    <a:pt x="217487" y="161226"/>
                  </a:lnTo>
                  <a:lnTo>
                    <a:pt x="217487" y="154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44682" y="3010138"/>
              <a:ext cx="84101" cy="13115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4224911" y="2796395"/>
            <a:ext cx="599514" cy="3449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6567" y="2871691"/>
            <a:ext cx="187419" cy="1870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31727" y="2796395"/>
            <a:ext cx="84101" cy="1287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216127" y="2972492"/>
            <a:ext cx="115570" cy="168910"/>
            <a:chOff x="5216127" y="2972492"/>
            <a:chExt cx="115570" cy="168910"/>
          </a:xfrm>
        </p:grpSpPr>
        <p:sp>
          <p:nvSpPr>
            <p:cNvPr id="52" name="object 52"/>
            <p:cNvSpPr/>
            <p:nvPr/>
          </p:nvSpPr>
          <p:spPr>
            <a:xfrm>
              <a:off x="5216127" y="2972492"/>
              <a:ext cx="115570" cy="12700"/>
            </a:xfrm>
            <a:custGeom>
              <a:avLst/>
              <a:gdLst/>
              <a:ahLst/>
              <a:cxnLst/>
              <a:rect l="l" t="t" r="r" b="b"/>
              <a:pathLst>
                <a:path w="115570" h="12700">
                  <a:moveTo>
                    <a:pt x="112611" y="0"/>
                  </a:moveTo>
                  <a:lnTo>
                    <a:pt x="2691" y="0"/>
                  </a:lnTo>
                  <a:lnTo>
                    <a:pt x="0" y="2716"/>
                  </a:lnTo>
                  <a:lnTo>
                    <a:pt x="0" y="9425"/>
                  </a:lnTo>
                  <a:lnTo>
                    <a:pt x="2691" y="12141"/>
                  </a:lnTo>
                  <a:lnTo>
                    <a:pt x="112611" y="12141"/>
                  </a:lnTo>
                  <a:lnTo>
                    <a:pt x="115302" y="9425"/>
                  </a:lnTo>
                  <a:lnTo>
                    <a:pt x="115302" y="2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31728" y="3010138"/>
              <a:ext cx="84101" cy="13115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5409559" y="2796395"/>
            <a:ext cx="704010" cy="3449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8544" y="2934841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419" y="53437"/>
                </a:moveTo>
                <a:lnTo>
                  <a:pt x="2396" y="55866"/>
                </a:lnTo>
                <a:lnTo>
                  <a:pt x="0" y="58296"/>
                </a:lnTo>
                <a:lnTo>
                  <a:pt x="2396" y="60720"/>
                </a:lnTo>
                <a:lnTo>
                  <a:pt x="9587" y="63150"/>
                </a:lnTo>
                <a:lnTo>
                  <a:pt x="177789" y="63150"/>
                </a:lnTo>
                <a:lnTo>
                  <a:pt x="187419" y="60720"/>
                </a:lnTo>
                <a:lnTo>
                  <a:pt x="187419" y="53437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9"/>
                </a:lnTo>
                <a:lnTo>
                  <a:pt x="0" y="4858"/>
                </a:lnTo>
                <a:lnTo>
                  <a:pt x="2396" y="7287"/>
                </a:lnTo>
                <a:lnTo>
                  <a:pt x="9587" y="9716"/>
                </a:lnTo>
                <a:lnTo>
                  <a:pt x="177789" y="9716"/>
                </a:lnTo>
                <a:lnTo>
                  <a:pt x="187419" y="7287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46101" y="2844975"/>
            <a:ext cx="91333" cy="1943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6685457" y="2844975"/>
            <a:ext cx="464184" cy="196850"/>
            <a:chOff x="6685457" y="2844975"/>
            <a:chExt cx="464184" cy="196850"/>
          </a:xfrm>
        </p:grpSpPr>
        <p:sp>
          <p:nvSpPr>
            <p:cNvPr id="58" name="object 58"/>
            <p:cNvSpPr/>
            <p:nvPr/>
          </p:nvSpPr>
          <p:spPr>
            <a:xfrm>
              <a:off x="6685457" y="3010137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09" h="27305">
                  <a:moveTo>
                    <a:pt x="21656" y="0"/>
                  </a:moveTo>
                  <a:lnTo>
                    <a:pt x="9629" y="2429"/>
                  </a:lnTo>
                  <a:lnTo>
                    <a:pt x="4835" y="2429"/>
                  </a:lnTo>
                  <a:lnTo>
                    <a:pt x="4835" y="7287"/>
                  </a:lnTo>
                  <a:lnTo>
                    <a:pt x="2438" y="7287"/>
                  </a:lnTo>
                  <a:lnTo>
                    <a:pt x="2438" y="12145"/>
                  </a:lnTo>
                  <a:lnTo>
                    <a:pt x="0" y="14575"/>
                  </a:lnTo>
                  <a:lnTo>
                    <a:pt x="4835" y="24287"/>
                  </a:lnTo>
                  <a:lnTo>
                    <a:pt x="9629" y="26716"/>
                  </a:lnTo>
                  <a:lnTo>
                    <a:pt x="24052" y="26716"/>
                  </a:lnTo>
                  <a:lnTo>
                    <a:pt x="26449" y="24287"/>
                  </a:lnTo>
                  <a:lnTo>
                    <a:pt x="26449" y="19429"/>
                  </a:lnTo>
                  <a:lnTo>
                    <a:pt x="28846" y="19429"/>
                  </a:lnTo>
                  <a:lnTo>
                    <a:pt x="26449" y="7287"/>
                  </a:lnTo>
                  <a:lnTo>
                    <a:pt x="26449" y="2429"/>
                  </a:lnTo>
                  <a:lnTo>
                    <a:pt x="21656" y="2429"/>
                  </a:lnTo>
                  <a:lnTo>
                    <a:pt x="2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2738" y="2844975"/>
              <a:ext cx="115344" cy="19673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92136" y="2844975"/>
              <a:ext cx="117741" cy="19673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31491" y="2844975"/>
              <a:ext cx="117741" cy="1967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2285786" y="3301302"/>
            <a:ext cx="982769" cy="3053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1133" y="3432158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419" y="53314"/>
                </a:moveTo>
                <a:lnTo>
                  <a:pt x="2396" y="55737"/>
                </a:lnTo>
                <a:lnTo>
                  <a:pt x="0" y="58161"/>
                </a:lnTo>
                <a:lnTo>
                  <a:pt x="2396" y="60580"/>
                </a:lnTo>
                <a:lnTo>
                  <a:pt x="9587" y="63004"/>
                </a:lnTo>
                <a:lnTo>
                  <a:pt x="180186" y="63004"/>
                </a:lnTo>
                <a:lnTo>
                  <a:pt x="187419" y="60580"/>
                </a:lnTo>
                <a:lnTo>
                  <a:pt x="187419" y="53314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3"/>
                </a:lnTo>
                <a:lnTo>
                  <a:pt x="0" y="4847"/>
                </a:lnTo>
                <a:lnTo>
                  <a:pt x="2396" y="7270"/>
                </a:lnTo>
                <a:lnTo>
                  <a:pt x="9587" y="9694"/>
                </a:lnTo>
                <a:lnTo>
                  <a:pt x="180186" y="9694"/>
                </a:lnTo>
                <a:lnTo>
                  <a:pt x="187419" y="7270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99675" y="3456990"/>
            <a:ext cx="174625" cy="12065"/>
          </a:xfrm>
          <a:custGeom>
            <a:avLst/>
            <a:gdLst/>
            <a:ahLst/>
            <a:cxnLst/>
            <a:rect l="l" t="t" r="r" b="b"/>
            <a:pathLst>
              <a:path w="174625" h="12064">
                <a:moveTo>
                  <a:pt x="174396" y="0"/>
                </a:moveTo>
                <a:lnTo>
                  <a:pt x="1409" y="0"/>
                </a:lnTo>
                <a:lnTo>
                  <a:pt x="1409" y="3835"/>
                </a:lnTo>
                <a:lnTo>
                  <a:pt x="546" y="3835"/>
                </a:lnTo>
                <a:lnTo>
                  <a:pt x="546" y="6400"/>
                </a:lnTo>
                <a:lnTo>
                  <a:pt x="0" y="6400"/>
                </a:lnTo>
                <a:lnTo>
                  <a:pt x="0" y="8966"/>
                </a:lnTo>
                <a:lnTo>
                  <a:pt x="4800" y="8966"/>
                </a:lnTo>
                <a:lnTo>
                  <a:pt x="4800" y="11518"/>
                </a:lnTo>
                <a:lnTo>
                  <a:pt x="169875" y="11518"/>
                </a:lnTo>
                <a:lnTo>
                  <a:pt x="169875" y="8966"/>
                </a:lnTo>
                <a:lnTo>
                  <a:pt x="174396" y="8966"/>
                </a:lnTo>
                <a:lnTo>
                  <a:pt x="174396" y="6400"/>
                </a:lnTo>
                <a:lnTo>
                  <a:pt x="174396" y="3835"/>
                </a:lnTo>
                <a:lnTo>
                  <a:pt x="17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2286" y="3291608"/>
            <a:ext cx="91333" cy="1284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926941" y="3318268"/>
            <a:ext cx="217804" cy="320040"/>
            <a:chOff x="3926941" y="3318268"/>
            <a:chExt cx="217804" cy="320040"/>
          </a:xfrm>
        </p:grpSpPr>
        <p:sp>
          <p:nvSpPr>
            <p:cNvPr id="67" name="object 67"/>
            <p:cNvSpPr/>
            <p:nvPr/>
          </p:nvSpPr>
          <p:spPr>
            <a:xfrm>
              <a:off x="3926929" y="3318281"/>
              <a:ext cx="217804" cy="288925"/>
            </a:xfrm>
            <a:custGeom>
              <a:avLst/>
              <a:gdLst/>
              <a:ahLst/>
              <a:cxnLst/>
              <a:rect l="l" t="t" r="r" b="b"/>
              <a:pathLst>
                <a:path w="217804" h="288925">
                  <a:moveTo>
                    <a:pt x="64884" y="0"/>
                  </a:moveTo>
                  <a:lnTo>
                    <a:pt x="55308" y="4838"/>
                  </a:lnTo>
                  <a:lnTo>
                    <a:pt x="48069" y="12103"/>
                  </a:lnTo>
                  <a:lnTo>
                    <a:pt x="45669" y="12103"/>
                  </a:lnTo>
                  <a:lnTo>
                    <a:pt x="45669" y="16954"/>
                  </a:lnTo>
                  <a:lnTo>
                    <a:pt x="38481" y="24218"/>
                  </a:lnTo>
                  <a:lnTo>
                    <a:pt x="36080" y="24218"/>
                  </a:lnTo>
                  <a:lnTo>
                    <a:pt x="36080" y="29070"/>
                  </a:lnTo>
                  <a:lnTo>
                    <a:pt x="33642" y="31496"/>
                  </a:lnTo>
                  <a:lnTo>
                    <a:pt x="31254" y="31496"/>
                  </a:lnTo>
                  <a:lnTo>
                    <a:pt x="31254" y="36347"/>
                  </a:lnTo>
                  <a:lnTo>
                    <a:pt x="28854" y="38760"/>
                  </a:lnTo>
                  <a:lnTo>
                    <a:pt x="26454" y="38760"/>
                  </a:lnTo>
                  <a:lnTo>
                    <a:pt x="26454" y="43611"/>
                  </a:lnTo>
                  <a:lnTo>
                    <a:pt x="24053" y="46037"/>
                  </a:lnTo>
                  <a:lnTo>
                    <a:pt x="21666" y="46037"/>
                  </a:lnTo>
                  <a:lnTo>
                    <a:pt x="21666" y="53301"/>
                  </a:lnTo>
                  <a:lnTo>
                    <a:pt x="19265" y="53301"/>
                  </a:lnTo>
                  <a:lnTo>
                    <a:pt x="19265" y="58153"/>
                  </a:lnTo>
                  <a:lnTo>
                    <a:pt x="16827" y="58153"/>
                  </a:lnTo>
                  <a:lnTo>
                    <a:pt x="16827" y="65417"/>
                  </a:lnTo>
                  <a:lnTo>
                    <a:pt x="14427" y="65417"/>
                  </a:lnTo>
                  <a:lnTo>
                    <a:pt x="14427" y="70269"/>
                  </a:lnTo>
                  <a:lnTo>
                    <a:pt x="12026" y="70269"/>
                  </a:lnTo>
                  <a:lnTo>
                    <a:pt x="12026" y="79959"/>
                  </a:lnTo>
                  <a:lnTo>
                    <a:pt x="9639" y="79959"/>
                  </a:lnTo>
                  <a:lnTo>
                    <a:pt x="9639" y="87223"/>
                  </a:lnTo>
                  <a:lnTo>
                    <a:pt x="7239" y="87223"/>
                  </a:lnTo>
                  <a:lnTo>
                    <a:pt x="7239" y="96926"/>
                  </a:lnTo>
                  <a:lnTo>
                    <a:pt x="4838" y="96926"/>
                  </a:lnTo>
                  <a:lnTo>
                    <a:pt x="4838" y="111455"/>
                  </a:lnTo>
                  <a:lnTo>
                    <a:pt x="2451" y="111455"/>
                  </a:lnTo>
                  <a:lnTo>
                    <a:pt x="2451" y="142963"/>
                  </a:lnTo>
                  <a:lnTo>
                    <a:pt x="0" y="145389"/>
                  </a:lnTo>
                  <a:lnTo>
                    <a:pt x="2451" y="174459"/>
                  </a:lnTo>
                  <a:lnTo>
                    <a:pt x="4838" y="191427"/>
                  </a:lnTo>
                  <a:lnTo>
                    <a:pt x="9639" y="210820"/>
                  </a:lnTo>
                  <a:lnTo>
                    <a:pt x="12026" y="218084"/>
                  </a:lnTo>
                  <a:lnTo>
                    <a:pt x="14427" y="222935"/>
                  </a:lnTo>
                  <a:lnTo>
                    <a:pt x="19265" y="237477"/>
                  </a:lnTo>
                  <a:lnTo>
                    <a:pt x="21666" y="239903"/>
                  </a:lnTo>
                  <a:lnTo>
                    <a:pt x="24053" y="244741"/>
                  </a:lnTo>
                  <a:lnTo>
                    <a:pt x="26454" y="247167"/>
                  </a:lnTo>
                  <a:lnTo>
                    <a:pt x="31254" y="256857"/>
                  </a:lnTo>
                  <a:lnTo>
                    <a:pt x="33642" y="259283"/>
                  </a:lnTo>
                  <a:lnTo>
                    <a:pt x="36080" y="264134"/>
                  </a:lnTo>
                  <a:lnTo>
                    <a:pt x="60096" y="288366"/>
                  </a:lnTo>
                  <a:lnTo>
                    <a:pt x="64884" y="288366"/>
                  </a:lnTo>
                  <a:lnTo>
                    <a:pt x="62496" y="283514"/>
                  </a:lnTo>
                  <a:lnTo>
                    <a:pt x="60096" y="281089"/>
                  </a:lnTo>
                  <a:lnTo>
                    <a:pt x="57696" y="276250"/>
                  </a:lnTo>
                  <a:lnTo>
                    <a:pt x="52908" y="271399"/>
                  </a:lnTo>
                  <a:lnTo>
                    <a:pt x="50469" y="266547"/>
                  </a:lnTo>
                  <a:lnTo>
                    <a:pt x="45669" y="261708"/>
                  </a:lnTo>
                  <a:lnTo>
                    <a:pt x="43281" y="256857"/>
                  </a:lnTo>
                  <a:lnTo>
                    <a:pt x="40881" y="254431"/>
                  </a:lnTo>
                  <a:lnTo>
                    <a:pt x="33642" y="239903"/>
                  </a:lnTo>
                  <a:lnTo>
                    <a:pt x="31254" y="232625"/>
                  </a:lnTo>
                  <a:lnTo>
                    <a:pt x="26454" y="222935"/>
                  </a:lnTo>
                  <a:lnTo>
                    <a:pt x="19265" y="193852"/>
                  </a:lnTo>
                  <a:lnTo>
                    <a:pt x="16827" y="176885"/>
                  </a:lnTo>
                  <a:lnTo>
                    <a:pt x="14427" y="145389"/>
                  </a:lnTo>
                  <a:lnTo>
                    <a:pt x="16827" y="142963"/>
                  </a:lnTo>
                  <a:lnTo>
                    <a:pt x="16827" y="109042"/>
                  </a:lnTo>
                  <a:lnTo>
                    <a:pt x="19265" y="109042"/>
                  </a:lnTo>
                  <a:lnTo>
                    <a:pt x="19265" y="94500"/>
                  </a:lnTo>
                  <a:lnTo>
                    <a:pt x="21666" y="94500"/>
                  </a:lnTo>
                  <a:lnTo>
                    <a:pt x="21666" y="84810"/>
                  </a:lnTo>
                  <a:lnTo>
                    <a:pt x="24053" y="84810"/>
                  </a:lnTo>
                  <a:lnTo>
                    <a:pt x="24053" y="75107"/>
                  </a:lnTo>
                  <a:lnTo>
                    <a:pt x="26454" y="75107"/>
                  </a:lnTo>
                  <a:lnTo>
                    <a:pt x="26454" y="65417"/>
                  </a:lnTo>
                  <a:lnTo>
                    <a:pt x="28854" y="65417"/>
                  </a:lnTo>
                  <a:lnTo>
                    <a:pt x="28854" y="60579"/>
                  </a:lnTo>
                  <a:lnTo>
                    <a:pt x="31254" y="60579"/>
                  </a:lnTo>
                  <a:lnTo>
                    <a:pt x="31254" y="55727"/>
                  </a:lnTo>
                  <a:lnTo>
                    <a:pt x="33642" y="55727"/>
                  </a:lnTo>
                  <a:lnTo>
                    <a:pt x="33642" y="50876"/>
                  </a:lnTo>
                  <a:lnTo>
                    <a:pt x="36080" y="50876"/>
                  </a:lnTo>
                  <a:lnTo>
                    <a:pt x="36080" y="43611"/>
                  </a:lnTo>
                  <a:lnTo>
                    <a:pt x="38481" y="43611"/>
                  </a:lnTo>
                  <a:lnTo>
                    <a:pt x="38481" y="38760"/>
                  </a:lnTo>
                  <a:lnTo>
                    <a:pt x="40881" y="38760"/>
                  </a:lnTo>
                  <a:lnTo>
                    <a:pt x="40881" y="33921"/>
                  </a:lnTo>
                  <a:lnTo>
                    <a:pt x="43281" y="33921"/>
                  </a:lnTo>
                  <a:lnTo>
                    <a:pt x="45669" y="31496"/>
                  </a:lnTo>
                  <a:lnTo>
                    <a:pt x="45669" y="26644"/>
                  </a:lnTo>
                  <a:lnTo>
                    <a:pt x="48069" y="26644"/>
                  </a:lnTo>
                  <a:lnTo>
                    <a:pt x="55308" y="19380"/>
                  </a:lnTo>
                  <a:lnTo>
                    <a:pt x="55308" y="14528"/>
                  </a:lnTo>
                  <a:lnTo>
                    <a:pt x="57696" y="14528"/>
                  </a:lnTo>
                  <a:lnTo>
                    <a:pt x="62496" y="9677"/>
                  </a:lnTo>
                  <a:lnTo>
                    <a:pt x="62496" y="4838"/>
                  </a:lnTo>
                  <a:lnTo>
                    <a:pt x="64884" y="4838"/>
                  </a:lnTo>
                  <a:lnTo>
                    <a:pt x="64884" y="0"/>
                  </a:lnTo>
                  <a:close/>
                </a:path>
                <a:path w="217804" h="288925">
                  <a:moveTo>
                    <a:pt x="217487" y="154152"/>
                  </a:moveTo>
                  <a:lnTo>
                    <a:pt x="214795" y="151447"/>
                  </a:lnTo>
                  <a:lnTo>
                    <a:pt x="107238" y="151447"/>
                  </a:lnTo>
                  <a:lnTo>
                    <a:pt x="104546" y="154152"/>
                  </a:lnTo>
                  <a:lnTo>
                    <a:pt x="104546" y="160845"/>
                  </a:lnTo>
                  <a:lnTo>
                    <a:pt x="107238" y="163563"/>
                  </a:lnTo>
                  <a:lnTo>
                    <a:pt x="214795" y="163563"/>
                  </a:lnTo>
                  <a:lnTo>
                    <a:pt x="217487" y="160845"/>
                  </a:lnTo>
                  <a:lnTo>
                    <a:pt x="217487" y="154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44682" y="3507282"/>
              <a:ext cx="84101" cy="1308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4224911" y="3291608"/>
            <a:ext cx="599514" cy="34652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26567" y="3369154"/>
            <a:ext cx="187419" cy="18659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1727" y="3294032"/>
            <a:ext cx="81704" cy="1284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5216127" y="3469722"/>
            <a:ext cx="115570" cy="168910"/>
            <a:chOff x="5216127" y="3469722"/>
            <a:chExt cx="115570" cy="168910"/>
          </a:xfrm>
        </p:grpSpPr>
        <p:sp>
          <p:nvSpPr>
            <p:cNvPr id="73" name="object 73"/>
            <p:cNvSpPr/>
            <p:nvPr/>
          </p:nvSpPr>
          <p:spPr>
            <a:xfrm>
              <a:off x="5216127" y="3469722"/>
              <a:ext cx="115570" cy="12700"/>
            </a:xfrm>
            <a:custGeom>
              <a:avLst/>
              <a:gdLst/>
              <a:ahLst/>
              <a:cxnLst/>
              <a:rect l="l" t="t" r="r" b="b"/>
              <a:pathLst>
                <a:path w="115570" h="12700">
                  <a:moveTo>
                    <a:pt x="112611" y="0"/>
                  </a:moveTo>
                  <a:lnTo>
                    <a:pt x="2691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1" y="12113"/>
                  </a:lnTo>
                  <a:lnTo>
                    <a:pt x="112611" y="12113"/>
                  </a:lnTo>
                  <a:lnTo>
                    <a:pt x="115302" y="9403"/>
                  </a:lnTo>
                  <a:lnTo>
                    <a:pt x="115302" y="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1728" y="3507282"/>
              <a:ext cx="84101" cy="13085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5409559" y="3294032"/>
            <a:ext cx="704010" cy="34410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38544" y="3432158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419" y="53314"/>
                </a:moveTo>
                <a:lnTo>
                  <a:pt x="2396" y="55737"/>
                </a:lnTo>
                <a:lnTo>
                  <a:pt x="0" y="58161"/>
                </a:lnTo>
                <a:lnTo>
                  <a:pt x="2396" y="60580"/>
                </a:lnTo>
                <a:lnTo>
                  <a:pt x="9587" y="63004"/>
                </a:lnTo>
                <a:lnTo>
                  <a:pt x="177789" y="63004"/>
                </a:lnTo>
                <a:lnTo>
                  <a:pt x="187419" y="60580"/>
                </a:lnTo>
                <a:lnTo>
                  <a:pt x="187419" y="53314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3"/>
                </a:lnTo>
                <a:lnTo>
                  <a:pt x="0" y="4847"/>
                </a:lnTo>
                <a:lnTo>
                  <a:pt x="2396" y="7270"/>
                </a:lnTo>
                <a:lnTo>
                  <a:pt x="9587" y="9694"/>
                </a:lnTo>
                <a:lnTo>
                  <a:pt x="177789" y="9694"/>
                </a:lnTo>
                <a:lnTo>
                  <a:pt x="187419" y="7270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6531678" y="3342499"/>
            <a:ext cx="617855" cy="196850"/>
            <a:chOff x="6531678" y="3342499"/>
            <a:chExt cx="617855" cy="196850"/>
          </a:xfrm>
        </p:grpSpPr>
        <p:sp>
          <p:nvSpPr>
            <p:cNvPr id="78" name="object 78"/>
            <p:cNvSpPr/>
            <p:nvPr/>
          </p:nvSpPr>
          <p:spPr>
            <a:xfrm>
              <a:off x="6531678" y="3342499"/>
              <a:ext cx="117741" cy="19628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85457" y="3507281"/>
              <a:ext cx="29209" cy="26670"/>
            </a:xfrm>
            <a:custGeom>
              <a:avLst/>
              <a:gdLst/>
              <a:ahLst/>
              <a:cxnLst/>
              <a:rect l="l" t="t" r="r" b="b"/>
              <a:pathLst>
                <a:path w="29209" h="26670">
                  <a:moveTo>
                    <a:pt x="21656" y="0"/>
                  </a:moveTo>
                  <a:lnTo>
                    <a:pt x="9629" y="2423"/>
                  </a:lnTo>
                  <a:lnTo>
                    <a:pt x="4835" y="2423"/>
                  </a:lnTo>
                  <a:lnTo>
                    <a:pt x="4835" y="7270"/>
                  </a:lnTo>
                  <a:lnTo>
                    <a:pt x="2438" y="7270"/>
                  </a:lnTo>
                  <a:lnTo>
                    <a:pt x="2438" y="12117"/>
                  </a:lnTo>
                  <a:lnTo>
                    <a:pt x="0" y="14541"/>
                  </a:lnTo>
                  <a:lnTo>
                    <a:pt x="4835" y="24231"/>
                  </a:lnTo>
                  <a:lnTo>
                    <a:pt x="9629" y="26655"/>
                  </a:lnTo>
                  <a:lnTo>
                    <a:pt x="24052" y="26655"/>
                  </a:lnTo>
                  <a:lnTo>
                    <a:pt x="26449" y="24231"/>
                  </a:lnTo>
                  <a:lnTo>
                    <a:pt x="26449" y="19384"/>
                  </a:lnTo>
                  <a:lnTo>
                    <a:pt x="28846" y="19384"/>
                  </a:lnTo>
                  <a:lnTo>
                    <a:pt x="26449" y="7270"/>
                  </a:lnTo>
                  <a:lnTo>
                    <a:pt x="26449" y="2423"/>
                  </a:lnTo>
                  <a:lnTo>
                    <a:pt x="21656" y="2423"/>
                  </a:lnTo>
                  <a:lnTo>
                    <a:pt x="2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52738" y="3342499"/>
              <a:ext cx="115344" cy="19628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06559" y="3342499"/>
              <a:ext cx="91291" cy="1938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31491" y="3342499"/>
              <a:ext cx="117741" cy="19628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2285792" y="3795078"/>
            <a:ext cx="983261" cy="30533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91692" y="3925934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513" y="53314"/>
                </a:moveTo>
                <a:lnTo>
                  <a:pt x="2398" y="55737"/>
                </a:lnTo>
                <a:lnTo>
                  <a:pt x="0" y="58161"/>
                </a:lnTo>
                <a:lnTo>
                  <a:pt x="2398" y="60580"/>
                </a:lnTo>
                <a:lnTo>
                  <a:pt x="9592" y="63004"/>
                </a:lnTo>
                <a:lnTo>
                  <a:pt x="180276" y="63004"/>
                </a:lnTo>
                <a:lnTo>
                  <a:pt x="187513" y="60580"/>
                </a:lnTo>
                <a:lnTo>
                  <a:pt x="187513" y="53314"/>
                </a:lnTo>
                <a:close/>
              </a:path>
              <a:path w="187960" h="63500">
                <a:moveTo>
                  <a:pt x="187513" y="0"/>
                </a:moveTo>
                <a:lnTo>
                  <a:pt x="2398" y="2423"/>
                </a:lnTo>
                <a:lnTo>
                  <a:pt x="0" y="4847"/>
                </a:lnTo>
                <a:lnTo>
                  <a:pt x="2398" y="7270"/>
                </a:lnTo>
                <a:lnTo>
                  <a:pt x="9592" y="9694"/>
                </a:lnTo>
                <a:lnTo>
                  <a:pt x="180276" y="9694"/>
                </a:lnTo>
                <a:lnTo>
                  <a:pt x="187513" y="7270"/>
                </a:lnTo>
                <a:lnTo>
                  <a:pt x="18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0399" y="3950766"/>
            <a:ext cx="174625" cy="12065"/>
          </a:xfrm>
          <a:custGeom>
            <a:avLst/>
            <a:gdLst/>
            <a:ahLst/>
            <a:cxnLst/>
            <a:rect l="l" t="t" r="r" b="b"/>
            <a:pathLst>
              <a:path w="174625" h="12064">
                <a:moveTo>
                  <a:pt x="174485" y="0"/>
                </a:moveTo>
                <a:lnTo>
                  <a:pt x="1397" y="0"/>
                </a:lnTo>
                <a:lnTo>
                  <a:pt x="1397" y="3848"/>
                </a:lnTo>
                <a:lnTo>
                  <a:pt x="533" y="3848"/>
                </a:lnTo>
                <a:lnTo>
                  <a:pt x="533" y="6400"/>
                </a:lnTo>
                <a:lnTo>
                  <a:pt x="0" y="6400"/>
                </a:lnTo>
                <a:lnTo>
                  <a:pt x="0" y="8966"/>
                </a:lnTo>
                <a:lnTo>
                  <a:pt x="4787" y="8966"/>
                </a:lnTo>
                <a:lnTo>
                  <a:pt x="4787" y="11518"/>
                </a:lnTo>
                <a:lnTo>
                  <a:pt x="169951" y="11518"/>
                </a:lnTo>
                <a:lnTo>
                  <a:pt x="169951" y="8966"/>
                </a:lnTo>
                <a:lnTo>
                  <a:pt x="174485" y="8966"/>
                </a:lnTo>
                <a:lnTo>
                  <a:pt x="174485" y="6400"/>
                </a:lnTo>
                <a:lnTo>
                  <a:pt x="174485" y="3848"/>
                </a:lnTo>
                <a:lnTo>
                  <a:pt x="174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55203" y="3787807"/>
            <a:ext cx="67314" cy="12601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3927768" y="3812044"/>
            <a:ext cx="217804" cy="320040"/>
            <a:chOff x="3927768" y="3812044"/>
            <a:chExt cx="217804" cy="320040"/>
          </a:xfrm>
        </p:grpSpPr>
        <p:sp>
          <p:nvSpPr>
            <p:cNvPr id="88" name="object 88"/>
            <p:cNvSpPr/>
            <p:nvPr/>
          </p:nvSpPr>
          <p:spPr>
            <a:xfrm>
              <a:off x="3927767" y="3812057"/>
              <a:ext cx="217804" cy="288925"/>
            </a:xfrm>
            <a:custGeom>
              <a:avLst/>
              <a:gdLst/>
              <a:ahLst/>
              <a:cxnLst/>
              <a:rect l="l" t="t" r="r" b="b"/>
              <a:pathLst>
                <a:path w="217804" h="288925">
                  <a:moveTo>
                    <a:pt x="64909" y="0"/>
                  </a:moveTo>
                  <a:lnTo>
                    <a:pt x="55321" y="4838"/>
                  </a:lnTo>
                  <a:lnTo>
                    <a:pt x="48082" y="12103"/>
                  </a:lnTo>
                  <a:lnTo>
                    <a:pt x="45681" y="12103"/>
                  </a:lnTo>
                  <a:lnTo>
                    <a:pt x="45681" y="16954"/>
                  </a:lnTo>
                  <a:lnTo>
                    <a:pt x="38493" y="24218"/>
                  </a:lnTo>
                  <a:lnTo>
                    <a:pt x="36093" y="24218"/>
                  </a:lnTo>
                  <a:lnTo>
                    <a:pt x="36093" y="29070"/>
                  </a:lnTo>
                  <a:lnTo>
                    <a:pt x="33655" y="31496"/>
                  </a:lnTo>
                  <a:lnTo>
                    <a:pt x="31254" y="31496"/>
                  </a:lnTo>
                  <a:lnTo>
                    <a:pt x="31254" y="36347"/>
                  </a:lnTo>
                  <a:lnTo>
                    <a:pt x="28854" y="38760"/>
                  </a:lnTo>
                  <a:lnTo>
                    <a:pt x="26454" y="38760"/>
                  </a:lnTo>
                  <a:lnTo>
                    <a:pt x="26454" y="43611"/>
                  </a:lnTo>
                  <a:lnTo>
                    <a:pt x="24066" y="46037"/>
                  </a:lnTo>
                  <a:lnTo>
                    <a:pt x="21666" y="46037"/>
                  </a:lnTo>
                  <a:lnTo>
                    <a:pt x="21666" y="53301"/>
                  </a:lnTo>
                  <a:lnTo>
                    <a:pt x="19265" y="53301"/>
                  </a:lnTo>
                  <a:lnTo>
                    <a:pt x="19265" y="58153"/>
                  </a:lnTo>
                  <a:lnTo>
                    <a:pt x="16827" y="58153"/>
                  </a:lnTo>
                  <a:lnTo>
                    <a:pt x="16827" y="65417"/>
                  </a:lnTo>
                  <a:lnTo>
                    <a:pt x="14427" y="65417"/>
                  </a:lnTo>
                  <a:lnTo>
                    <a:pt x="14427" y="70269"/>
                  </a:lnTo>
                  <a:lnTo>
                    <a:pt x="12026" y="70269"/>
                  </a:lnTo>
                  <a:lnTo>
                    <a:pt x="12026" y="79959"/>
                  </a:lnTo>
                  <a:lnTo>
                    <a:pt x="9626" y="79959"/>
                  </a:lnTo>
                  <a:lnTo>
                    <a:pt x="9626" y="87223"/>
                  </a:lnTo>
                  <a:lnTo>
                    <a:pt x="7226" y="87223"/>
                  </a:lnTo>
                  <a:lnTo>
                    <a:pt x="7226" y="96926"/>
                  </a:lnTo>
                  <a:lnTo>
                    <a:pt x="4838" y="96926"/>
                  </a:lnTo>
                  <a:lnTo>
                    <a:pt x="4838" y="111455"/>
                  </a:lnTo>
                  <a:lnTo>
                    <a:pt x="2438" y="111455"/>
                  </a:lnTo>
                  <a:lnTo>
                    <a:pt x="2438" y="142963"/>
                  </a:lnTo>
                  <a:lnTo>
                    <a:pt x="0" y="145389"/>
                  </a:lnTo>
                  <a:lnTo>
                    <a:pt x="2438" y="174459"/>
                  </a:lnTo>
                  <a:lnTo>
                    <a:pt x="4838" y="191427"/>
                  </a:lnTo>
                  <a:lnTo>
                    <a:pt x="9626" y="210820"/>
                  </a:lnTo>
                  <a:lnTo>
                    <a:pt x="12026" y="218084"/>
                  </a:lnTo>
                  <a:lnTo>
                    <a:pt x="14427" y="222935"/>
                  </a:lnTo>
                  <a:lnTo>
                    <a:pt x="19265" y="237477"/>
                  </a:lnTo>
                  <a:lnTo>
                    <a:pt x="21666" y="239903"/>
                  </a:lnTo>
                  <a:lnTo>
                    <a:pt x="24066" y="244741"/>
                  </a:lnTo>
                  <a:lnTo>
                    <a:pt x="26454" y="247167"/>
                  </a:lnTo>
                  <a:lnTo>
                    <a:pt x="31254" y="256857"/>
                  </a:lnTo>
                  <a:lnTo>
                    <a:pt x="33655" y="259283"/>
                  </a:lnTo>
                  <a:lnTo>
                    <a:pt x="36093" y="264134"/>
                  </a:lnTo>
                  <a:lnTo>
                    <a:pt x="60121" y="288366"/>
                  </a:lnTo>
                  <a:lnTo>
                    <a:pt x="64909" y="288366"/>
                  </a:lnTo>
                  <a:lnTo>
                    <a:pt x="62509" y="283514"/>
                  </a:lnTo>
                  <a:lnTo>
                    <a:pt x="60121" y="281089"/>
                  </a:lnTo>
                  <a:lnTo>
                    <a:pt x="57721" y="276250"/>
                  </a:lnTo>
                  <a:lnTo>
                    <a:pt x="52920" y="271399"/>
                  </a:lnTo>
                  <a:lnTo>
                    <a:pt x="50482" y="266547"/>
                  </a:lnTo>
                  <a:lnTo>
                    <a:pt x="45681" y="261708"/>
                  </a:lnTo>
                  <a:lnTo>
                    <a:pt x="43281" y="256857"/>
                  </a:lnTo>
                  <a:lnTo>
                    <a:pt x="40894" y="254431"/>
                  </a:lnTo>
                  <a:lnTo>
                    <a:pt x="33655" y="239903"/>
                  </a:lnTo>
                  <a:lnTo>
                    <a:pt x="31254" y="232625"/>
                  </a:lnTo>
                  <a:lnTo>
                    <a:pt x="26454" y="222935"/>
                  </a:lnTo>
                  <a:lnTo>
                    <a:pt x="19265" y="193852"/>
                  </a:lnTo>
                  <a:lnTo>
                    <a:pt x="16827" y="176885"/>
                  </a:lnTo>
                  <a:lnTo>
                    <a:pt x="14427" y="145389"/>
                  </a:lnTo>
                  <a:lnTo>
                    <a:pt x="16827" y="142963"/>
                  </a:lnTo>
                  <a:lnTo>
                    <a:pt x="16827" y="109042"/>
                  </a:lnTo>
                  <a:lnTo>
                    <a:pt x="19265" y="109042"/>
                  </a:lnTo>
                  <a:lnTo>
                    <a:pt x="19265" y="94500"/>
                  </a:lnTo>
                  <a:lnTo>
                    <a:pt x="21666" y="94500"/>
                  </a:lnTo>
                  <a:lnTo>
                    <a:pt x="21666" y="84810"/>
                  </a:lnTo>
                  <a:lnTo>
                    <a:pt x="24066" y="84810"/>
                  </a:lnTo>
                  <a:lnTo>
                    <a:pt x="24066" y="75107"/>
                  </a:lnTo>
                  <a:lnTo>
                    <a:pt x="26454" y="75107"/>
                  </a:lnTo>
                  <a:lnTo>
                    <a:pt x="26454" y="65417"/>
                  </a:lnTo>
                  <a:lnTo>
                    <a:pt x="28854" y="65417"/>
                  </a:lnTo>
                  <a:lnTo>
                    <a:pt x="28854" y="60579"/>
                  </a:lnTo>
                  <a:lnTo>
                    <a:pt x="31254" y="60579"/>
                  </a:lnTo>
                  <a:lnTo>
                    <a:pt x="31254" y="55727"/>
                  </a:lnTo>
                  <a:lnTo>
                    <a:pt x="33655" y="55727"/>
                  </a:lnTo>
                  <a:lnTo>
                    <a:pt x="33655" y="50876"/>
                  </a:lnTo>
                  <a:lnTo>
                    <a:pt x="36093" y="50876"/>
                  </a:lnTo>
                  <a:lnTo>
                    <a:pt x="36093" y="43611"/>
                  </a:lnTo>
                  <a:lnTo>
                    <a:pt x="38493" y="43611"/>
                  </a:lnTo>
                  <a:lnTo>
                    <a:pt x="38493" y="38760"/>
                  </a:lnTo>
                  <a:lnTo>
                    <a:pt x="40894" y="38760"/>
                  </a:lnTo>
                  <a:lnTo>
                    <a:pt x="40894" y="33921"/>
                  </a:lnTo>
                  <a:lnTo>
                    <a:pt x="43281" y="33921"/>
                  </a:lnTo>
                  <a:lnTo>
                    <a:pt x="45681" y="31496"/>
                  </a:lnTo>
                  <a:lnTo>
                    <a:pt x="45681" y="26644"/>
                  </a:lnTo>
                  <a:lnTo>
                    <a:pt x="48082" y="26644"/>
                  </a:lnTo>
                  <a:lnTo>
                    <a:pt x="55321" y="19380"/>
                  </a:lnTo>
                  <a:lnTo>
                    <a:pt x="55321" y="14528"/>
                  </a:lnTo>
                  <a:lnTo>
                    <a:pt x="57721" y="14528"/>
                  </a:lnTo>
                  <a:lnTo>
                    <a:pt x="62509" y="9677"/>
                  </a:lnTo>
                  <a:lnTo>
                    <a:pt x="62509" y="4838"/>
                  </a:lnTo>
                  <a:lnTo>
                    <a:pt x="64909" y="4838"/>
                  </a:lnTo>
                  <a:lnTo>
                    <a:pt x="64909" y="0"/>
                  </a:lnTo>
                  <a:close/>
                </a:path>
                <a:path w="217804" h="288925">
                  <a:moveTo>
                    <a:pt x="217589" y="154152"/>
                  </a:moveTo>
                  <a:lnTo>
                    <a:pt x="214896" y="151447"/>
                  </a:lnTo>
                  <a:lnTo>
                    <a:pt x="107276" y="151447"/>
                  </a:lnTo>
                  <a:lnTo>
                    <a:pt x="104584" y="154152"/>
                  </a:lnTo>
                  <a:lnTo>
                    <a:pt x="104584" y="160845"/>
                  </a:lnTo>
                  <a:lnTo>
                    <a:pt x="107276" y="163563"/>
                  </a:lnTo>
                  <a:lnTo>
                    <a:pt x="214896" y="163563"/>
                  </a:lnTo>
                  <a:lnTo>
                    <a:pt x="217589" y="160845"/>
                  </a:lnTo>
                  <a:lnTo>
                    <a:pt x="217589" y="154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48009" y="4001058"/>
              <a:ext cx="81703" cy="13085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4225888" y="3829004"/>
            <a:ext cx="442340" cy="25686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35543" y="3787807"/>
            <a:ext cx="67314" cy="12601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4712740" y="3963497"/>
            <a:ext cx="113030" cy="168910"/>
            <a:chOff x="4712740" y="3963497"/>
            <a:chExt cx="113030" cy="168910"/>
          </a:xfrm>
        </p:grpSpPr>
        <p:sp>
          <p:nvSpPr>
            <p:cNvPr id="93" name="object 93"/>
            <p:cNvSpPr/>
            <p:nvPr/>
          </p:nvSpPr>
          <p:spPr>
            <a:xfrm>
              <a:off x="4712740" y="3963497"/>
              <a:ext cx="113030" cy="12700"/>
            </a:xfrm>
            <a:custGeom>
              <a:avLst/>
              <a:gdLst/>
              <a:ahLst/>
              <a:cxnLst/>
              <a:rect l="l" t="t" r="r" b="b"/>
              <a:pathLst>
                <a:path w="113029" h="12700">
                  <a:moveTo>
                    <a:pt x="110269" y="0"/>
                  </a:moveTo>
                  <a:lnTo>
                    <a:pt x="2692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2" y="12113"/>
                  </a:lnTo>
                  <a:lnTo>
                    <a:pt x="110269" y="12113"/>
                  </a:lnTo>
                  <a:lnTo>
                    <a:pt x="112962" y="9403"/>
                  </a:lnTo>
                  <a:lnTo>
                    <a:pt x="112962" y="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28349" y="4001057"/>
              <a:ext cx="81745" cy="13085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4927894" y="3862930"/>
            <a:ext cx="187513" cy="18659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30810" y="3785384"/>
            <a:ext cx="88939" cy="12843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5217599" y="3963497"/>
            <a:ext cx="115570" cy="168910"/>
            <a:chOff x="5217599" y="3963497"/>
            <a:chExt cx="115570" cy="168910"/>
          </a:xfrm>
        </p:grpSpPr>
        <p:sp>
          <p:nvSpPr>
            <p:cNvPr id="98" name="object 98"/>
            <p:cNvSpPr/>
            <p:nvPr/>
          </p:nvSpPr>
          <p:spPr>
            <a:xfrm>
              <a:off x="5217599" y="3963497"/>
              <a:ext cx="115570" cy="12700"/>
            </a:xfrm>
            <a:custGeom>
              <a:avLst/>
              <a:gdLst/>
              <a:ahLst/>
              <a:cxnLst/>
              <a:rect l="l" t="t" r="r" b="b"/>
              <a:pathLst>
                <a:path w="115570" h="12700">
                  <a:moveTo>
                    <a:pt x="112667" y="0"/>
                  </a:moveTo>
                  <a:lnTo>
                    <a:pt x="2692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2" y="12113"/>
                  </a:lnTo>
                  <a:lnTo>
                    <a:pt x="112667" y="12113"/>
                  </a:lnTo>
                  <a:lnTo>
                    <a:pt x="115360" y="9403"/>
                  </a:lnTo>
                  <a:lnTo>
                    <a:pt x="115360" y="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33208" y="4001057"/>
              <a:ext cx="81745" cy="13085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5411129" y="3785384"/>
            <a:ext cx="704362" cy="34652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40528" y="3925934"/>
            <a:ext cx="187960" cy="63500"/>
          </a:xfrm>
          <a:custGeom>
            <a:avLst/>
            <a:gdLst/>
            <a:ahLst/>
            <a:cxnLst/>
            <a:rect l="l" t="t" r="r" b="b"/>
            <a:pathLst>
              <a:path w="187960" h="63500">
                <a:moveTo>
                  <a:pt x="187513" y="53314"/>
                </a:moveTo>
                <a:lnTo>
                  <a:pt x="2398" y="55737"/>
                </a:lnTo>
                <a:lnTo>
                  <a:pt x="0" y="58161"/>
                </a:lnTo>
                <a:lnTo>
                  <a:pt x="2398" y="60580"/>
                </a:lnTo>
                <a:lnTo>
                  <a:pt x="9592" y="63004"/>
                </a:lnTo>
                <a:lnTo>
                  <a:pt x="177878" y="63004"/>
                </a:lnTo>
                <a:lnTo>
                  <a:pt x="187513" y="60580"/>
                </a:lnTo>
                <a:lnTo>
                  <a:pt x="187513" y="53314"/>
                </a:lnTo>
                <a:close/>
              </a:path>
              <a:path w="187960" h="63500">
                <a:moveTo>
                  <a:pt x="187513" y="0"/>
                </a:moveTo>
                <a:lnTo>
                  <a:pt x="2398" y="2423"/>
                </a:lnTo>
                <a:lnTo>
                  <a:pt x="0" y="4847"/>
                </a:lnTo>
                <a:lnTo>
                  <a:pt x="2398" y="7270"/>
                </a:lnTo>
                <a:lnTo>
                  <a:pt x="9592" y="9694"/>
                </a:lnTo>
                <a:lnTo>
                  <a:pt x="177878" y="9694"/>
                </a:lnTo>
                <a:lnTo>
                  <a:pt x="187513" y="7270"/>
                </a:lnTo>
                <a:lnTo>
                  <a:pt x="18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6533809" y="3833851"/>
            <a:ext cx="615950" cy="198755"/>
            <a:chOff x="6533809" y="3833851"/>
            <a:chExt cx="615950" cy="198755"/>
          </a:xfrm>
        </p:grpSpPr>
        <p:sp>
          <p:nvSpPr>
            <p:cNvPr id="103" name="object 103"/>
            <p:cNvSpPr/>
            <p:nvPr/>
          </p:nvSpPr>
          <p:spPr>
            <a:xfrm>
              <a:off x="6533809" y="3836275"/>
              <a:ext cx="117800" cy="19628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87665" y="4001057"/>
              <a:ext cx="29209" cy="26670"/>
            </a:xfrm>
            <a:custGeom>
              <a:avLst/>
              <a:gdLst/>
              <a:ahLst/>
              <a:cxnLst/>
              <a:rect l="l" t="t" r="r" b="b"/>
              <a:pathLst>
                <a:path w="29209" h="26670">
                  <a:moveTo>
                    <a:pt x="21666" y="0"/>
                  </a:moveTo>
                  <a:lnTo>
                    <a:pt x="9634" y="2423"/>
                  </a:lnTo>
                  <a:lnTo>
                    <a:pt x="4838" y="2423"/>
                  </a:lnTo>
                  <a:lnTo>
                    <a:pt x="4838" y="7270"/>
                  </a:lnTo>
                  <a:lnTo>
                    <a:pt x="2440" y="7270"/>
                  </a:lnTo>
                  <a:lnTo>
                    <a:pt x="2440" y="12117"/>
                  </a:lnTo>
                  <a:lnTo>
                    <a:pt x="0" y="14541"/>
                  </a:lnTo>
                  <a:lnTo>
                    <a:pt x="4838" y="24231"/>
                  </a:lnTo>
                  <a:lnTo>
                    <a:pt x="9634" y="26655"/>
                  </a:lnTo>
                  <a:lnTo>
                    <a:pt x="24064" y="26655"/>
                  </a:lnTo>
                  <a:lnTo>
                    <a:pt x="26463" y="24231"/>
                  </a:lnTo>
                  <a:lnTo>
                    <a:pt x="26463" y="19384"/>
                  </a:lnTo>
                  <a:lnTo>
                    <a:pt x="28861" y="19384"/>
                  </a:lnTo>
                  <a:lnTo>
                    <a:pt x="26463" y="7270"/>
                  </a:lnTo>
                  <a:lnTo>
                    <a:pt x="26463" y="2423"/>
                  </a:lnTo>
                  <a:lnTo>
                    <a:pt x="21666" y="2423"/>
                  </a:lnTo>
                  <a:lnTo>
                    <a:pt x="216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57420" y="3833851"/>
              <a:ext cx="120198" cy="19870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96845" y="3836275"/>
              <a:ext cx="113004" cy="19386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036270" y="3836275"/>
              <a:ext cx="113004" cy="19386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781098" y="5023315"/>
            <a:ext cx="818036" cy="2368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68795" y="5005413"/>
            <a:ext cx="531408" cy="25471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01700" y="5114859"/>
            <a:ext cx="155575" cy="53975"/>
          </a:xfrm>
          <a:custGeom>
            <a:avLst/>
            <a:gdLst/>
            <a:ahLst/>
            <a:cxnLst/>
            <a:rect l="l" t="t" r="r" b="b"/>
            <a:pathLst>
              <a:path w="155575" h="53975">
                <a:moveTo>
                  <a:pt x="155239" y="45772"/>
                </a:moveTo>
                <a:lnTo>
                  <a:pt x="1985" y="47762"/>
                </a:lnTo>
                <a:lnTo>
                  <a:pt x="0" y="49752"/>
                </a:lnTo>
                <a:lnTo>
                  <a:pt x="1985" y="51743"/>
                </a:lnTo>
                <a:lnTo>
                  <a:pt x="7976" y="53733"/>
                </a:lnTo>
                <a:lnTo>
                  <a:pt x="149283" y="53733"/>
                </a:lnTo>
                <a:lnTo>
                  <a:pt x="155239" y="51743"/>
                </a:lnTo>
                <a:lnTo>
                  <a:pt x="155239" y="45772"/>
                </a:lnTo>
                <a:close/>
              </a:path>
              <a:path w="155575" h="53975">
                <a:moveTo>
                  <a:pt x="155239" y="0"/>
                </a:moveTo>
                <a:lnTo>
                  <a:pt x="1985" y="0"/>
                </a:lnTo>
                <a:lnTo>
                  <a:pt x="1985" y="3966"/>
                </a:lnTo>
                <a:lnTo>
                  <a:pt x="0" y="5967"/>
                </a:lnTo>
                <a:lnTo>
                  <a:pt x="1985" y="7968"/>
                </a:lnTo>
                <a:lnTo>
                  <a:pt x="7976" y="9968"/>
                </a:lnTo>
                <a:lnTo>
                  <a:pt x="149283" y="9968"/>
                </a:lnTo>
                <a:lnTo>
                  <a:pt x="155239" y="7968"/>
                </a:lnTo>
                <a:lnTo>
                  <a:pt x="15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46524" y="5023315"/>
            <a:ext cx="720468" cy="23681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63315" y="5136502"/>
            <a:ext cx="144780" cy="10795"/>
          </a:xfrm>
          <a:custGeom>
            <a:avLst/>
            <a:gdLst/>
            <a:ahLst/>
            <a:cxnLst/>
            <a:rect l="l" t="t" r="r" b="b"/>
            <a:pathLst>
              <a:path w="144779" h="10795">
                <a:moveTo>
                  <a:pt x="144526" y="0"/>
                </a:moveTo>
                <a:lnTo>
                  <a:pt x="1193" y="0"/>
                </a:lnTo>
                <a:lnTo>
                  <a:pt x="1193" y="3835"/>
                </a:lnTo>
                <a:lnTo>
                  <a:pt x="330" y="3835"/>
                </a:lnTo>
                <a:lnTo>
                  <a:pt x="330" y="6375"/>
                </a:lnTo>
                <a:lnTo>
                  <a:pt x="0" y="6375"/>
                </a:lnTo>
                <a:lnTo>
                  <a:pt x="0" y="7658"/>
                </a:lnTo>
                <a:lnTo>
                  <a:pt x="3352" y="7658"/>
                </a:lnTo>
                <a:lnTo>
                  <a:pt x="3352" y="10210"/>
                </a:lnTo>
                <a:lnTo>
                  <a:pt x="141655" y="10210"/>
                </a:lnTo>
                <a:lnTo>
                  <a:pt x="141655" y="7658"/>
                </a:lnTo>
                <a:lnTo>
                  <a:pt x="144526" y="7658"/>
                </a:lnTo>
                <a:lnTo>
                  <a:pt x="144526" y="6375"/>
                </a:lnTo>
                <a:lnTo>
                  <a:pt x="144526" y="3835"/>
                </a:lnTo>
                <a:lnTo>
                  <a:pt x="1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16828" y="4798455"/>
            <a:ext cx="71646" cy="10744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93424" y="4975577"/>
            <a:ext cx="318770" cy="332740"/>
          </a:xfrm>
          <a:custGeom>
            <a:avLst/>
            <a:gdLst/>
            <a:ahLst/>
            <a:cxnLst/>
            <a:rect l="l" t="t" r="r" b="b"/>
            <a:pathLst>
              <a:path w="318770" h="332739">
                <a:moveTo>
                  <a:pt x="290590" y="0"/>
                </a:moveTo>
                <a:lnTo>
                  <a:pt x="1985" y="0"/>
                </a:lnTo>
                <a:lnTo>
                  <a:pt x="1985" y="7932"/>
                </a:lnTo>
                <a:lnTo>
                  <a:pt x="0" y="9933"/>
                </a:lnTo>
                <a:lnTo>
                  <a:pt x="3970" y="13900"/>
                </a:lnTo>
                <a:lnTo>
                  <a:pt x="5956" y="17901"/>
                </a:lnTo>
                <a:lnTo>
                  <a:pt x="9926" y="21868"/>
                </a:lnTo>
                <a:lnTo>
                  <a:pt x="11946" y="25869"/>
                </a:lnTo>
                <a:lnTo>
                  <a:pt x="15917" y="29836"/>
                </a:lnTo>
                <a:lnTo>
                  <a:pt x="17902" y="33802"/>
                </a:lnTo>
                <a:lnTo>
                  <a:pt x="21873" y="37804"/>
                </a:lnTo>
                <a:lnTo>
                  <a:pt x="23858" y="41770"/>
                </a:lnTo>
                <a:lnTo>
                  <a:pt x="27864" y="45737"/>
                </a:lnTo>
                <a:lnTo>
                  <a:pt x="29849" y="49738"/>
                </a:lnTo>
                <a:lnTo>
                  <a:pt x="33820" y="53705"/>
                </a:lnTo>
                <a:lnTo>
                  <a:pt x="35805" y="57706"/>
                </a:lnTo>
                <a:lnTo>
                  <a:pt x="39811" y="61673"/>
                </a:lnTo>
                <a:lnTo>
                  <a:pt x="41796" y="65639"/>
                </a:lnTo>
                <a:lnTo>
                  <a:pt x="45767" y="69641"/>
                </a:lnTo>
                <a:lnTo>
                  <a:pt x="47752" y="73607"/>
                </a:lnTo>
                <a:lnTo>
                  <a:pt x="51723" y="77609"/>
                </a:lnTo>
                <a:lnTo>
                  <a:pt x="53743" y="81575"/>
                </a:lnTo>
                <a:lnTo>
                  <a:pt x="57714" y="85542"/>
                </a:lnTo>
                <a:lnTo>
                  <a:pt x="59699" y="89543"/>
                </a:lnTo>
                <a:lnTo>
                  <a:pt x="61684" y="91509"/>
                </a:lnTo>
                <a:lnTo>
                  <a:pt x="63670" y="95511"/>
                </a:lnTo>
                <a:lnTo>
                  <a:pt x="67675" y="99477"/>
                </a:lnTo>
                <a:lnTo>
                  <a:pt x="69660" y="103479"/>
                </a:lnTo>
                <a:lnTo>
                  <a:pt x="73631" y="107445"/>
                </a:lnTo>
                <a:lnTo>
                  <a:pt x="75617" y="111412"/>
                </a:lnTo>
                <a:lnTo>
                  <a:pt x="79587" y="115413"/>
                </a:lnTo>
                <a:lnTo>
                  <a:pt x="81607" y="119380"/>
                </a:lnTo>
                <a:lnTo>
                  <a:pt x="85578" y="123346"/>
                </a:lnTo>
                <a:lnTo>
                  <a:pt x="87563" y="127348"/>
                </a:lnTo>
                <a:lnTo>
                  <a:pt x="91534" y="131314"/>
                </a:lnTo>
                <a:lnTo>
                  <a:pt x="93519" y="135316"/>
                </a:lnTo>
                <a:lnTo>
                  <a:pt x="97525" y="139282"/>
                </a:lnTo>
                <a:lnTo>
                  <a:pt x="99510" y="143249"/>
                </a:lnTo>
                <a:lnTo>
                  <a:pt x="103481" y="147250"/>
                </a:lnTo>
                <a:lnTo>
                  <a:pt x="105466" y="151217"/>
                </a:lnTo>
                <a:lnTo>
                  <a:pt x="109472" y="155218"/>
                </a:lnTo>
                <a:lnTo>
                  <a:pt x="111457" y="159185"/>
                </a:lnTo>
                <a:lnTo>
                  <a:pt x="115428" y="163151"/>
                </a:lnTo>
                <a:lnTo>
                  <a:pt x="117413" y="167142"/>
                </a:lnTo>
                <a:lnTo>
                  <a:pt x="121384" y="171123"/>
                </a:lnTo>
                <a:lnTo>
                  <a:pt x="123404" y="175103"/>
                </a:lnTo>
                <a:lnTo>
                  <a:pt x="125389" y="177093"/>
                </a:lnTo>
                <a:lnTo>
                  <a:pt x="127375" y="183064"/>
                </a:lnTo>
                <a:lnTo>
                  <a:pt x="119398" y="191025"/>
                </a:lnTo>
                <a:lnTo>
                  <a:pt x="117413" y="191025"/>
                </a:lnTo>
                <a:lnTo>
                  <a:pt x="117413" y="195002"/>
                </a:lnTo>
                <a:lnTo>
                  <a:pt x="107452" y="204953"/>
                </a:lnTo>
                <a:lnTo>
                  <a:pt x="105466" y="204953"/>
                </a:lnTo>
                <a:lnTo>
                  <a:pt x="105466" y="208934"/>
                </a:lnTo>
                <a:lnTo>
                  <a:pt x="97525" y="216895"/>
                </a:lnTo>
                <a:lnTo>
                  <a:pt x="95540" y="216895"/>
                </a:lnTo>
                <a:lnTo>
                  <a:pt x="95540" y="220875"/>
                </a:lnTo>
                <a:lnTo>
                  <a:pt x="85578" y="230823"/>
                </a:lnTo>
                <a:lnTo>
                  <a:pt x="83593" y="230823"/>
                </a:lnTo>
                <a:lnTo>
                  <a:pt x="83593" y="234804"/>
                </a:lnTo>
                <a:lnTo>
                  <a:pt x="73631" y="244755"/>
                </a:lnTo>
                <a:lnTo>
                  <a:pt x="71646" y="244755"/>
                </a:lnTo>
                <a:lnTo>
                  <a:pt x="71646" y="248735"/>
                </a:lnTo>
                <a:lnTo>
                  <a:pt x="63670" y="256693"/>
                </a:lnTo>
                <a:lnTo>
                  <a:pt x="61684" y="256693"/>
                </a:lnTo>
                <a:lnTo>
                  <a:pt x="61684" y="260673"/>
                </a:lnTo>
                <a:lnTo>
                  <a:pt x="51723" y="270625"/>
                </a:lnTo>
                <a:lnTo>
                  <a:pt x="49737" y="270625"/>
                </a:lnTo>
                <a:lnTo>
                  <a:pt x="49737" y="274605"/>
                </a:lnTo>
                <a:lnTo>
                  <a:pt x="39811" y="284553"/>
                </a:lnTo>
                <a:lnTo>
                  <a:pt x="37791" y="284553"/>
                </a:lnTo>
                <a:lnTo>
                  <a:pt x="37791" y="288533"/>
                </a:lnTo>
                <a:lnTo>
                  <a:pt x="29849" y="296494"/>
                </a:lnTo>
                <a:lnTo>
                  <a:pt x="27864" y="296494"/>
                </a:lnTo>
                <a:lnTo>
                  <a:pt x="27864" y="300475"/>
                </a:lnTo>
                <a:lnTo>
                  <a:pt x="17902" y="310423"/>
                </a:lnTo>
                <a:lnTo>
                  <a:pt x="15917" y="310423"/>
                </a:lnTo>
                <a:lnTo>
                  <a:pt x="15917" y="314403"/>
                </a:lnTo>
                <a:lnTo>
                  <a:pt x="5956" y="324355"/>
                </a:lnTo>
                <a:lnTo>
                  <a:pt x="3970" y="324355"/>
                </a:lnTo>
                <a:lnTo>
                  <a:pt x="3970" y="328335"/>
                </a:lnTo>
                <a:lnTo>
                  <a:pt x="1985" y="330325"/>
                </a:lnTo>
                <a:lnTo>
                  <a:pt x="7941" y="332316"/>
                </a:lnTo>
                <a:lnTo>
                  <a:pt x="288570" y="332316"/>
                </a:lnTo>
                <a:lnTo>
                  <a:pt x="290590" y="330325"/>
                </a:lnTo>
                <a:lnTo>
                  <a:pt x="290590" y="326345"/>
                </a:lnTo>
                <a:lnTo>
                  <a:pt x="292576" y="326345"/>
                </a:lnTo>
                <a:lnTo>
                  <a:pt x="292576" y="320374"/>
                </a:lnTo>
                <a:lnTo>
                  <a:pt x="294561" y="320374"/>
                </a:lnTo>
                <a:lnTo>
                  <a:pt x="294561" y="316393"/>
                </a:lnTo>
                <a:lnTo>
                  <a:pt x="296546" y="316393"/>
                </a:lnTo>
                <a:lnTo>
                  <a:pt x="296546" y="310423"/>
                </a:lnTo>
                <a:lnTo>
                  <a:pt x="298532" y="310423"/>
                </a:lnTo>
                <a:lnTo>
                  <a:pt x="298532" y="306442"/>
                </a:lnTo>
                <a:lnTo>
                  <a:pt x="300517" y="306442"/>
                </a:lnTo>
                <a:lnTo>
                  <a:pt x="300517" y="300475"/>
                </a:lnTo>
                <a:lnTo>
                  <a:pt x="302502" y="300475"/>
                </a:lnTo>
                <a:lnTo>
                  <a:pt x="302502" y="296494"/>
                </a:lnTo>
                <a:lnTo>
                  <a:pt x="304523" y="296494"/>
                </a:lnTo>
                <a:lnTo>
                  <a:pt x="304523" y="290524"/>
                </a:lnTo>
                <a:lnTo>
                  <a:pt x="306508" y="290524"/>
                </a:lnTo>
                <a:lnTo>
                  <a:pt x="306508" y="286543"/>
                </a:lnTo>
                <a:lnTo>
                  <a:pt x="308493" y="286543"/>
                </a:lnTo>
                <a:lnTo>
                  <a:pt x="308493" y="280572"/>
                </a:lnTo>
                <a:lnTo>
                  <a:pt x="310479" y="280572"/>
                </a:lnTo>
                <a:lnTo>
                  <a:pt x="310479" y="276595"/>
                </a:lnTo>
                <a:lnTo>
                  <a:pt x="312464" y="276595"/>
                </a:lnTo>
                <a:lnTo>
                  <a:pt x="312464" y="270625"/>
                </a:lnTo>
                <a:lnTo>
                  <a:pt x="314449" y="270625"/>
                </a:lnTo>
                <a:lnTo>
                  <a:pt x="314449" y="266644"/>
                </a:lnTo>
                <a:lnTo>
                  <a:pt x="316435" y="266644"/>
                </a:lnTo>
                <a:lnTo>
                  <a:pt x="316435" y="260673"/>
                </a:lnTo>
                <a:lnTo>
                  <a:pt x="318455" y="260673"/>
                </a:lnTo>
                <a:lnTo>
                  <a:pt x="318455" y="256693"/>
                </a:lnTo>
                <a:lnTo>
                  <a:pt x="312464" y="258683"/>
                </a:lnTo>
                <a:lnTo>
                  <a:pt x="310479" y="258683"/>
                </a:lnTo>
                <a:lnTo>
                  <a:pt x="310479" y="262664"/>
                </a:lnTo>
                <a:lnTo>
                  <a:pt x="308493" y="262664"/>
                </a:lnTo>
                <a:lnTo>
                  <a:pt x="308493" y="266644"/>
                </a:lnTo>
                <a:lnTo>
                  <a:pt x="306508" y="268634"/>
                </a:lnTo>
                <a:lnTo>
                  <a:pt x="304523" y="268634"/>
                </a:lnTo>
                <a:lnTo>
                  <a:pt x="304523" y="272615"/>
                </a:lnTo>
                <a:lnTo>
                  <a:pt x="290590" y="286543"/>
                </a:lnTo>
                <a:lnTo>
                  <a:pt x="286585" y="288533"/>
                </a:lnTo>
                <a:lnTo>
                  <a:pt x="284600" y="290524"/>
                </a:lnTo>
                <a:lnTo>
                  <a:pt x="268682" y="298485"/>
                </a:lnTo>
                <a:lnTo>
                  <a:pt x="256735" y="302465"/>
                </a:lnTo>
                <a:lnTo>
                  <a:pt x="248794" y="304455"/>
                </a:lnTo>
                <a:lnTo>
                  <a:pt x="242803" y="306442"/>
                </a:lnTo>
                <a:lnTo>
                  <a:pt x="232841" y="308432"/>
                </a:lnTo>
                <a:lnTo>
                  <a:pt x="218909" y="310423"/>
                </a:lnTo>
                <a:lnTo>
                  <a:pt x="175127" y="312413"/>
                </a:lnTo>
                <a:lnTo>
                  <a:pt x="31835" y="312413"/>
                </a:lnTo>
                <a:lnTo>
                  <a:pt x="45767" y="298485"/>
                </a:lnTo>
                <a:lnTo>
                  <a:pt x="45767" y="294504"/>
                </a:lnTo>
                <a:lnTo>
                  <a:pt x="47752" y="294504"/>
                </a:lnTo>
                <a:lnTo>
                  <a:pt x="57714" y="284553"/>
                </a:lnTo>
                <a:lnTo>
                  <a:pt x="57714" y="280572"/>
                </a:lnTo>
                <a:lnTo>
                  <a:pt x="59699" y="280572"/>
                </a:lnTo>
                <a:lnTo>
                  <a:pt x="69660" y="270625"/>
                </a:lnTo>
                <a:lnTo>
                  <a:pt x="69660" y="266644"/>
                </a:lnTo>
                <a:lnTo>
                  <a:pt x="71646" y="266644"/>
                </a:lnTo>
                <a:lnTo>
                  <a:pt x="81607" y="256693"/>
                </a:lnTo>
                <a:lnTo>
                  <a:pt x="81607" y="252712"/>
                </a:lnTo>
                <a:lnTo>
                  <a:pt x="83593" y="252712"/>
                </a:lnTo>
                <a:lnTo>
                  <a:pt x="93519" y="242765"/>
                </a:lnTo>
                <a:lnTo>
                  <a:pt x="93519" y="238784"/>
                </a:lnTo>
                <a:lnTo>
                  <a:pt x="95540" y="238784"/>
                </a:lnTo>
                <a:lnTo>
                  <a:pt x="105466" y="228833"/>
                </a:lnTo>
                <a:lnTo>
                  <a:pt x="105466" y="224852"/>
                </a:lnTo>
                <a:lnTo>
                  <a:pt x="107452" y="224852"/>
                </a:lnTo>
                <a:lnTo>
                  <a:pt x="117413" y="214905"/>
                </a:lnTo>
                <a:lnTo>
                  <a:pt x="117413" y="210924"/>
                </a:lnTo>
                <a:lnTo>
                  <a:pt x="119398" y="210924"/>
                </a:lnTo>
                <a:lnTo>
                  <a:pt x="129360" y="200973"/>
                </a:lnTo>
                <a:lnTo>
                  <a:pt x="129360" y="196992"/>
                </a:lnTo>
                <a:lnTo>
                  <a:pt x="131345" y="196992"/>
                </a:lnTo>
                <a:lnTo>
                  <a:pt x="141307" y="187045"/>
                </a:lnTo>
                <a:lnTo>
                  <a:pt x="141307" y="183064"/>
                </a:lnTo>
                <a:lnTo>
                  <a:pt x="143292" y="183064"/>
                </a:lnTo>
                <a:lnTo>
                  <a:pt x="153254" y="173113"/>
                </a:lnTo>
                <a:lnTo>
                  <a:pt x="153254" y="169132"/>
                </a:lnTo>
                <a:lnTo>
                  <a:pt x="155239" y="169132"/>
                </a:lnTo>
                <a:lnTo>
                  <a:pt x="153254" y="163151"/>
                </a:lnTo>
                <a:lnTo>
                  <a:pt x="151268" y="159185"/>
                </a:lnTo>
                <a:lnTo>
                  <a:pt x="149248" y="157184"/>
                </a:lnTo>
                <a:lnTo>
                  <a:pt x="147263" y="153217"/>
                </a:lnTo>
                <a:lnTo>
                  <a:pt x="143292" y="149251"/>
                </a:lnTo>
                <a:lnTo>
                  <a:pt x="141307" y="145249"/>
                </a:lnTo>
                <a:lnTo>
                  <a:pt x="139321" y="143249"/>
                </a:lnTo>
                <a:lnTo>
                  <a:pt x="137336" y="139282"/>
                </a:lnTo>
                <a:lnTo>
                  <a:pt x="133331" y="135316"/>
                </a:lnTo>
                <a:lnTo>
                  <a:pt x="131345" y="131314"/>
                </a:lnTo>
                <a:lnTo>
                  <a:pt x="127375" y="127348"/>
                </a:lnTo>
                <a:lnTo>
                  <a:pt x="125389" y="123346"/>
                </a:lnTo>
                <a:lnTo>
                  <a:pt x="123404" y="121380"/>
                </a:lnTo>
                <a:lnTo>
                  <a:pt x="121384" y="117379"/>
                </a:lnTo>
                <a:lnTo>
                  <a:pt x="117413" y="113412"/>
                </a:lnTo>
                <a:lnTo>
                  <a:pt x="115428" y="109446"/>
                </a:lnTo>
                <a:lnTo>
                  <a:pt x="113442" y="107445"/>
                </a:lnTo>
                <a:lnTo>
                  <a:pt x="111457" y="103479"/>
                </a:lnTo>
                <a:lnTo>
                  <a:pt x="107452" y="99477"/>
                </a:lnTo>
                <a:lnTo>
                  <a:pt x="105466" y="95511"/>
                </a:lnTo>
                <a:lnTo>
                  <a:pt x="101496" y="91509"/>
                </a:lnTo>
                <a:lnTo>
                  <a:pt x="99510" y="87543"/>
                </a:lnTo>
                <a:lnTo>
                  <a:pt x="97525" y="85542"/>
                </a:lnTo>
                <a:lnTo>
                  <a:pt x="95540" y="81575"/>
                </a:lnTo>
                <a:lnTo>
                  <a:pt x="91534" y="77609"/>
                </a:lnTo>
                <a:lnTo>
                  <a:pt x="89549" y="73607"/>
                </a:lnTo>
                <a:lnTo>
                  <a:pt x="85578" y="69641"/>
                </a:lnTo>
                <a:lnTo>
                  <a:pt x="83593" y="65639"/>
                </a:lnTo>
                <a:lnTo>
                  <a:pt x="81607" y="63674"/>
                </a:lnTo>
                <a:lnTo>
                  <a:pt x="79587" y="59672"/>
                </a:lnTo>
                <a:lnTo>
                  <a:pt x="75617" y="55706"/>
                </a:lnTo>
                <a:lnTo>
                  <a:pt x="73631" y="51739"/>
                </a:lnTo>
                <a:lnTo>
                  <a:pt x="71646" y="49738"/>
                </a:lnTo>
                <a:lnTo>
                  <a:pt x="69660" y="45737"/>
                </a:lnTo>
                <a:lnTo>
                  <a:pt x="65655" y="41770"/>
                </a:lnTo>
                <a:lnTo>
                  <a:pt x="63670" y="37804"/>
                </a:lnTo>
                <a:lnTo>
                  <a:pt x="59699" y="33802"/>
                </a:lnTo>
                <a:lnTo>
                  <a:pt x="57714" y="29836"/>
                </a:lnTo>
                <a:lnTo>
                  <a:pt x="55728" y="27835"/>
                </a:lnTo>
                <a:lnTo>
                  <a:pt x="53743" y="23868"/>
                </a:lnTo>
                <a:lnTo>
                  <a:pt x="49737" y="19867"/>
                </a:lnTo>
                <a:lnTo>
                  <a:pt x="47752" y="15900"/>
                </a:lnTo>
                <a:lnTo>
                  <a:pt x="45767" y="13900"/>
                </a:lnTo>
                <a:lnTo>
                  <a:pt x="45767" y="11934"/>
                </a:lnTo>
                <a:lnTo>
                  <a:pt x="220929" y="13900"/>
                </a:lnTo>
                <a:lnTo>
                  <a:pt x="228871" y="15900"/>
                </a:lnTo>
                <a:lnTo>
                  <a:pt x="240818" y="17901"/>
                </a:lnTo>
                <a:lnTo>
                  <a:pt x="248794" y="19867"/>
                </a:lnTo>
                <a:lnTo>
                  <a:pt x="266697" y="25869"/>
                </a:lnTo>
                <a:lnTo>
                  <a:pt x="278643" y="31837"/>
                </a:lnTo>
                <a:lnTo>
                  <a:pt x="280629" y="33802"/>
                </a:lnTo>
                <a:lnTo>
                  <a:pt x="284600" y="35803"/>
                </a:lnTo>
                <a:lnTo>
                  <a:pt x="286585" y="37804"/>
                </a:lnTo>
                <a:lnTo>
                  <a:pt x="290590" y="39769"/>
                </a:lnTo>
                <a:lnTo>
                  <a:pt x="304523" y="53705"/>
                </a:lnTo>
                <a:lnTo>
                  <a:pt x="306508" y="57706"/>
                </a:lnTo>
                <a:lnTo>
                  <a:pt x="308493" y="59672"/>
                </a:lnTo>
                <a:lnTo>
                  <a:pt x="312464" y="67640"/>
                </a:lnTo>
                <a:lnTo>
                  <a:pt x="318455" y="67640"/>
                </a:lnTo>
                <a:lnTo>
                  <a:pt x="316435" y="61673"/>
                </a:lnTo>
                <a:lnTo>
                  <a:pt x="312464" y="53705"/>
                </a:lnTo>
                <a:lnTo>
                  <a:pt x="310479" y="47737"/>
                </a:lnTo>
                <a:lnTo>
                  <a:pt x="304523" y="35803"/>
                </a:lnTo>
                <a:lnTo>
                  <a:pt x="302502" y="29836"/>
                </a:lnTo>
                <a:lnTo>
                  <a:pt x="296546" y="17901"/>
                </a:lnTo>
                <a:lnTo>
                  <a:pt x="294561" y="11934"/>
                </a:lnTo>
                <a:lnTo>
                  <a:pt x="290590" y="3966"/>
                </a:lnTo>
                <a:lnTo>
                  <a:pt x="290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3605371" y="5369579"/>
            <a:ext cx="285115" cy="106045"/>
            <a:chOff x="3605371" y="5369579"/>
            <a:chExt cx="285115" cy="106045"/>
          </a:xfrm>
        </p:grpSpPr>
        <p:sp>
          <p:nvSpPr>
            <p:cNvPr id="116" name="object 116"/>
            <p:cNvSpPr/>
            <p:nvPr/>
          </p:nvSpPr>
          <p:spPr>
            <a:xfrm>
              <a:off x="3605371" y="5405400"/>
              <a:ext cx="204977" cy="6965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34242" y="5369579"/>
              <a:ext cx="55880" cy="106045"/>
            </a:xfrm>
            <a:custGeom>
              <a:avLst/>
              <a:gdLst/>
              <a:ahLst/>
              <a:cxnLst/>
              <a:rect l="l" t="t" r="r" b="b"/>
              <a:pathLst>
                <a:path w="55879" h="106045">
                  <a:moveTo>
                    <a:pt x="35840" y="0"/>
                  </a:moveTo>
                  <a:lnTo>
                    <a:pt x="29849" y="1990"/>
                  </a:lnTo>
                  <a:lnTo>
                    <a:pt x="21908" y="5970"/>
                  </a:lnTo>
                  <a:lnTo>
                    <a:pt x="15917" y="7961"/>
                  </a:lnTo>
                  <a:lnTo>
                    <a:pt x="0" y="7961"/>
                  </a:lnTo>
                  <a:lnTo>
                    <a:pt x="0" y="13931"/>
                  </a:lnTo>
                  <a:lnTo>
                    <a:pt x="17902" y="13931"/>
                  </a:lnTo>
                  <a:lnTo>
                    <a:pt x="23893" y="11941"/>
                  </a:lnTo>
                  <a:lnTo>
                    <a:pt x="23893" y="95521"/>
                  </a:lnTo>
                  <a:lnTo>
                    <a:pt x="21908" y="97511"/>
                  </a:lnTo>
                  <a:lnTo>
                    <a:pt x="7976" y="99502"/>
                  </a:lnTo>
                  <a:lnTo>
                    <a:pt x="1985" y="99502"/>
                  </a:lnTo>
                  <a:lnTo>
                    <a:pt x="1985" y="105472"/>
                  </a:lnTo>
                  <a:lnTo>
                    <a:pt x="55728" y="105472"/>
                  </a:lnTo>
                  <a:lnTo>
                    <a:pt x="55728" y="99502"/>
                  </a:lnTo>
                  <a:lnTo>
                    <a:pt x="51758" y="99502"/>
                  </a:lnTo>
                  <a:lnTo>
                    <a:pt x="37825" y="97511"/>
                  </a:lnTo>
                  <a:lnTo>
                    <a:pt x="35840" y="93531"/>
                  </a:lnTo>
                  <a:lnTo>
                    <a:pt x="35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4015361" y="4861788"/>
            <a:ext cx="318770" cy="237490"/>
            <a:chOff x="4015361" y="4861788"/>
            <a:chExt cx="318770" cy="237490"/>
          </a:xfrm>
        </p:grpSpPr>
        <p:sp>
          <p:nvSpPr>
            <p:cNvPr id="119" name="object 119"/>
            <p:cNvSpPr/>
            <p:nvPr/>
          </p:nvSpPr>
          <p:spPr>
            <a:xfrm>
              <a:off x="4015361" y="4861788"/>
              <a:ext cx="10160" cy="237490"/>
            </a:xfrm>
            <a:custGeom>
              <a:avLst/>
              <a:gdLst/>
              <a:ahLst/>
              <a:cxnLst/>
              <a:rect l="l" t="t" r="r" b="b"/>
              <a:pathLst>
                <a:path w="10160" h="237489">
                  <a:moveTo>
                    <a:pt x="0" y="237135"/>
                  </a:moveTo>
                  <a:lnTo>
                    <a:pt x="9961" y="237135"/>
                  </a:lnTo>
                  <a:lnTo>
                    <a:pt x="9961" y="0"/>
                  </a:lnTo>
                  <a:lnTo>
                    <a:pt x="0" y="0"/>
                  </a:lnTo>
                  <a:lnTo>
                    <a:pt x="0" y="237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65133" y="4878065"/>
              <a:ext cx="268682" cy="16315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/>
          <p:nvPr/>
        </p:nvSpPr>
        <p:spPr>
          <a:xfrm>
            <a:off x="4379583" y="4861788"/>
            <a:ext cx="10160" cy="237490"/>
          </a:xfrm>
          <a:custGeom>
            <a:avLst/>
            <a:gdLst/>
            <a:ahLst/>
            <a:cxnLst/>
            <a:rect l="l" t="t" r="r" b="b"/>
            <a:pathLst>
              <a:path w="10160" h="237489">
                <a:moveTo>
                  <a:pt x="0" y="237135"/>
                </a:moveTo>
                <a:lnTo>
                  <a:pt x="9961" y="237135"/>
                </a:lnTo>
                <a:lnTo>
                  <a:pt x="9961" y="0"/>
                </a:lnTo>
                <a:lnTo>
                  <a:pt x="0" y="0"/>
                </a:lnTo>
                <a:lnTo>
                  <a:pt x="0" y="237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3982515" y="5023315"/>
            <a:ext cx="1287145" cy="398145"/>
            <a:chOff x="3982515" y="5023315"/>
            <a:chExt cx="1287145" cy="398145"/>
          </a:xfrm>
        </p:grpSpPr>
        <p:sp>
          <p:nvSpPr>
            <p:cNvPr id="123" name="object 123"/>
            <p:cNvSpPr/>
            <p:nvPr/>
          </p:nvSpPr>
          <p:spPr>
            <a:xfrm>
              <a:off x="3982504" y="5147703"/>
              <a:ext cx="440055" cy="273685"/>
            </a:xfrm>
            <a:custGeom>
              <a:avLst/>
              <a:gdLst/>
              <a:ahLst/>
              <a:cxnLst/>
              <a:rect l="l" t="t" r="r" b="b"/>
              <a:pathLst>
                <a:path w="440054" h="273685">
                  <a:moveTo>
                    <a:pt x="92544" y="39039"/>
                  </a:moveTo>
                  <a:lnTo>
                    <a:pt x="82626" y="39039"/>
                  </a:lnTo>
                  <a:lnTo>
                    <a:pt x="82626" y="273621"/>
                  </a:lnTo>
                  <a:lnTo>
                    <a:pt x="92544" y="273621"/>
                  </a:lnTo>
                  <a:lnTo>
                    <a:pt x="92544" y="39039"/>
                  </a:lnTo>
                  <a:close/>
                </a:path>
                <a:path w="440054" h="273685">
                  <a:moveTo>
                    <a:pt x="439877" y="2222"/>
                  </a:moveTo>
                  <a:lnTo>
                    <a:pt x="437654" y="0"/>
                  </a:lnTo>
                  <a:lnTo>
                    <a:pt x="2235" y="0"/>
                  </a:lnTo>
                  <a:lnTo>
                    <a:pt x="0" y="2222"/>
                  </a:lnTo>
                  <a:lnTo>
                    <a:pt x="0" y="7721"/>
                  </a:lnTo>
                  <a:lnTo>
                    <a:pt x="2235" y="9944"/>
                  </a:lnTo>
                  <a:lnTo>
                    <a:pt x="437654" y="9944"/>
                  </a:lnTo>
                  <a:lnTo>
                    <a:pt x="439877" y="7721"/>
                  </a:lnTo>
                  <a:lnTo>
                    <a:pt x="439877" y="2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14871" y="5202420"/>
              <a:ext cx="175162" cy="16317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31830" y="5186738"/>
              <a:ext cx="8255" cy="234950"/>
            </a:xfrm>
            <a:custGeom>
              <a:avLst/>
              <a:gdLst/>
              <a:ahLst/>
              <a:cxnLst/>
              <a:rect l="l" t="t" r="r" b="b"/>
              <a:pathLst>
                <a:path w="8254" h="234950">
                  <a:moveTo>
                    <a:pt x="0" y="234585"/>
                  </a:moveTo>
                  <a:lnTo>
                    <a:pt x="7941" y="234585"/>
                  </a:lnTo>
                  <a:lnTo>
                    <a:pt x="7941" y="0"/>
                  </a:lnTo>
                  <a:lnTo>
                    <a:pt x="0" y="0"/>
                  </a:lnTo>
                  <a:lnTo>
                    <a:pt x="0" y="234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51229" y="5039251"/>
              <a:ext cx="350290" cy="16316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37360" y="5023315"/>
              <a:ext cx="53975" cy="236854"/>
            </a:xfrm>
            <a:custGeom>
              <a:avLst/>
              <a:gdLst/>
              <a:ahLst/>
              <a:cxnLst/>
              <a:rect l="l" t="t" r="r" b="b"/>
              <a:pathLst>
                <a:path w="53975" h="236854">
                  <a:moveTo>
                    <a:pt x="53743" y="0"/>
                  </a:moveTo>
                  <a:lnTo>
                    <a:pt x="45767" y="4001"/>
                  </a:lnTo>
                  <a:lnTo>
                    <a:pt x="35840" y="13935"/>
                  </a:lnTo>
                  <a:lnTo>
                    <a:pt x="33820" y="13935"/>
                  </a:lnTo>
                  <a:lnTo>
                    <a:pt x="33820" y="17901"/>
                  </a:lnTo>
                  <a:lnTo>
                    <a:pt x="29849" y="21903"/>
                  </a:lnTo>
                  <a:lnTo>
                    <a:pt x="27864" y="21903"/>
                  </a:lnTo>
                  <a:lnTo>
                    <a:pt x="27864" y="25869"/>
                  </a:lnTo>
                  <a:lnTo>
                    <a:pt x="25879" y="27870"/>
                  </a:lnTo>
                  <a:lnTo>
                    <a:pt x="23893" y="27870"/>
                  </a:lnTo>
                  <a:lnTo>
                    <a:pt x="23893" y="31837"/>
                  </a:lnTo>
                  <a:lnTo>
                    <a:pt x="21908" y="31837"/>
                  </a:lnTo>
                  <a:lnTo>
                    <a:pt x="21908" y="35838"/>
                  </a:lnTo>
                  <a:lnTo>
                    <a:pt x="19888" y="37804"/>
                  </a:lnTo>
                  <a:lnTo>
                    <a:pt x="17902" y="37804"/>
                  </a:lnTo>
                  <a:lnTo>
                    <a:pt x="17902" y="43771"/>
                  </a:lnTo>
                  <a:lnTo>
                    <a:pt x="15917" y="43771"/>
                  </a:lnTo>
                  <a:lnTo>
                    <a:pt x="15917" y="47773"/>
                  </a:lnTo>
                  <a:lnTo>
                    <a:pt x="13932" y="47773"/>
                  </a:lnTo>
                  <a:lnTo>
                    <a:pt x="13932" y="51739"/>
                  </a:lnTo>
                  <a:lnTo>
                    <a:pt x="11946" y="51739"/>
                  </a:lnTo>
                  <a:lnTo>
                    <a:pt x="11946" y="55741"/>
                  </a:lnTo>
                  <a:lnTo>
                    <a:pt x="9961" y="55741"/>
                  </a:lnTo>
                  <a:lnTo>
                    <a:pt x="9961" y="61708"/>
                  </a:lnTo>
                  <a:lnTo>
                    <a:pt x="7976" y="61708"/>
                  </a:lnTo>
                  <a:lnTo>
                    <a:pt x="7976" y="67675"/>
                  </a:lnTo>
                  <a:lnTo>
                    <a:pt x="5956" y="67675"/>
                  </a:lnTo>
                  <a:lnTo>
                    <a:pt x="5956" y="75608"/>
                  </a:lnTo>
                  <a:lnTo>
                    <a:pt x="3970" y="75608"/>
                  </a:lnTo>
                  <a:lnTo>
                    <a:pt x="3970" y="89543"/>
                  </a:lnTo>
                  <a:lnTo>
                    <a:pt x="1985" y="89543"/>
                  </a:lnTo>
                  <a:lnTo>
                    <a:pt x="1985" y="117417"/>
                  </a:lnTo>
                  <a:lnTo>
                    <a:pt x="0" y="119404"/>
                  </a:lnTo>
                  <a:lnTo>
                    <a:pt x="1985" y="147264"/>
                  </a:lnTo>
                  <a:lnTo>
                    <a:pt x="3970" y="159206"/>
                  </a:lnTo>
                  <a:lnTo>
                    <a:pt x="5956" y="167167"/>
                  </a:lnTo>
                  <a:lnTo>
                    <a:pt x="9961" y="179105"/>
                  </a:lnTo>
                  <a:lnTo>
                    <a:pt x="13932" y="187066"/>
                  </a:lnTo>
                  <a:lnTo>
                    <a:pt x="15917" y="193036"/>
                  </a:lnTo>
                  <a:lnTo>
                    <a:pt x="17902" y="195027"/>
                  </a:lnTo>
                  <a:lnTo>
                    <a:pt x="25879" y="210945"/>
                  </a:lnTo>
                  <a:lnTo>
                    <a:pt x="29849" y="214926"/>
                  </a:lnTo>
                  <a:lnTo>
                    <a:pt x="31835" y="218906"/>
                  </a:lnTo>
                  <a:lnTo>
                    <a:pt x="35840" y="222887"/>
                  </a:lnTo>
                  <a:lnTo>
                    <a:pt x="37825" y="226867"/>
                  </a:lnTo>
                  <a:lnTo>
                    <a:pt x="45767" y="234825"/>
                  </a:lnTo>
                  <a:lnTo>
                    <a:pt x="49772" y="236815"/>
                  </a:lnTo>
                  <a:lnTo>
                    <a:pt x="53743" y="236815"/>
                  </a:lnTo>
                  <a:lnTo>
                    <a:pt x="51758" y="232834"/>
                  </a:lnTo>
                  <a:lnTo>
                    <a:pt x="49772" y="230844"/>
                  </a:lnTo>
                  <a:lnTo>
                    <a:pt x="47752" y="226867"/>
                  </a:lnTo>
                  <a:lnTo>
                    <a:pt x="43781" y="222887"/>
                  </a:lnTo>
                  <a:lnTo>
                    <a:pt x="41796" y="218906"/>
                  </a:lnTo>
                  <a:lnTo>
                    <a:pt x="37825" y="214926"/>
                  </a:lnTo>
                  <a:lnTo>
                    <a:pt x="35840" y="210945"/>
                  </a:lnTo>
                  <a:lnTo>
                    <a:pt x="33820" y="208955"/>
                  </a:lnTo>
                  <a:lnTo>
                    <a:pt x="27864" y="197017"/>
                  </a:lnTo>
                  <a:lnTo>
                    <a:pt x="25879" y="191046"/>
                  </a:lnTo>
                  <a:lnTo>
                    <a:pt x="21908" y="183085"/>
                  </a:lnTo>
                  <a:lnTo>
                    <a:pt x="15917" y="159206"/>
                  </a:lnTo>
                  <a:lnTo>
                    <a:pt x="13932" y="145277"/>
                  </a:lnTo>
                  <a:lnTo>
                    <a:pt x="11946" y="119404"/>
                  </a:lnTo>
                  <a:lnTo>
                    <a:pt x="13932" y="117417"/>
                  </a:lnTo>
                  <a:lnTo>
                    <a:pt x="13932" y="89543"/>
                  </a:lnTo>
                  <a:lnTo>
                    <a:pt x="15917" y="89543"/>
                  </a:lnTo>
                  <a:lnTo>
                    <a:pt x="15917" y="77609"/>
                  </a:lnTo>
                  <a:lnTo>
                    <a:pt x="17902" y="77609"/>
                  </a:lnTo>
                  <a:lnTo>
                    <a:pt x="17902" y="69641"/>
                  </a:lnTo>
                  <a:lnTo>
                    <a:pt x="19888" y="69641"/>
                  </a:lnTo>
                  <a:lnTo>
                    <a:pt x="19888" y="61708"/>
                  </a:lnTo>
                  <a:lnTo>
                    <a:pt x="21908" y="61708"/>
                  </a:lnTo>
                  <a:lnTo>
                    <a:pt x="21908" y="53740"/>
                  </a:lnTo>
                  <a:lnTo>
                    <a:pt x="23893" y="53740"/>
                  </a:lnTo>
                  <a:lnTo>
                    <a:pt x="23893" y="49738"/>
                  </a:lnTo>
                  <a:lnTo>
                    <a:pt x="25879" y="49738"/>
                  </a:lnTo>
                  <a:lnTo>
                    <a:pt x="25879" y="45772"/>
                  </a:lnTo>
                  <a:lnTo>
                    <a:pt x="27864" y="45772"/>
                  </a:lnTo>
                  <a:lnTo>
                    <a:pt x="27864" y="41805"/>
                  </a:lnTo>
                  <a:lnTo>
                    <a:pt x="29849" y="41805"/>
                  </a:lnTo>
                  <a:lnTo>
                    <a:pt x="29849" y="35838"/>
                  </a:lnTo>
                  <a:lnTo>
                    <a:pt x="31835" y="35838"/>
                  </a:lnTo>
                  <a:lnTo>
                    <a:pt x="31835" y="31837"/>
                  </a:lnTo>
                  <a:lnTo>
                    <a:pt x="33820" y="31837"/>
                  </a:lnTo>
                  <a:lnTo>
                    <a:pt x="33820" y="27870"/>
                  </a:lnTo>
                  <a:lnTo>
                    <a:pt x="35840" y="27870"/>
                  </a:lnTo>
                  <a:lnTo>
                    <a:pt x="37825" y="25869"/>
                  </a:lnTo>
                  <a:lnTo>
                    <a:pt x="37825" y="21903"/>
                  </a:lnTo>
                  <a:lnTo>
                    <a:pt x="39811" y="21903"/>
                  </a:lnTo>
                  <a:lnTo>
                    <a:pt x="45767" y="15936"/>
                  </a:lnTo>
                  <a:lnTo>
                    <a:pt x="45767" y="11934"/>
                  </a:lnTo>
                  <a:lnTo>
                    <a:pt x="47752" y="11934"/>
                  </a:lnTo>
                  <a:lnTo>
                    <a:pt x="51758" y="7968"/>
                  </a:lnTo>
                  <a:lnTo>
                    <a:pt x="51758" y="4001"/>
                  </a:lnTo>
                  <a:lnTo>
                    <a:pt x="53743" y="4001"/>
                  </a:lnTo>
                  <a:lnTo>
                    <a:pt x="53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14997" y="5033284"/>
              <a:ext cx="268682" cy="16913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15515" y="5023315"/>
              <a:ext cx="53975" cy="236854"/>
            </a:xfrm>
            <a:custGeom>
              <a:avLst/>
              <a:gdLst/>
              <a:ahLst/>
              <a:cxnLst/>
              <a:rect l="l" t="t" r="r" b="b"/>
              <a:pathLst>
                <a:path w="53975" h="236854">
                  <a:moveTo>
                    <a:pt x="5990" y="0"/>
                  </a:moveTo>
                  <a:lnTo>
                    <a:pt x="0" y="2000"/>
                  </a:lnTo>
                  <a:lnTo>
                    <a:pt x="7976" y="9968"/>
                  </a:lnTo>
                  <a:lnTo>
                    <a:pt x="9961" y="13935"/>
                  </a:lnTo>
                  <a:lnTo>
                    <a:pt x="13932" y="17901"/>
                  </a:lnTo>
                  <a:lnTo>
                    <a:pt x="15917" y="21903"/>
                  </a:lnTo>
                  <a:lnTo>
                    <a:pt x="17902" y="23868"/>
                  </a:lnTo>
                  <a:lnTo>
                    <a:pt x="23893" y="35838"/>
                  </a:lnTo>
                  <a:lnTo>
                    <a:pt x="25879" y="41805"/>
                  </a:lnTo>
                  <a:lnTo>
                    <a:pt x="29849" y="49738"/>
                  </a:lnTo>
                  <a:lnTo>
                    <a:pt x="33855" y="65674"/>
                  </a:lnTo>
                  <a:lnTo>
                    <a:pt x="35840" y="75608"/>
                  </a:lnTo>
                  <a:lnTo>
                    <a:pt x="37825" y="87578"/>
                  </a:lnTo>
                  <a:lnTo>
                    <a:pt x="39811" y="151245"/>
                  </a:lnTo>
                  <a:lnTo>
                    <a:pt x="37825" y="151245"/>
                  </a:lnTo>
                  <a:lnTo>
                    <a:pt x="37825" y="161196"/>
                  </a:lnTo>
                  <a:lnTo>
                    <a:pt x="35840" y="161196"/>
                  </a:lnTo>
                  <a:lnTo>
                    <a:pt x="35840" y="171147"/>
                  </a:lnTo>
                  <a:lnTo>
                    <a:pt x="33855" y="171147"/>
                  </a:lnTo>
                  <a:lnTo>
                    <a:pt x="33855" y="179105"/>
                  </a:lnTo>
                  <a:lnTo>
                    <a:pt x="31835" y="179105"/>
                  </a:lnTo>
                  <a:lnTo>
                    <a:pt x="31835" y="185075"/>
                  </a:lnTo>
                  <a:lnTo>
                    <a:pt x="29849" y="185075"/>
                  </a:lnTo>
                  <a:lnTo>
                    <a:pt x="29849" y="189056"/>
                  </a:lnTo>
                  <a:lnTo>
                    <a:pt x="27864" y="189056"/>
                  </a:lnTo>
                  <a:lnTo>
                    <a:pt x="27864" y="195027"/>
                  </a:lnTo>
                  <a:lnTo>
                    <a:pt x="25879" y="195027"/>
                  </a:lnTo>
                  <a:lnTo>
                    <a:pt x="25879" y="199007"/>
                  </a:lnTo>
                  <a:lnTo>
                    <a:pt x="23893" y="199007"/>
                  </a:lnTo>
                  <a:lnTo>
                    <a:pt x="23893" y="202984"/>
                  </a:lnTo>
                  <a:lnTo>
                    <a:pt x="21908" y="202984"/>
                  </a:lnTo>
                  <a:lnTo>
                    <a:pt x="21908" y="208955"/>
                  </a:lnTo>
                  <a:lnTo>
                    <a:pt x="17902" y="212935"/>
                  </a:lnTo>
                  <a:lnTo>
                    <a:pt x="15917" y="212935"/>
                  </a:lnTo>
                  <a:lnTo>
                    <a:pt x="15917" y="216916"/>
                  </a:lnTo>
                  <a:lnTo>
                    <a:pt x="11946" y="220896"/>
                  </a:lnTo>
                  <a:lnTo>
                    <a:pt x="9961" y="220896"/>
                  </a:lnTo>
                  <a:lnTo>
                    <a:pt x="9961" y="224877"/>
                  </a:lnTo>
                  <a:lnTo>
                    <a:pt x="3970" y="230844"/>
                  </a:lnTo>
                  <a:lnTo>
                    <a:pt x="1985" y="230844"/>
                  </a:lnTo>
                  <a:lnTo>
                    <a:pt x="1985" y="234825"/>
                  </a:lnTo>
                  <a:lnTo>
                    <a:pt x="0" y="236815"/>
                  </a:lnTo>
                  <a:lnTo>
                    <a:pt x="5990" y="236815"/>
                  </a:lnTo>
                  <a:lnTo>
                    <a:pt x="21908" y="220896"/>
                  </a:lnTo>
                  <a:lnTo>
                    <a:pt x="21908" y="216916"/>
                  </a:lnTo>
                  <a:lnTo>
                    <a:pt x="23893" y="216916"/>
                  </a:lnTo>
                  <a:lnTo>
                    <a:pt x="27864" y="212935"/>
                  </a:lnTo>
                  <a:lnTo>
                    <a:pt x="27864" y="208955"/>
                  </a:lnTo>
                  <a:lnTo>
                    <a:pt x="29849" y="208955"/>
                  </a:lnTo>
                  <a:lnTo>
                    <a:pt x="29849" y="204974"/>
                  </a:lnTo>
                  <a:lnTo>
                    <a:pt x="31835" y="204974"/>
                  </a:lnTo>
                  <a:lnTo>
                    <a:pt x="33855" y="202984"/>
                  </a:lnTo>
                  <a:lnTo>
                    <a:pt x="33855" y="199007"/>
                  </a:lnTo>
                  <a:lnTo>
                    <a:pt x="35840" y="199007"/>
                  </a:lnTo>
                  <a:lnTo>
                    <a:pt x="35840" y="195027"/>
                  </a:lnTo>
                  <a:lnTo>
                    <a:pt x="37825" y="195027"/>
                  </a:lnTo>
                  <a:lnTo>
                    <a:pt x="37825" y="191046"/>
                  </a:lnTo>
                  <a:lnTo>
                    <a:pt x="39811" y="191046"/>
                  </a:lnTo>
                  <a:lnTo>
                    <a:pt x="39811" y="187066"/>
                  </a:lnTo>
                  <a:lnTo>
                    <a:pt x="41796" y="187066"/>
                  </a:lnTo>
                  <a:lnTo>
                    <a:pt x="41796" y="181095"/>
                  </a:lnTo>
                  <a:lnTo>
                    <a:pt x="43781" y="181095"/>
                  </a:lnTo>
                  <a:lnTo>
                    <a:pt x="43781" y="177114"/>
                  </a:lnTo>
                  <a:lnTo>
                    <a:pt x="45767" y="177114"/>
                  </a:lnTo>
                  <a:lnTo>
                    <a:pt x="45767" y="171147"/>
                  </a:lnTo>
                  <a:lnTo>
                    <a:pt x="47787" y="171147"/>
                  </a:lnTo>
                  <a:lnTo>
                    <a:pt x="47787" y="163186"/>
                  </a:lnTo>
                  <a:lnTo>
                    <a:pt x="49772" y="163186"/>
                  </a:lnTo>
                  <a:lnTo>
                    <a:pt x="49772" y="155225"/>
                  </a:lnTo>
                  <a:lnTo>
                    <a:pt x="51758" y="155225"/>
                  </a:lnTo>
                  <a:lnTo>
                    <a:pt x="51758" y="143287"/>
                  </a:lnTo>
                  <a:lnTo>
                    <a:pt x="53743" y="143287"/>
                  </a:lnTo>
                  <a:lnTo>
                    <a:pt x="51758" y="91544"/>
                  </a:lnTo>
                  <a:lnTo>
                    <a:pt x="49772" y="79610"/>
                  </a:lnTo>
                  <a:lnTo>
                    <a:pt x="45767" y="63674"/>
                  </a:lnTo>
                  <a:lnTo>
                    <a:pt x="43781" y="57706"/>
                  </a:lnTo>
                  <a:lnTo>
                    <a:pt x="41796" y="53740"/>
                  </a:lnTo>
                  <a:lnTo>
                    <a:pt x="39811" y="47773"/>
                  </a:lnTo>
                  <a:lnTo>
                    <a:pt x="33855" y="35838"/>
                  </a:lnTo>
                  <a:lnTo>
                    <a:pt x="31835" y="33837"/>
                  </a:lnTo>
                  <a:lnTo>
                    <a:pt x="27864" y="25869"/>
                  </a:lnTo>
                  <a:lnTo>
                    <a:pt x="25879" y="23868"/>
                  </a:lnTo>
                  <a:lnTo>
                    <a:pt x="23893" y="19902"/>
                  </a:lnTo>
                  <a:lnTo>
                    <a:pt x="5990" y="2000"/>
                  </a:lnTo>
                  <a:lnTo>
                    <a:pt x="5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/>
          <p:nvPr/>
        </p:nvSpPr>
        <p:spPr>
          <a:xfrm>
            <a:off x="2296788" y="5671033"/>
            <a:ext cx="170815" cy="56515"/>
          </a:xfrm>
          <a:custGeom>
            <a:avLst/>
            <a:gdLst/>
            <a:ahLst/>
            <a:cxnLst/>
            <a:rect l="l" t="t" r="r" b="b"/>
            <a:pathLst>
              <a:path w="170814" h="56514">
                <a:moveTo>
                  <a:pt x="170755" y="47569"/>
                </a:moveTo>
                <a:lnTo>
                  <a:pt x="2163" y="49731"/>
                </a:lnTo>
                <a:lnTo>
                  <a:pt x="0" y="51894"/>
                </a:lnTo>
                <a:lnTo>
                  <a:pt x="2163" y="54053"/>
                </a:lnTo>
                <a:lnTo>
                  <a:pt x="8646" y="56215"/>
                </a:lnTo>
                <a:lnTo>
                  <a:pt x="162112" y="56215"/>
                </a:lnTo>
                <a:lnTo>
                  <a:pt x="170755" y="54053"/>
                </a:lnTo>
                <a:lnTo>
                  <a:pt x="170755" y="47569"/>
                </a:lnTo>
                <a:close/>
              </a:path>
              <a:path w="170814" h="56514">
                <a:moveTo>
                  <a:pt x="170755" y="0"/>
                </a:moveTo>
                <a:lnTo>
                  <a:pt x="2163" y="2162"/>
                </a:lnTo>
                <a:lnTo>
                  <a:pt x="0" y="4324"/>
                </a:lnTo>
                <a:lnTo>
                  <a:pt x="2163" y="6487"/>
                </a:lnTo>
                <a:lnTo>
                  <a:pt x="8646" y="8649"/>
                </a:lnTo>
                <a:lnTo>
                  <a:pt x="162112" y="8649"/>
                </a:lnTo>
                <a:lnTo>
                  <a:pt x="170755" y="6487"/>
                </a:lnTo>
                <a:lnTo>
                  <a:pt x="170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562648" y="5591035"/>
            <a:ext cx="555513" cy="17513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07524" y="5693270"/>
            <a:ext cx="157480" cy="10795"/>
          </a:xfrm>
          <a:custGeom>
            <a:avLst/>
            <a:gdLst/>
            <a:ahLst/>
            <a:cxnLst/>
            <a:rect l="l" t="t" r="r" b="b"/>
            <a:pathLst>
              <a:path w="157479" h="10795">
                <a:moveTo>
                  <a:pt x="157022" y="0"/>
                </a:moveTo>
                <a:lnTo>
                  <a:pt x="1409" y="0"/>
                </a:lnTo>
                <a:lnTo>
                  <a:pt x="1409" y="3822"/>
                </a:lnTo>
                <a:lnTo>
                  <a:pt x="0" y="3822"/>
                </a:lnTo>
                <a:lnTo>
                  <a:pt x="0" y="6375"/>
                </a:lnTo>
                <a:lnTo>
                  <a:pt x="368" y="6375"/>
                </a:lnTo>
                <a:lnTo>
                  <a:pt x="368" y="7645"/>
                </a:lnTo>
                <a:lnTo>
                  <a:pt x="4953" y="7645"/>
                </a:lnTo>
                <a:lnTo>
                  <a:pt x="4953" y="10198"/>
                </a:lnTo>
                <a:lnTo>
                  <a:pt x="153466" y="10198"/>
                </a:lnTo>
                <a:lnTo>
                  <a:pt x="153466" y="7645"/>
                </a:lnTo>
                <a:lnTo>
                  <a:pt x="157022" y="7645"/>
                </a:lnTo>
                <a:lnTo>
                  <a:pt x="157022" y="6375"/>
                </a:lnTo>
                <a:lnTo>
                  <a:pt x="157022" y="3822"/>
                </a:lnTo>
                <a:lnTo>
                  <a:pt x="157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3" name="object 133"/>
          <p:cNvGrpSpPr/>
          <p:nvPr/>
        </p:nvGrpSpPr>
        <p:grpSpPr>
          <a:xfrm>
            <a:off x="3470468" y="5547790"/>
            <a:ext cx="286385" cy="307340"/>
            <a:chOff x="3470468" y="5547790"/>
            <a:chExt cx="286385" cy="307340"/>
          </a:xfrm>
        </p:grpSpPr>
        <p:sp>
          <p:nvSpPr>
            <p:cNvPr id="134" name="object 134"/>
            <p:cNvSpPr/>
            <p:nvPr/>
          </p:nvSpPr>
          <p:spPr>
            <a:xfrm>
              <a:off x="3470468" y="5569415"/>
              <a:ext cx="58419" cy="257810"/>
            </a:xfrm>
            <a:custGeom>
              <a:avLst/>
              <a:gdLst/>
              <a:ahLst/>
              <a:cxnLst/>
              <a:rect l="l" t="t" r="r" b="b"/>
              <a:pathLst>
                <a:path w="58420" h="257810">
                  <a:moveTo>
                    <a:pt x="58364" y="0"/>
                  </a:moveTo>
                  <a:lnTo>
                    <a:pt x="49702" y="4321"/>
                  </a:lnTo>
                  <a:lnTo>
                    <a:pt x="38884" y="15133"/>
                  </a:lnTo>
                  <a:lnTo>
                    <a:pt x="36728" y="15133"/>
                  </a:lnTo>
                  <a:lnTo>
                    <a:pt x="36728" y="19458"/>
                  </a:lnTo>
                  <a:lnTo>
                    <a:pt x="32416" y="23782"/>
                  </a:lnTo>
                  <a:lnTo>
                    <a:pt x="30260" y="23782"/>
                  </a:lnTo>
                  <a:lnTo>
                    <a:pt x="30260" y="28107"/>
                  </a:lnTo>
                  <a:lnTo>
                    <a:pt x="28104" y="30270"/>
                  </a:lnTo>
                  <a:lnTo>
                    <a:pt x="25948" y="30270"/>
                  </a:lnTo>
                  <a:lnTo>
                    <a:pt x="25948" y="34591"/>
                  </a:lnTo>
                  <a:lnTo>
                    <a:pt x="23754" y="34591"/>
                  </a:lnTo>
                  <a:lnTo>
                    <a:pt x="23754" y="38916"/>
                  </a:lnTo>
                  <a:lnTo>
                    <a:pt x="21598" y="41078"/>
                  </a:lnTo>
                  <a:lnTo>
                    <a:pt x="19442" y="41078"/>
                  </a:lnTo>
                  <a:lnTo>
                    <a:pt x="19442" y="47565"/>
                  </a:lnTo>
                  <a:lnTo>
                    <a:pt x="17286" y="47565"/>
                  </a:lnTo>
                  <a:lnTo>
                    <a:pt x="17286" y="51890"/>
                  </a:lnTo>
                  <a:lnTo>
                    <a:pt x="15130" y="51890"/>
                  </a:lnTo>
                  <a:lnTo>
                    <a:pt x="15130" y="56215"/>
                  </a:lnTo>
                  <a:lnTo>
                    <a:pt x="12974" y="56215"/>
                  </a:lnTo>
                  <a:lnTo>
                    <a:pt x="12974" y="60540"/>
                  </a:lnTo>
                  <a:lnTo>
                    <a:pt x="10818" y="60540"/>
                  </a:lnTo>
                  <a:lnTo>
                    <a:pt x="10818" y="67023"/>
                  </a:lnTo>
                  <a:lnTo>
                    <a:pt x="8624" y="67023"/>
                  </a:lnTo>
                  <a:lnTo>
                    <a:pt x="8624" y="75673"/>
                  </a:lnTo>
                  <a:lnTo>
                    <a:pt x="6468" y="75673"/>
                  </a:lnTo>
                  <a:lnTo>
                    <a:pt x="6468" y="82160"/>
                  </a:lnTo>
                  <a:lnTo>
                    <a:pt x="4312" y="82160"/>
                  </a:lnTo>
                  <a:lnTo>
                    <a:pt x="4312" y="97293"/>
                  </a:lnTo>
                  <a:lnTo>
                    <a:pt x="2156" y="97293"/>
                  </a:lnTo>
                  <a:lnTo>
                    <a:pt x="2156" y="127564"/>
                  </a:lnTo>
                  <a:lnTo>
                    <a:pt x="0" y="129726"/>
                  </a:lnTo>
                  <a:lnTo>
                    <a:pt x="2156" y="162159"/>
                  </a:lnTo>
                  <a:lnTo>
                    <a:pt x="4312" y="172971"/>
                  </a:lnTo>
                  <a:lnTo>
                    <a:pt x="8624" y="190266"/>
                  </a:lnTo>
                  <a:lnTo>
                    <a:pt x="10818" y="194591"/>
                  </a:lnTo>
                  <a:lnTo>
                    <a:pt x="12974" y="201078"/>
                  </a:lnTo>
                  <a:lnTo>
                    <a:pt x="15130" y="205403"/>
                  </a:lnTo>
                  <a:lnTo>
                    <a:pt x="17286" y="211891"/>
                  </a:lnTo>
                  <a:lnTo>
                    <a:pt x="19442" y="214053"/>
                  </a:lnTo>
                  <a:lnTo>
                    <a:pt x="23754" y="222699"/>
                  </a:lnTo>
                  <a:lnTo>
                    <a:pt x="25948" y="224861"/>
                  </a:lnTo>
                  <a:lnTo>
                    <a:pt x="28104" y="229186"/>
                  </a:lnTo>
                  <a:lnTo>
                    <a:pt x="30260" y="231349"/>
                  </a:lnTo>
                  <a:lnTo>
                    <a:pt x="32416" y="235673"/>
                  </a:lnTo>
                  <a:lnTo>
                    <a:pt x="36728" y="239998"/>
                  </a:lnTo>
                  <a:lnTo>
                    <a:pt x="38884" y="244323"/>
                  </a:lnTo>
                  <a:lnTo>
                    <a:pt x="49702" y="255131"/>
                  </a:lnTo>
                  <a:lnTo>
                    <a:pt x="54014" y="257294"/>
                  </a:lnTo>
                  <a:lnTo>
                    <a:pt x="58364" y="257294"/>
                  </a:lnTo>
                  <a:lnTo>
                    <a:pt x="56208" y="252969"/>
                  </a:lnTo>
                  <a:lnTo>
                    <a:pt x="54014" y="250807"/>
                  </a:lnTo>
                  <a:lnTo>
                    <a:pt x="51858" y="246482"/>
                  </a:lnTo>
                  <a:lnTo>
                    <a:pt x="47546" y="242161"/>
                  </a:lnTo>
                  <a:lnTo>
                    <a:pt x="45390" y="237836"/>
                  </a:lnTo>
                  <a:lnTo>
                    <a:pt x="41078" y="233511"/>
                  </a:lnTo>
                  <a:lnTo>
                    <a:pt x="38884" y="229186"/>
                  </a:lnTo>
                  <a:lnTo>
                    <a:pt x="36728" y="227024"/>
                  </a:lnTo>
                  <a:lnTo>
                    <a:pt x="30260" y="214053"/>
                  </a:lnTo>
                  <a:lnTo>
                    <a:pt x="28104" y="207566"/>
                  </a:lnTo>
                  <a:lnTo>
                    <a:pt x="23754" y="198916"/>
                  </a:lnTo>
                  <a:lnTo>
                    <a:pt x="17286" y="172971"/>
                  </a:lnTo>
                  <a:lnTo>
                    <a:pt x="15130" y="157834"/>
                  </a:lnTo>
                  <a:lnTo>
                    <a:pt x="12974" y="129726"/>
                  </a:lnTo>
                  <a:lnTo>
                    <a:pt x="15130" y="127564"/>
                  </a:lnTo>
                  <a:lnTo>
                    <a:pt x="15130" y="97293"/>
                  </a:lnTo>
                  <a:lnTo>
                    <a:pt x="17286" y="97293"/>
                  </a:lnTo>
                  <a:lnTo>
                    <a:pt x="17286" y="84323"/>
                  </a:lnTo>
                  <a:lnTo>
                    <a:pt x="19442" y="84323"/>
                  </a:lnTo>
                  <a:lnTo>
                    <a:pt x="19442" y="75673"/>
                  </a:lnTo>
                  <a:lnTo>
                    <a:pt x="21598" y="75673"/>
                  </a:lnTo>
                  <a:lnTo>
                    <a:pt x="21598" y="67023"/>
                  </a:lnTo>
                  <a:lnTo>
                    <a:pt x="23754" y="67023"/>
                  </a:lnTo>
                  <a:lnTo>
                    <a:pt x="23754" y="58377"/>
                  </a:lnTo>
                  <a:lnTo>
                    <a:pt x="25948" y="58377"/>
                  </a:lnTo>
                  <a:lnTo>
                    <a:pt x="25948" y="54053"/>
                  </a:lnTo>
                  <a:lnTo>
                    <a:pt x="28104" y="54053"/>
                  </a:lnTo>
                  <a:lnTo>
                    <a:pt x="28104" y="49728"/>
                  </a:lnTo>
                  <a:lnTo>
                    <a:pt x="30260" y="49728"/>
                  </a:lnTo>
                  <a:lnTo>
                    <a:pt x="30260" y="45403"/>
                  </a:lnTo>
                  <a:lnTo>
                    <a:pt x="32416" y="45403"/>
                  </a:lnTo>
                  <a:lnTo>
                    <a:pt x="32416" y="38916"/>
                  </a:lnTo>
                  <a:lnTo>
                    <a:pt x="34572" y="38916"/>
                  </a:lnTo>
                  <a:lnTo>
                    <a:pt x="34572" y="34591"/>
                  </a:lnTo>
                  <a:lnTo>
                    <a:pt x="36728" y="34591"/>
                  </a:lnTo>
                  <a:lnTo>
                    <a:pt x="36728" y="30270"/>
                  </a:lnTo>
                  <a:lnTo>
                    <a:pt x="38884" y="30270"/>
                  </a:lnTo>
                  <a:lnTo>
                    <a:pt x="41078" y="28107"/>
                  </a:lnTo>
                  <a:lnTo>
                    <a:pt x="41078" y="23782"/>
                  </a:lnTo>
                  <a:lnTo>
                    <a:pt x="43234" y="23782"/>
                  </a:lnTo>
                  <a:lnTo>
                    <a:pt x="49702" y="17295"/>
                  </a:lnTo>
                  <a:lnTo>
                    <a:pt x="49702" y="12970"/>
                  </a:lnTo>
                  <a:lnTo>
                    <a:pt x="51858" y="12970"/>
                  </a:lnTo>
                  <a:lnTo>
                    <a:pt x="56208" y="8645"/>
                  </a:lnTo>
                  <a:lnTo>
                    <a:pt x="56208" y="4321"/>
                  </a:lnTo>
                  <a:lnTo>
                    <a:pt x="58364" y="4321"/>
                  </a:lnTo>
                  <a:lnTo>
                    <a:pt x="58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621770" y="5547790"/>
              <a:ext cx="75651" cy="11459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62299" y="5704560"/>
              <a:ext cx="194945" cy="148590"/>
            </a:xfrm>
            <a:custGeom>
              <a:avLst/>
              <a:gdLst/>
              <a:ahLst/>
              <a:cxnLst/>
              <a:rect l="l" t="t" r="r" b="b"/>
              <a:pathLst>
                <a:path w="194945" h="148589">
                  <a:moveTo>
                    <a:pt x="83223" y="141617"/>
                  </a:moveTo>
                  <a:lnTo>
                    <a:pt x="76746" y="141617"/>
                  </a:lnTo>
                  <a:lnTo>
                    <a:pt x="63779" y="139446"/>
                  </a:lnTo>
                  <a:lnTo>
                    <a:pt x="61620" y="132969"/>
                  </a:lnTo>
                  <a:lnTo>
                    <a:pt x="61620" y="33502"/>
                  </a:lnTo>
                  <a:lnTo>
                    <a:pt x="52959" y="35674"/>
                  </a:lnTo>
                  <a:lnTo>
                    <a:pt x="48641" y="37833"/>
                  </a:lnTo>
                  <a:lnTo>
                    <a:pt x="46494" y="39992"/>
                  </a:lnTo>
                  <a:lnTo>
                    <a:pt x="40017" y="42151"/>
                  </a:lnTo>
                  <a:lnTo>
                    <a:pt x="22694" y="42151"/>
                  </a:lnTo>
                  <a:lnTo>
                    <a:pt x="22694" y="48641"/>
                  </a:lnTo>
                  <a:lnTo>
                    <a:pt x="40017" y="48641"/>
                  </a:lnTo>
                  <a:lnTo>
                    <a:pt x="46494" y="46482"/>
                  </a:lnTo>
                  <a:lnTo>
                    <a:pt x="46494" y="139446"/>
                  </a:lnTo>
                  <a:lnTo>
                    <a:pt x="29210" y="141617"/>
                  </a:lnTo>
                  <a:lnTo>
                    <a:pt x="24892" y="141617"/>
                  </a:lnTo>
                  <a:lnTo>
                    <a:pt x="24892" y="148107"/>
                  </a:lnTo>
                  <a:lnTo>
                    <a:pt x="83223" y="148107"/>
                  </a:lnTo>
                  <a:lnTo>
                    <a:pt x="83223" y="141617"/>
                  </a:lnTo>
                  <a:close/>
                </a:path>
                <a:path w="194945" h="148589">
                  <a:moveTo>
                    <a:pt x="194538" y="2413"/>
                  </a:moveTo>
                  <a:lnTo>
                    <a:pt x="192125" y="0"/>
                  </a:lnTo>
                  <a:lnTo>
                    <a:pt x="2425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425" y="10807"/>
                  </a:lnTo>
                  <a:lnTo>
                    <a:pt x="192125" y="10807"/>
                  </a:lnTo>
                  <a:lnTo>
                    <a:pt x="194538" y="8382"/>
                  </a:lnTo>
                  <a:lnTo>
                    <a:pt x="194538" y="2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71473" y="5735899"/>
              <a:ext cx="77807" cy="118918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3872478" y="5636438"/>
            <a:ext cx="125391" cy="12324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4116755" y="5591035"/>
            <a:ext cx="542925" cy="175260"/>
            <a:chOff x="4116755" y="5591035"/>
            <a:chExt cx="542925" cy="175260"/>
          </a:xfrm>
        </p:grpSpPr>
        <p:sp>
          <p:nvSpPr>
            <p:cNvPr id="140" name="object 140"/>
            <p:cNvSpPr/>
            <p:nvPr/>
          </p:nvSpPr>
          <p:spPr>
            <a:xfrm>
              <a:off x="4116755" y="5591035"/>
              <a:ext cx="82119" cy="17297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242109" y="5738061"/>
              <a:ext cx="26034" cy="24130"/>
            </a:xfrm>
            <a:custGeom>
              <a:avLst/>
              <a:gdLst/>
              <a:ahLst/>
              <a:cxnLst/>
              <a:rect l="l" t="t" r="r" b="b"/>
              <a:pathLst>
                <a:path w="26035" h="24129">
                  <a:moveTo>
                    <a:pt x="19442" y="0"/>
                  </a:moveTo>
                  <a:lnTo>
                    <a:pt x="8624" y="2162"/>
                  </a:lnTo>
                  <a:lnTo>
                    <a:pt x="4312" y="2162"/>
                  </a:lnTo>
                  <a:lnTo>
                    <a:pt x="4312" y="6487"/>
                  </a:lnTo>
                  <a:lnTo>
                    <a:pt x="2156" y="6487"/>
                  </a:lnTo>
                  <a:lnTo>
                    <a:pt x="2156" y="10812"/>
                  </a:lnTo>
                  <a:lnTo>
                    <a:pt x="0" y="12974"/>
                  </a:lnTo>
                  <a:lnTo>
                    <a:pt x="4312" y="21620"/>
                  </a:lnTo>
                  <a:lnTo>
                    <a:pt x="8624" y="23782"/>
                  </a:lnTo>
                  <a:lnTo>
                    <a:pt x="19442" y="23782"/>
                  </a:lnTo>
                  <a:lnTo>
                    <a:pt x="23754" y="21620"/>
                  </a:lnTo>
                  <a:lnTo>
                    <a:pt x="23754" y="17295"/>
                  </a:lnTo>
                  <a:lnTo>
                    <a:pt x="25948" y="17295"/>
                  </a:lnTo>
                  <a:lnTo>
                    <a:pt x="23754" y="6487"/>
                  </a:lnTo>
                  <a:lnTo>
                    <a:pt x="23754" y="2162"/>
                  </a:lnTo>
                  <a:lnTo>
                    <a:pt x="19442" y="2162"/>
                  </a:lnTo>
                  <a:lnTo>
                    <a:pt x="19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00474" y="5591035"/>
              <a:ext cx="105911" cy="175133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27984" y="5591035"/>
              <a:ext cx="103755" cy="175133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53338" y="5591035"/>
              <a:ext cx="105911" cy="17513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/>
          <p:nvPr/>
        </p:nvSpPr>
        <p:spPr>
          <a:xfrm>
            <a:off x="4741406" y="5614817"/>
            <a:ext cx="168588" cy="16648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5001873" y="5547790"/>
            <a:ext cx="194945" cy="307340"/>
            <a:chOff x="5001873" y="5547790"/>
            <a:chExt cx="194945" cy="307340"/>
          </a:xfrm>
        </p:grpSpPr>
        <p:sp>
          <p:nvSpPr>
            <p:cNvPr id="147" name="object 147"/>
            <p:cNvSpPr/>
            <p:nvPr/>
          </p:nvSpPr>
          <p:spPr>
            <a:xfrm>
              <a:off x="5061297" y="5547790"/>
              <a:ext cx="75651" cy="114597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01869" y="5704560"/>
              <a:ext cx="194945" cy="148590"/>
            </a:xfrm>
            <a:custGeom>
              <a:avLst/>
              <a:gdLst/>
              <a:ahLst/>
              <a:cxnLst/>
              <a:rect l="l" t="t" r="r" b="b"/>
              <a:pathLst>
                <a:path w="194945" h="148589">
                  <a:moveTo>
                    <a:pt x="83210" y="141617"/>
                  </a:moveTo>
                  <a:lnTo>
                    <a:pt x="76708" y="141617"/>
                  </a:lnTo>
                  <a:lnTo>
                    <a:pt x="61582" y="139446"/>
                  </a:lnTo>
                  <a:lnTo>
                    <a:pt x="59423" y="132969"/>
                  </a:lnTo>
                  <a:lnTo>
                    <a:pt x="59423" y="33502"/>
                  </a:lnTo>
                  <a:lnTo>
                    <a:pt x="52959" y="35674"/>
                  </a:lnTo>
                  <a:lnTo>
                    <a:pt x="39979" y="42151"/>
                  </a:lnTo>
                  <a:lnTo>
                    <a:pt x="22694" y="42151"/>
                  </a:lnTo>
                  <a:lnTo>
                    <a:pt x="22694" y="48641"/>
                  </a:lnTo>
                  <a:lnTo>
                    <a:pt x="39979" y="48641"/>
                  </a:lnTo>
                  <a:lnTo>
                    <a:pt x="46443" y="46482"/>
                  </a:lnTo>
                  <a:lnTo>
                    <a:pt x="46443" y="139446"/>
                  </a:lnTo>
                  <a:lnTo>
                    <a:pt x="29159" y="141617"/>
                  </a:lnTo>
                  <a:lnTo>
                    <a:pt x="22694" y="141617"/>
                  </a:lnTo>
                  <a:lnTo>
                    <a:pt x="22694" y="148107"/>
                  </a:lnTo>
                  <a:lnTo>
                    <a:pt x="83210" y="148107"/>
                  </a:lnTo>
                  <a:lnTo>
                    <a:pt x="83210" y="141617"/>
                  </a:lnTo>
                  <a:close/>
                </a:path>
                <a:path w="194945" h="148589">
                  <a:moveTo>
                    <a:pt x="194500" y="2413"/>
                  </a:moveTo>
                  <a:lnTo>
                    <a:pt x="192074" y="0"/>
                  </a:lnTo>
                  <a:lnTo>
                    <a:pt x="2374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374" y="10807"/>
                  </a:lnTo>
                  <a:lnTo>
                    <a:pt x="192074" y="10807"/>
                  </a:lnTo>
                  <a:lnTo>
                    <a:pt x="194500" y="8382"/>
                  </a:lnTo>
                  <a:lnTo>
                    <a:pt x="194500" y="2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08843" y="5735899"/>
              <a:ext cx="77807" cy="11891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/>
          <p:nvPr/>
        </p:nvSpPr>
        <p:spPr>
          <a:xfrm>
            <a:off x="5312042" y="5636438"/>
            <a:ext cx="125353" cy="12324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1" name="object 151"/>
          <p:cNvGrpSpPr/>
          <p:nvPr/>
        </p:nvGrpSpPr>
        <p:grpSpPr>
          <a:xfrm>
            <a:off x="5543308" y="5591035"/>
            <a:ext cx="553720" cy="175260"/>
            <a:chOff x="5543308" y="5591035"/>
            <a:chExt cx="553720" cy="175260"/>
          </a:xfrm>
        </p:grpSpPr>
        <p:sp>
          <p:nvSpPr>
            <p:cNvPr id="152" name="object 152"/>
            <p:cNvSpPr/>
            <p:nvPr/>
          </p:nvSpPr>
          <p:spPr>
            <a:xfrm>
              <a:off x="5543308" y="5591035"/>
              <a:ext cx="103755" cy="175133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81636" y="573806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29">
                  <a:moveTo>
                    <a:pt x="19442" y="0"/>
                  </a:moveTo>
                  <a:lnTo>
                    <a:pt x="6468" y="2162"/>
                  </a:lnTo>
                  <a:lnTo>
                    <a:pt x="4312" y="2162"/>
                  </a:lnTo>
                  <a:lnTo>
                    <a:pt x="4312" y="6487"/>
                  </a:lnTo>
                  <a:lnTo>
                    <a:pt x="2156" y="6487"/>
                  </a:lnTo>
                  <a:lnTo>
                    <a:pt x="2156" y="10812"/>
                  </a:lnTo>
                  <a:lnTo>
                    <a:pt x="0" y="12974"/>
                  </a:lnTo>
                  <a:lnTo>
                    <a:pt x="4312" y="21620"/>
                  </a:lnTo>
                  <a:lnTo>
                    <a:pt x="6468" y="23782"/>
                  </a:lnTo>
                  <a:lnTo>
                    <a:pt x="19442" y="23782"/>
                  </a:lnTo>
                  <a:lnTo>
                    <a:pt x="21598" y="21620"/>
                  </a:lnTo>
                  <a:lnTo>
                    <a:pt x="21598" y="17295"/>
                  </a:lnTo>
                  <a:lnTo>
                    <a:pt x="23792" y="17295"/>
                  </a:lnTo>
                  <a:lnTo>
                    <a:pt x="21598" y="6487"/>
                  </a:lnTo>
                  <a:lnTo>
                    <a:pt x="19442" y="2162"/>
                  </a:lnTo>
                  <a:lnTo>
                    <a:pt x="19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740000" y="5591035"/>
              <a:ext cx="103755" cy="17513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78328" y="5591035"/>
              <a:ext cx="82119" cy="17297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92902" y="5591035"/>
              <a:ext cx="103717" cy="17513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/>
          <p:nvPr/>
        </p:nvSpPr>
        <p:spPr>
          <a:xfrm>
            <a:off x="6178777" y="5614817"/>
            <a:ext cx="168588" cy="16648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object 158"/>
          <p:cNvGrpSpPr/>
          <p:nvPr/>
        </p:nvGrpSpPr>
        <p:grpSpPr>
          <a:xfrm>
            <a:off x="6441399" y="5547790"/>
            <a:ext cx="192405" cy="307340"/>
            <a:chOff x="6441399" y="5547790"/>
            <a:chExt cx="192405" cy="307340"/>
          </a:xfrm>
        </p:grpSpPr>
        <p:sp>
          <p:nvSpPr>
            <p:cNvPr id="159" name="object 159"/>
            <p:cNvSpPr/>
            <p:nvPr/>
          </p:nvSpPr>
          <p:spPr>
            <a:xfrm>
              <a:off x="6500823" y="5547790"/>
              <a:ext cx="73495" cy="114597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441389" y="5704560"/>
              <a:ext cx="192405" cy="148590"/>
            </a:xfrm>
            <a:custGeom>
              <a:avLst/>
              <a:gdLst/>
              <a:ahLst/>
              <a:cxnLst/>
              <a:rect l="l" t="t" r="r" b="b"/>
              <a:pathLst>
                <a:path w="192404" h="148589">
                  <a:moveTo>
                    <a:pt x="81064" y="141617"/>
                  </a:moveTo>
                  <a:lnTo>
                    <a:pt x="74561" y="141617"/>
                  </a:lnTo>
                  <a:lnTo>
                    <a:pt x="61582" y="139446"/>
                  </a:lnTo>
                  <a:lnTo>
                    <a:pt x="59423" y="132969"/>
                  </a:lnTo>
                  <a:lnTo>
                    <a:pt x="59423" y="33502"/>
                  </a:lnTo>
                  <a:lnTo>
                    <a:pt x="50800" y="35674"/>
                  </a:lnTo>
                  <a:lnTo>
                    <a:pt x="46456" y="37833"/>
                  </a:lnTo>
                  <a:lnTo>
                    <a:pt x="44297" y="39992"/>
                  </a:lnTo>
                  <a:lnTo>
                    <a:pt x="37833" y="42151"/>
                  </a:lnTo>
                  <a:lnTo>
                    <a:pt x="20548" y="42151"/>
                  </a:lnTo>
                  <a:lnTo>
                    <a:pt x="20548" y="48641"/>
                  </a:lnTo>
                  <a:lnTo>
                    <a:pt x="37833" y="48641"/>
                  </a:lnTo>
                  <a:lnTo>
                    <a:pt x="44297" y="46482"/>
                  </a:lnTo>
                  <a:lnTo>
                    <a:pt x="44297" y="139446"/>
                  </a:lnTo>
                  <a:lnTo>
                    <a:pt x="27012" y="141617"/>
                  </a:lnTo>
                  <a:lnTo>
                    <a:pt x="22694" y="141617"/>
                  </a:lnTo>
                  <a:lnTo>
                    <a:pt x="22694" y="148107"/>
                  </a:lnTo>
                  <a:lnTo>
                    <a:pt x="81064" y="148107"/>
                  </a:lnTo>
                  <a:lnTo>
                    <a:pt x="81064" y="141617"/>
                  </a:lnTo>
                  <a:close/>
                </a:path>
                <a:path w="192404" h="148589">
                  <a:moveTo>
                    <a:pt x="192341" y="2413"/>
                  </a:moveTo>
                  <a:lnTo>
                    <a:pt x="189928" y="0"/>
                  </a:lnTo>
                  <a:lnTo>
                    <a:pt x="2425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425" y="10807"/>
                  </a:lnTo>
                  <a:lnTo>
                    <a:pt x="189928" y="10807"/>
                  </a:lnTo>
                  <a:lnTo>
                    <a:pt x="192341" y="8382"/>
                  </a:lnTo>
                  <a:lnTo>
                    <a:pt x="192341" y="2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548370" y="5735899"/>
              <a:ext cx="77807" cy="118918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/>
          <p:nvPr/>
        </p:nvSpPr>
        <p:spPr>
          <a:xfrm>
            <a:off x="6749412" y="5636438"/>
            <a:ext cx="125353" cy="12324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80678" y="5569415"/>
            <a:ext cx="637625" cy="25729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98126" y="6050265"/>
            <a:ext cx="168275" cy="57785"/>
          </a:xfrm>
          <a:custGeom>
            <a:avLst/>
            <a:gdLst/>
            <a:ahLst/>
            <a:cxnLst/>
            <a:rect l="l" t="t" r="r" b="b"/>
            <a:pathLst>
              <a:path w="168275" h="57785">
                <a:moveTo>
                  <a:pt x="167764" y="46603"/>
                </a:moveTo>
                <a:lnTo>
                  <a:pt x="2121" y="48715"/>
                </a:lnTo>
                <a:lnTo>
                  <a:pt x="0" y="50827"/>
                </a:lnTo>
                <a:lnTo>
                  <a:pt x="2121" y="55071"/>
                </a:lnTo>
                <a:lnTo>
                  <a:pt x="8492" y="57183"/>
                </a:lnTo>
                <a:lnTo>
                  <a:pt x="159268" y="57183"/>
                </a:lnTo>
                <a:lnTo>
                  <a:pt x="167764" y="55071"/>
                </a:lnTo>
                <a:lnTo>
                  <a:pt x="167764" y="46603"/>
                </a:lnTo>
                <a:close/>
              </a:path>
              <a:path w="168275" h="57785">
                <a:moveTo>
                  <a:pt x="167764" y="0"/>
                </a:moveTo>
                <a:lnTo>
                  <a:pt x="2121" y="2111"/>
                </a:lnTo>
                <a:lnTo>
                  <a:pt x="0" y="4243"/>
                </a:lnTo>
                <a:lnTo>
                  <a:pt x="2121" y="6355"/>
                </a:lnTo>
                <a:lnTo>
                  <a:pt x="8492" y="8467"/>
                </a:lnTo>
                <a:lnTo>
                  <a:pt x="159268" y="8467"/>
                </a:lnTo>
                <a:lnTo>
                  <a:pt x="167764" y="6355"/>
                </a:lnTo>
                <a:lnTo>
                  <a:pt x="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5" name="object 165"/>
          <p:cNvGrpSpPr/>
          <p:nvPr/>
        </p:nvGrpSpPr>
        <p:grpSpPr>
          <a:xfrm>
            <a:off x="2559330" y="5974022"/>
            <a:ext cx="161925" cy="172085"/>
            <a:chOff x="2559330" y="5974022"/>
            <a:chExt cx="161925" cy="172085"/>
          </a:xfrm>
        </p:grpSpPr>
        <p:sp>
          <p:nvSpPr>
            <p:cNvPr id="166" name="object 166"/>
            <p:cNvSpPr/>
            <p:nvPr/>
          </p:nvSpPr>
          <p:spPr>
            <a:xfrm>
              <a:off x="2559330" y="5974022"/>
              <a:ext cx="104056" cy="17154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695235" y="6115927"/>
              <a:ext cx="26034" cy="23495"/>
            </a:xfrm>
            <a:custGeom>
              <a:avLst/>
              <a:gdLst/>
              <a:ahLst/>
              <a:cxnLst/>
              <a:rect l="l" t="t" r="r" b="b"/>
              <a:pathLst>
                <a:path w="26035" h="23495">
                  <a:moveTo>
                    <a:pt x="19136" y="0"/>
                  </a:moveTo>
                  <a:lnTo>
                    <a:pt x="8492" y="2111"/>
                  </a:lnTo>
                  <a:lnTo>
                    <a:pt x="4265" y="2111"/>
                  </a:lnTo>
                  <a:lnTo>
                    <a:pt x="4265" y="6355"/>
                  </a:lnTo>
                  <a:lnTo>
                    <a:pt x="2113" y="6355"/>
                  </a:lnTo>
                  <a:lnTo>
                    <a:pt x="2113" y="10579"/>
                  </a:lnTo>
                  <a:lnTo>
                    <a:pt x="0" y="12711"/>
                  </a:lnTo>
                  <a:lnTo>
                    <a:pt x="2113" y="19047"/>
                  </a:lnTo>
                  <a:lnTo>
                    <a:pt x="4265" y="21179"/>
                  </a:lnTo>
                  <a:lnTo>
                    <a:pt x="8492" y="23291"/>
                  </a:lnTo>
                  <a:lnTo>
                    <a:pt x="19136" y="23291"/>
                  </a:lnTo>
                  <a:lnTo>
                    <a:pt x="23363" y="21179"/>
                  </a:lnTo>
                  <a:lnTo>
                    <a:pt x="23363" y="16935"/>
                  </a:lnTo>
                  <a:lnTo>
                    <a:pt x="25477" y="16935"/>
                  </a:lnTo>
                  <a:lnTo>
                    <a:pt x="23363" y="6355"/>
                  </a:lnTo>
                  <a:lnTo>
                    <a:pt x="23363" y="2111"/>
                  </a:lnTo>
                  <a:lnTo>
                    <a:pt x="19136" y="2111"/>
                  </a:lnTo>
                  <a:lnTo>
                    <a:pt x="19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2765326" y="5974010"/>
            <a:ext cx="340360" cy="172085"/>
            <a:chOff x="2765326" y="5974010"/>
            <a:chExt cx="340360" cy="172085"/>
          </a:xfrm>
        </p:grpSpPr>
        <p:sp>
          <p:nvSpPr>
            <p:cNvPr id="169" name="object 169"/>
            <p:cNvSpPr/>
            <p:nvPr/>
          </p:nvSpPr>
          <p:spPr>
            <a:xfrm>
              <a:off x="2765326" y="5974010"/>
              <a:ext cx="80696" cy="16732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77878" y="5974022"/>
              <a:ext cx="101946" cy="171549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01037" y="5974022"/>
              <a:ext cx="104060" cy="171549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2986472" y="1861896"/>
            <a:ext cx="110489" cy="311150"/>
          </a:xfrm>
          <a:custGeom>
            <a:avLst/>
            <a:gdLst/>
            <a:ahLst/>
            <a:cxnLst/>
            <a:rect l="l" t="t" r="r" b="b"/>
            <a:pathLst>
              <a:path w="110489" h="311150">
                <a:moveTo>
                  <a:pt x="110181" y="0"/>
                </a:moveTo>
                <a:lnTo>
                  <a:pt x="86570" y="2612"/>
                </a:lnTo>
                <a:lnTo>
                  <a:pt x="78701" y="5225"/>
                </a:lnTo>
                <a:lnTo>
                  <a:pt x="62963" y="13064"/>
                </a:lnTo>
                <a:lnTo>
                  <a:pt x="52469" y="23511"/>
                </a:lnTo>
                <a:lnTo>
                  <a:pt x="49843" y="23511"/>
                </a:lnTo>
                <a:lnTo>
                  <a:pt x="49843" y="28737"/>
                </a:lnTo>
                <a:lnTo>
                  <a:pt x="47221" y="28737"/>
                </a:lnTo>
                <a:lnTo>
                  <a:pt x="47221" y="36575"/>
                </a:lnTo>
                <a:lnTo>
                  <a:pt x="44600" y="36575"/>
                </a:lnTo>
                <a:lnTo>
                  <a:pt x="44600" y="128013"/>
                </a:lnTo>
                <a:lnTo>
                  <a:pt x="41974" y="128013"/>
                </a:lnTo>
                <a:lnTo>
                  <a:pt x="41974" y="133238"/>
                </a:lnTo>
                <a:lnTo>
                  <a:pt x="26236" y="148916"/>
                </a:lnTo>
                <a:lnTo>
                  <a:pt x="20989" y="151529"/>
                </a:lnTo>
                <a:lnTo>
                  <a:pt x="2625" y="154142"/>
                </a:lnTo>
                <a:lnTo>
                  <a:pt x="0" y="156754"/>
                </a:lnTo>
                <a:lnTo>
                  <a:pt x="5247" y="161976"/>
                </a:lnTo>
                <a:lnTo>
                  <a:pt x="20989" y="164589"/>
                </a:lnTo>
                <a:lnTo>
                  <a:pt x="31479" y="169814"/>
                </a:lnTo>
                <a:lnTo>
                  <a:pt x="36727" y="175040"/>
                </a:lnTo>
                <a:lnTo>
                  <a:pt x="39353" y="180266"/>
                </a:lnTo>
                <a:lnTo>
                  <a:pt x="41974" y="188105"/>
                </a:lnTo>
                <a:lnTo>
                  <a:pt x="44600" y="266482"/>
                </a:lnTo>
                <a:lnTo>
                  <a:pt x="47221" y="284768"/>
                </a:lnTo>
                <a:lnTo>
                  <a:pt x="49843" y="289993"/>
                </a:lnTo>
                <a:lnTo>
                  <a:pt x="60337" y="300440"/>
                </a:lnTo>
                <a:lnTo>
                  <a:pt x="65585" y="303053"/>
                </a:lnTo>
                <a:lnTo>
                  <a:pt x="68206" y="305666"/>
                </a:lnTo>
                <a:lnTo>
                  <a:pt x="83948" y="310892"/>
                </a:lnTo>
                <a:lnTo>
                  <a:pt x="110181" y="310892"/>
                </a:lnTo>
                <a:lnTo>
                  <a:pt x="110181" y="305666"/>
                </a:lnTo>
                <a:lnTo>
                  <a:pt x="104933" y="305666"/>
                </a:lnTo>
                <a:lnTo>
                  <a:pt x="91817" y="303053"/>
                </a:lnTo>
                <a:lnTo>
                  <a:pt x="81327" y="297827"/>
                </a:lnTo>
                <a:lnTo>
                  <a:pt x="70832" y="287381"/>
                </a:lnTo>
                <a:lnTo>
                  <a:pt x="68206" y="282155"/>
                </a:lnTo>
                <a:lnTo>
                  <a:pt x="65585" y="279542"/>
                </a:lnTo>
                <a:lnTo>
                  <a:pt x="62963" y="182879"/>
                </a:lnTo>
                <a:lnTo>
                  <a:pt x="60337" y="177653"/>
                </a:lnTo>
                <a:lnTo>
                  <a:pt x="44600" y="161976"/>
                </a:lnTo>
                <a:lnTo>
                  <a:pt x="28858" y="156754"/>
                </a:lnTo>
                <a:lnTo>
                  <a:pt x="36727" y="154142"/>
                </a:lnTo>
                <a:lnTo>
                  <a:pt x="52469" y="146303"/>
                </a:lnTo>
                <a:lnTo>
                  <a:pt x="60337" y="138464"/>
                </a:lnTo>
                <a:lnTo>
                  <a:pt x="60337" y="133238"/>
                </a:lnTo>
                <a:lnTo>
                  <a:pt x="62963" y="133238"/>
                </a:lnTo>
                <a:lnTo>
                  <a:pt x="65585" y="130626"/>
                </a:lnTo>
                <a:lnTo>
                  <a:pt x="65585" y="39188"/>
                </a:lnTo>
                <a:lnTo>
                  <a:pt x="68206" y="39188"/>
                </a:lnTo>
                <a:lnTo>
                  <a:pt x="68206" y="28737"/>
                </a:lnTo>
                <a:lnTo>
                  <a:pt x="70832" y="28737"/>
                </a:lnTo>
                <a:lnTo>
                  <a:pt x="73454" y="26124"/>
                </a:lnTo>
                <a:lnTo>
                  <a:pt x="73454" y="20898"/>
                </a:lnTo>
                <a:lnTo>
                  <a:pt x="76080" y="20898"/>
                </a:lnTo>
                <a:lnTo>
                  <a:pt x="81327" y="18285"/>
                </a:lnTo>
                <a:lnTo>
                  <a:pt x="86570" y="13064"/>
                </a:lnTo>
                <a:lnTo>
                  <a:pt x="107559" y="7838"/>
                </a:lnTo>
                <a:lnTo>
                  <a:pt x="110181" y="5225"/>
                </a:lnTo>
                <a:lnTo>
                  <a:pt x="110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49122" y="1890631"/>
            <a:ext cx="99686" cy="2063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01277" y="2068284"/>
            <a:ext cx="34290" cy="86360"/>
          </a:xfrm>
          <a:custGeom>
            <a:avLst/>
            <a:gdLst/>
            <a:ahLst/>
            <a:cxnLst/>
            <a:rect l="l" t="t" r="r" b="b"/>
            <a:pathLst>
              <a:path w="34289" h="86360">
                <a:moveTo>
                  <a:pt x="23610" y="0"/>
                </a:moveTo>
                <a:lnTo>
                  <a:pt x="7868" y="2612"/>
                </a:lnTo>
                <a:lnTo>
                  <a:pt x="5247" y="5225"/>
                </a:lnTo>
                <a:lnTo>
                  <a:pt x="2621" y="5225"/>
                </a:lnTo>
                <a:lnTo>
                  <a:pt x="2621" y="10451"/>
                </a:lnTo>
                <a:lnTo>
                  <a:pt x="0" y="13064"/>
                </a:lnTo>
                <a:lnTo>
                  <a:pt x="5247" y="23516"/>
                </a:lnTo>
                <a:lnTo>
                  <a:pt x="7868" y="26128"/>
                </a:lnTo>
                <a:lnTo>
                  <a:pt x="26232" y="26128"/>
                </a:lnTo>
                <a:lnTo>
                  <a:pt x="26232" y="52253"/>
                </a:lnTo>
                <a:lnTo>
                  <a:pt x="23610" y="52253"/>
                </a:lnTo>
                <a:lnTo>
                  <a:pt x="23610" y="57478"/>
                </a:lnTo>
                <a:lnTo>
                  <a:pt x="20984" y="57478"/>
                </a:lnTo>
                <a:lnTo>
                  <a:pt x="20984" y="65317"/>
                </a:lnTo>
                <a:lnTo>
                  <a:pt x="18363" y="67925"/>
                </a:lnTo>
                <a:lnTo>
                  <a:pt x="15737" y="67925"/>
                </a:lnTo>
                <a:lnTo>
                  <a:pt x="15737" y="73151"/>
                </a:lnTo>
                <a:lnTo>
                  <a:pt x="2621" y="86216"/>
                </a:lnTo>
                <a:lnTo>
                  <a:pt x="10490" y="86216"/>
                </a:lnTo>
                <a:lnTo>
                  <a:pt x="18363" y="78377"/>
                </a:lnTo>
                <a:lnTo>
                  <a:pt x="18363" y="73151"/>
                </a:lnTo>
                <a:lnTo>
                  <a:pt x="20984" y="73151"/>
                </a:lnTo>
                <a:lnTo>
                  <a:pt x="23610" y="70538"/>
                </a:lnTo>
                <a:lnTo>
                  <a:pt x="23610" y="65317"/>
                </a:lnTo>
                <a:lnTo>
                  <a:pt x="26232" y="65317"/>
                </a:lnTo>
                <a:lnTo>
                  <a:pt x="26232" y="60091"/>
                </a:lnTo>
                <a:lnTo>
                  <a:pt x="28853" y="60091"/>
                </a:lnTo>
                <a:lnTo>
                  <a:pt x="28853" y="54866"/>
                </a:lnTo>
                <a:lnTo>
                  <a:pt x="31479" y="54866"/>
                </a:lnTo>
                <a:lnTo>
                  <a:pt x="31479" y="44414"/>
                </a:lnTo>
                <a:lnTo>
                  <a:pt x="34101" y="44414"/>
                </a:lnTo>
                <a:lnTo>
                  <a:pt x="31479" y="15677"/>
                </a:lnTo>
                <a:lnTo>
                  <a:pt x="28853" y="7838"/>
                </a:lnTo>
                <a:lnTo>
                  <a:pt x="23610" y="2612"/>
                </a:lnTo>
                <a:lnTo>
                  <a:pt x="23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5" name="object 175"/>
          <p:cNvGrpSpPr/>
          <p:nvPr/>
        </p:nvGrpSpPr>
        <p:grpSpPr>
          <a:xfrm>
            <a:off x="3419327" y="1885405"/>
            <a:ext cx="207645" cy="269240"/>
            <a:chOff x="3419327" y="1885405"/>
            <a:chExt cx="207645" cy="269240"/>
          </a:xfrm>
        </p:grpSpPr>
        <p:sp>
          <p:nvSpPr>
            <p:cNvPr id="176" name="object 176"/>
            <p:cNvSpPr/>
            <p:nvPr/>
          </p:nvSpPr>
          <p:spPr>
            <a:xfrm>
              <a:off x="3419327" y="1885405"/>
              <a:ext cx="136394" cy="211616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92449" y="2068284"/>
              <a:ext cx="34290" cy="86360"/>
            </a:xfrm>
            <a:custGeom>
              <a:avLst/>
              <a:gdLst/>
              <a:ahLst/>
              <a:cxnLst/>
              <a:rect l="l" t="t" r="r" b="b"/>
              <a:pathLst>
                <a:path w="34289" h="86360">
                  <a:moveTo>
                    <a:pt x="23643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62" y="5225"/>
                  </a:lnTo>
                  <a:lnTo>
                    <a:pt x="2662" y="10451"/>
                  </a:lnTo>
                  <a:lnTo>
                    <a:pt x="0" y="13064"/>
                  </a:lnTo>
                  <a:lnTo>
                    <a:pt x="2662" y="20903"/>
                  </a:lnTo>
                  <a:lnTo>
                    <a:pt x="7896" y="26128"/>
                  </a:lnTo>
                  <a:lnTo>
                    <a:pt x="23643" y="26128"/>
                  </a:lnTo>
                  <a:lnTo>
                    <a:pt x="23643" y="23516"/>
                  </a:lnTo>
                  <a:lnTo>
                    <a:pt x="26259" y="47027"/>
                  </a:lnTo>
                  <a:lnTo>
                    <a:pt x="23643" y="47027"/>
                  </a:lnTo>
                  <a:lnTo>
                    <a:pt x="23643" y="54866"/>
                  </a:lnTo>
                  <a:lnTo>
                    <a:pt x="21026" y="54866"/>
                  </a:lnTo>
                  <a:lnTo>
                    <a:pt x="21026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129" y="70538"/>
                  </a:lnTo>
                  <a:lnTo>
                    <a:pt x="13129" y="75764"/>
                  </a:lnTo>
                  <a:lnTo>
                    <a:pt x="2662" y="86216"/>
                  </a:lnTo>
                  <a:lnTo>
                    <a:pt x="10513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1026" y="73151"/>
                  </a:lnTo>
                  <a:lnTo>
                    <a:pt x="23643" y="70538"/>
                  </a:lnTo>
                  <a:lnTo>
                    <a:pt x="23643" y="65317"/>
                  </a:lnTo>
                  <a:lnTo>
                    <a:pt x="26259" y="65317"/>
                  </a:lnTo>
                  <a:lnTo>
                    <a:pt x="26259" y="60091"/>
                  </a:lnTo>
                  <a:lnTo>
                    <a:pt x="28876" y="60091"/>
                  </a:lnTo>
                  <a:lnTo>
                    <a:pt x="28876" y="54866"/>
                  </a:lnTo>
                  <a:lnTo>
                    <a:pt x="31493" y="54866"/>
                  </a:lnTo>
                  <a:lnTo>
                    <a:pt x="31493" y="44414"/>
                  </a:lnTo>
                  <a:lnTo>
                    <a:pt x="34110" y="44414"/>
                  </a:lnTo>
                  <a:lnTo>
                    <a:pt x="31493" y="15677"/>
                  </a:lnTo>
                  <a:lnTo>
                    <a:pt x="28876" y="7838"/>
                  </a:lnTo>
                  <a:lnTo>
                    <a:pt x="23643" y="2612"/>
                  </a:lnTo>
                  <a:lnTo>
                    <a:pt x="2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3715760" y="1890631"/>
            <a:ext cx="202565" cy="264160"/>
            <a:chOff x="3715760" y="1890631"/>
            <a:chExt cx="202565" cy="264160"/>
          </a:xfrm>
        </p:grpSpPr>
        <p:sp>
          <p:nvSpPr>
            <p:cNvPr id="179" name="object 179"/>
            <p:cNvSpPr/>
            <p:nvPr/>
          </p:nvSpPr>
          <p:spPr>
            <a:xfrm>
              <a:off x="3715760" y="1890631"/>
              <a:ext cx="125927" cy="211616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83649" y="2068284"/>
              <a:ext cx="34290" cy="86360"/>
            </a:xfrm>
            <a:custGeom>
              <a:avLst/>
              <a:gdLst/>
              <a:ahLst/>
              <a:cxnLst/>
              <a:rect l="l" t="t" r="r" b="b"/>
              <a:pathLst>
                <a:path w="34289" h="86360">
                  <a:moveTo>
                    <a:pt x="23643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16" y="5225"/>
                  </a:lnTo>
                  <a:lnTo>
                    <a:pt x="2616" y="10451"/>
                  </a:lnTo>
                  <a:lnTo>
                    <a:pt x="0" y="13064"/>
                  </a:lnTo>
                  <a:lnTo>
                    <a:pt x="2616" y="20903"/>
                  </a:lnTo>
                  <a:lnTo>
                    <a:pt x="7896" y="26128"/>
                  </a:lnTo>
                  <a:lnTo>
                    <a:pt x="23643" y="26128"/>
                  </a:lnTo>
                  <a:lnTo>
                    <a:pt x="23643" y="23516"/>
                  </a:lnTo>
                  <a:lnTo>
                    <a:pt x="26259" y="47027"/>
                  </a:lnTo>
                  <a:lnTo>
                    <a:pt x="23643" y="47027"/>
                  </a:lnTo>
                  <a:lnTo>
                    <a:pt x="23643" y="54866"/>
                  </a:lnTo>
                  <a:lnTo>
                    <a:pt x="20980" y="54866"/>
                  </a:lnTo>
                  <a:lnTo>
                    <a:pt x="20980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129" y="70538"/>
                  </a:lnTo>
                  <a:lnTo>
                    <a:pt x="13129" y="75764"/>
                  </a:lnTo>
                  <a:lnTo>
                    <a:pt x="2616" y="86216"/>
                  </a:lnTo>
                  <a:lnTo>
                    <a:pt x="10513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0980" y="73151"/>
                  </a:lnTo>
                  <a:lnTo>
                    <a:pt x="23643" y="70538"/>
                  </a:lnTo>
                  <a:lnTo>
                    <a:pt x="23643" y="65317"/>
                  </a:lnTo>
                  <a:lnTo>
                    <a:pt x="26259" y="65317"/>
                  </a:lnTo>
                  <a:lnTo>
                    <a:pt x="26259" y="60091"/>
                  </a:lnTo>
                  <a:lnTo>
                    <a:pt x="28876" y="60091"/>
                  </a:lnTo>
                  <a:lnTo>
                    <a:pt x="28876" y="54866"/>
                  </a:lnTo>
                  <a:lnTo>
                    <a:pt x="31493" y="54866"/>
                  </a:lnTo>
                  <a:lnTo>
                    <a:pt x="31493" y="44414"/>
                  </a:lnTo>
                  <a:lnTo>
                    <a:pt x="34110" y="44414"/>
                  </a:lnTo>
                  <a:lnTo>
                    <a:pt x="31493" y="15677"/>
                  </a:lnTo>
                  <a:lnTo>
                    <a:pt x="28876" y="7838"/>
                  </a:lnTo>
                  <a:lnTo>
                    <a:pt x="23643" y="2612"/>
                  </a:lnTo>
                  <a:lnTo>
                    <a:pt x="2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4022706" y="1890631"/>
            <a:ext cx="338455" cy="264160"/>
            <a:chOff x="4022706" y="1890631"/>
            <a:chExt cx="338455" cy="264160"/>
          </a:xfrm>
        </p:grpSpPr>
        <p:sp>
          <p:nvSpPr>
            <p:cNvPr id="182" name="object 182"/>
            <p:cNvSpPr/>
            <p:nvPr/>
          </p:nvSpPr>
          <p:spPr>
            <a:xfrm>
              <a:off x="4022706" y="1890631"/>
              <a:ext cx="99667" cy="20639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59101" y="1890631"/>
              <a:ext cx="128544" cy="211616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26990" y="2068284"/>
              <a:ext cx="34290" cy="86360"/>
            </a:xfrm>
            <a:custGeom>
              <a:avLst/>
              <a:gdLst/>
              <a:ahLst/>
              <a:cxnLst/>
              <a:rect l="l" t="t" r="r" b="b"/>
              <a:pathLst>
                <a:path w="34289" h="86360">
                  <a:moveTo>
                    <a:pt x="26259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62" y="5225"/>
                  </a:lnTo>
                  <a:lnTo>
                    <a:pt x="2662" y="10451"/>
                  </a:lnTo>
                  <a:lnTo>
                    <a:pt x="0" y="13064"/>
                  </a:lnTo>
                  <a:lnTo>
                    <a:pt x="5279" y="23516"/>
                  </a:lnTo>
                  <a:lnTo>
                    <a:pt x="7896" y="26128"/>
                  </a:lnTo>
                  <a:lnTo>
                    <a:pt x="26259" y="26128"/>
                  </a:lnTo>
                  <a:lnTo>
                    <a:pt x="26259" y="23516"/>
                  </a:lnTo>
                  <a:lnTo>
                    <a:pt x="28876" y="47027"/>
                  </a:lnTo>
                  <a:lnTo>
                    <a:pt x="26259" y="47027"/>
                  </a:lnTo>
                  <a:lnTo>
                    <a:pt x="26259" y="54866"/>
                  </a:lnTo>
                  <a:lnTo>
                    <a:pt x="23643" y="54866"/>
                  </a:lnTo>
                  <a:lnTo>
                    <a:pt x="23643" y="60091"/>
                  </a:lnTo>
                  <a:lnTo>
                    <a:pt x="21026" y="60091"/>
                  </a:lnTo>
                  <a:lnTo>
                    <a:pt x="21026" y="65317"/>
                  </a:lnTo>
                  <a:lnTo>
                    <a:pt x="18363" y="67925"/>
                  </a:lnTo>
                  <a:lnTo>
                    <a:pt x="15746" y="67925"/>
                  </a:lnTo>
                  <a:lnTo>
                    <a:pt x="15746" y="73151"/>
                  </a:lnTo>
                  <a:lnTo>
                    <a:pt x="10513" y="78377"/>
                  </a:lnTo>
                  <a:lnTo>
                    <a:pt x="7896" y="78377"/>
                  </a:lnTo>
                  <a:lnTo>
                    <a:pt x="7896" y="83603"/>
                  </a:lnTo>
                  <a:lnTo>
                    <a:pt x="5279" y="86216"/>
                  </a:lnTo>
                  <a:lnTo>
                    <a:pt x="13129" y="86216"/>
                  </a:lnTo>
                  <a:lnTo>
                    <a:pt x="18363" y="80990"/>
                  </a:lnTo>
                  <a:lnTo>
                    <a:pt x="18363" y="75764"/>
                  </a:lnTo>
                  <a:lnTo>
                    <a:pt x="21026" y="75764"/>
                  </a:lnTo>
                  <a:lnTo>
                    <a:pt x="23643" y="73151"/>
                  </a:lnTo>
                  <a:lnTo>
                    <a:pt x="23643" y="67925"/>
                  </a:lnTo>
                  <a:lnTo>
                    <a:pt x="26259" y="67925"/>
                  </a:lnTo>
                  <a:lnTo>
                    <a:pt x="26259" y="62704"/>
                  </a:lnTo>
                  <a:lnTo>
                    <a:pt x="28876" y="62704"/>
                  </a:lnTo>
                  <a:lnTo>
                    <a:pt x="28876" y="57478"/>
                  </a:lnTo>
                  <a:lnTo>
                    <a:pt x="31493" y="57478"/>
                  </a:lnTo>
                  <a:lnTo>
                    <a:pt x="31493" y="47027"/>
                  </a:lnTo>
                  <a:lnTo>
                    <a:pt x="34110" y="47027"/>
                  </a:lnTo>
                  <a:lnTo>
                    <a:pt x="31493" y="13064"/>
                  </a:lnTo>
                  <a:lnTo>
                    <a:pt x="28876" y="5225"/>
                  </a:lnTo>
                  <a:lnTo>
                    <a:pt x="26259" y="2612"/>
                  </a:lnTo>
                  <a:lnTo>
                    <a:pt x="26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4466047" y="1890631"/>
            <a:ext cx="341630" cy="264160"/>
            <a:chOff x="4466047" y="1890631"/>
            <a:chExt cx="341630" cy="264160"/>
          </a:xfrm>
        </p:grpSpPr>
        <p:sp>
          <p:nvSpPr>
            <p:cNvPr id="186" name="object 186"/>
            <p:cNvSpPr/>
            <p:nvPr/>
          </p:nvSpPr>
          <p:spPr>
            <a:xfrm>
              <a:off x="4466047" y="1890631"/>
              <a:ext cx="99667" cy="20639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605105" y="1890631"/>
              <a:ext cx="125881" cy="211616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772994" y="2068284"/>
              <a:ext cx="34290" cy="86360"/>
            </a:xfrm>
            <a:custGeom>
              <a:avLst/>
              <a:gdLst/>
              <a:ahLst/>
              <a:cxnLst/>
              <a:rect l="l" t="t" r="r" b="b"/>
              <a:pathLst>
                <a:path w="34289" h="86360">
                  <a:moveTo>
                    <a:pt x="23597" y="0"/>
                  </a:moveTo>
                  <a:lnTo>
                    <a:pt x="7850" y="2612"/>
                  </a:lnTo>
                  <a:lnTo>
                    <a:pt x="5233" y="5225"/>
                  </a:lnTo>
                  <a:lnTo>
                    <a:pt x="2616" y="5225"/>
                  </a:lnTo>
                  <a:lnTo>
                    <a:pt x="2616" y="10451"/>
                  </a:lnTo>
                  <a:lnTo>
                    <a:pt x="0" y="13064"/>
                  </a:lnTo>
                  <a:lnTo>
                    <a:pt x="2616" y="20903"/>
                  </a:lnTo>
                  <a:lnTo>
                    <a:pt x="7850" y="26128"/>
                  </a:lnTo>
                  <a:lnTo>
                    <a:pt x="23597" y="26128"/>
                  </a:lnTo>
                  <a:lnTo>
                    <a:pt x="23597" y="23516"/>
                  </a:lnTo>
                  <a:lnTo>
                    <a:pt x="26213" y="47027"/>
                  </a:lnTo>
                  <a:lnTo>
                    <a:pt x="23597" y="47027"/>
                  </a:lnTo>
                  <a:lnTo>
                    <a:pt x="23597" y="54866"/>
                  </a:lnTo>
                  <a:lnTo>
                    <a:pt x="20980" y="54866"/>
                  </a:lnTo>
                  <a:lnTo>
                    <a:pt x="20980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084" y="70538"/>
                  </a:lnTo>
                  <a:lnTo>
                    <a:pt x="13084" y="75764"/>
                  </a:lnTo>
                  <a:lnTo>
                    <a:pt x="2616" y="86216"/>
                  </a:lnTo>
                  <a:lnTo>
                    <a:pt x="10467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0980" y="73151"/>
                  </a:lnTo>
                  <a:lnTo>
                    <a:pt x="23597" y="70538"/>
                  </a:lnTo>
                  <a:lnTo>
                    <a:pt x="23597" y="65317"/>
                  </a:lnTo>
                  <a:lnTo>
                    <a:pt x="26213" y="65317"/>
                  </a:lnTo>
                  <a:lnTo>
                    <a:pt x="26213" y="60091"/>
                  </a:lnTo>
                  <a:lnTo>
                    <a:pt x="28830" y="60091"/>
                  </a:lnTo>
                  <a:lnTo>
                    <a:pt x="28830" y="54866"/>
                  </a:lnTo>
                  <a:lnTo>
                    <a:pt x="31447" y="54866"/>
                  </a:lnTo>
                  <a:lnTo>
                    <a:pt x="31447" y="44414"/>
                  </a:lnTo>
                  <a:lnTo>
                    <a:pt x="34110" y="44414"/>
                  </a:lnTo>
                  <a:lnTo>
                    <a:pt x="31447" y="15677"/>
                  </a:lnTo>
                  <a:lnTo>
                    <a:pt x="28830" y="7838"/>
                  </a:lnTo>
                  <a:lnTo>
                    <a:pt x="23597" y="2612"/>
                  </a:lnTo>
                  <a:lnTo>
                    <a:pt x="23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4912005" y="1861896"/>
            <a:ext cx="412115" cy="311150"/>
            <a:chOff x="4912005" y="1861896"/>
            <a:chExt cx="412115" cy="311150"/>
          </a:xfrm>
        </p:grpSpPr>
        <p:sp>
          <p:nvSpPr>
            <p:cNvPr id="190" name="object 190"/>
            <p:cNvSpPr/>
            <p:nvPr/>
          </p:nvSpPr>
          <p:spPr>
            <a:xfrm>
              <a:off x="4912005" y="1890631"/>
              <a:ext cx="99713" cy="20639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3680" y="1885405"/>
              <a:ext cx="131161" cy="216842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11101" y="1861896"/>
              <a:ext cx="113030" cy="311150"/>
            </a:xfrm>
            <a:custGeom>
              <a:avLst/>
              <a:gdLst/>
              <a:ahLst/>
              <a:cxnLst/>
              <a:rect l="l" t="t" r="r" b="b"/>
              <a:pathLst>
                <a:path w="113029" h="311150">
                  <a:moveTo>
                    <a:pt x="26213" y="0"/>
                  </a:moveTo>
                  <a:lnTo>
                    <a:pt x="2616" y="2612"/>
                  </a:lnTo>
                  <a:lnTo>
                    <a:pt x="0" y="5225"/>
                  </a:lnTo>
                  <a:lnTo>
                    <a:pt x="5233" y="7838"/>
                  </a:lnTo>
                  <a:lnTo>
                    <a:pt x="18363" y="10451"/>
                  </a:lnTo>
                  <a:lnTo>
                    <a:pt x="26213" y="13064"/>
                  </a:lnTo>
                  <a:lnTo>
                    <a:pt x="47194" y="114953"/>
                  </a:lnTo>
                  <a:lnTo>
                    <a:pt x="49811" y="130626"/>
                  </a:lnTo>
                  <a:lnTo>
                    <a:pt x="57707" y="146303"/>
                  </a:lnTo>
                  <a:lnTo>
                    <a:pt x="68174" y="151529"/>
                  </a:lnTo>
                  <a:lnTo>
                    <a:pt x="83921" y="156754"/>
                  </a:lnTo>
                  <a:lnTo>
                    <a:pt x="62940" y="167201"/>
                  </a:lnTo>
                  <a:lnTo>
                    <a:pt x="57707" y="172427"/>
                  </a:lnTo>
                  <a:lnTo>
                    <a:pt x="55090" y="172427"/>
                  </a:lnTo>
                  <a:lnTo>
                    <a:pt x="55090" y="177653"/>
                  </a:lnTo>
                  <a:lnTo>
                    <a:pt x="52427" y="180266"/>
                  </a:lnTo>
                  <a:lnTo>
                    <a:pt x="49811" y="180266"/>
                  </a:lnTo>
                  <a:lnTo>
                    <a:pt x="49811" y="193330"/>
                  </a:lnTo>
                  <a:lnTo>
                    <a:pt x="47194" y="193330"/>
                  </a:lnTo>
                  <a:lnTo>
                    <a:pt x="47194" y="282155"/>
                  </a:lnTo>
                  <a:lnTo>
                    <a:pt x="44577" y="284768"/>
                  </a:lnTo>
                  <a:lnTo>
                    <a:pt x="41960" y="284768"/>
                  </a:lnTo>
                  <a:lnTo>
                    <a:pt x="41960" y="289993"/>
                  </a:lnTo>
                  <a:lnTo>
                    <a:pt x="36727" y="295215"/>
                  </a:lnTo>
                  <a:lnTo>
                    <a:pt x="31447" y="297827"/>
                  </a:lnTo>
                  <a:lnTo>
                    <a:pt x="28830" y="300440"/>
                  </a:lnTo>
                  <a:lnTo>
                    <a:pt x="20980" y="303053"/>
                  </a:lnTo>
                  <a:lnTo>
                    <a:pt x="2616" y="303053"/>
                  </a:lnTo>
                  <a:lnTo>
                    <a:pt x="2616" y="308279"/>
                  </a:lnTo>
                  <a:lnTo>
                    <a:pt x="0" y="310892"/>
                  </a:lnTo>
                  <a:lnTo>
                    <a:pt x="28830" y="310892"/>
                  </a:lnTo>
                  <a:lnTo>
                    <a:pt x="36727" y="308279"/>
                  </a:lnTo>
                  <a:lnTo>
                    <a:pt x="52427" y="300440"/>
                  </a:lnTo>
                  <a:lnTo>
                    <a:pt x="65557" y="287381"/>
                  </a:lnTo>
                  <a:lnTo>
                    <a:pt x="65557" y="279542"/>
                  </a:lnTo>
                  <a:lnTo>
                    <a:pt x="68174" y="279542"/>
                  </a:lnTo>
                  <a:lnTo>
                    <a:pt x="68174" y="201164"/>
                  </a:lnTo>
                  <a:lnTo>
                    <a:pt x="70791" y="201164"/>
                  </a:lnTo>
                  <a:lnTo>
                    <a:pt x="70791" y="180266"/>
                  </a:lnTo>
                  <a:lnTo>
                    <a:pt x="73454" y="180266"/>
                  </a:lnTo>
                  <a:lnTo>
                    <a:pt x="73454" y="175040"/>
                  </a:lnTo>
                  <a:lnTo>
                    <a:pt x="76070" y="175040"/>
                  </a:lnTo>
                  <a:lnTo>
                    <a:pt x="78687" y="172427"/>
                  </a:lnTo>
                  <a:lnTo>
                    <a:pt x="78687" y="167201"/>
                  </a:lnTo>
                  <a:lnTo>
                    <a:pt x="86538" y="167201"/>
                  </a:lnTo>
                  <a:lnTo>
                    <a:pt x="91817" y="164589"/>
                  </a:lnTo>
                  <a:lnTo>
                    <a:pt x="110181" y="161976"/>
                  </a:lnTo>
                  <a:lnTo>
                    <a:pt x="112797" y="159367"/>
                  </a:lnTo>
                  <a:lnTo>
                    <a:pt x="112797" y="154142"/>
                  </a:lnTo>
                  <a:lnTo>
                    <a:pt x="107518" y="154142"/>
                  </a:lnTo>
                  <a:lnTo>
                    <a:pt x="97051" y="151529"/>
                  </a:lnTo>
                  <a:lnTo>
                    <a:pt x="81304" y="143690"/>
                  </a:lnTo>
                  <a:lnTo>
                    <a:pt x="73454" y="135851"/>
                  </a:lnTo>
                  <a:lnTo>
                    <a:pt x="68174" y="125400"/>
                  </a:lnTo>
                  <a:lnTo>
                    <a:pt x="65557" y="28737"/>
                  </a:lnTo>
                  <a:lnTo>
                    <a:pt x="62940" y="23511"/>
                  </a:lnTo>
                  <a:lnTo>
                    <a:pt x="52427" y="13064"/>
                  </a:lnTo>
                  <a:lnTo>
                    <a:pt x="41960" y="7838"/>
                  </a:lnTo>
                  <a:lnTo>
                    <a:pt x="26213" y="2612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/>
          <p:nvPr/>
        </p:nvSpPr>
        <p:spPr>
          <a:xfrm>
            <a:off x="5665893" y="1901910"/>
            <a:ext cx="131553" cy="21851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59213" y="2330153"/>
            <a:ext cx="131553" cy="21851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94289" y="1168330"/>
            <a:ext cx="123964" cy="20797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54254"/>
            <a:ext cx="213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39" y="1158367"/>
            <a:ext cx="4295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类</a:t>
            </a:r>
            <a:r>
              <a:rPr sz="2200" spc="-5" dirty="0">
                <a:latin typeface="Noto Sans Mono CJK JP Bold"/>
                <a:cs typeface="Noto Sans Mono CJK JP Bold"/>
              </a:rPr>
              <a:t>似的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其</a:t>
            </a:r>
            <a:r>
              <a:rPr sz="2200" dirty="0">
                <a:latin typeface="Noto Sans Mono CJK JP Bold"/>
                <a:cs typeface="Noto Sans Mono CJK JP Bold"/>
              </a:rPr>
              <a:t>他</a:t>
            </a:r>
            <a:r>
              <a:rPr sz="2200" spc="-5" dirty="0">
                <a:latin typeface="Noto Sans Mono CJK JP Bold"/>
                <a:cs typeface="Noto Sans Mono CJK JP Bold"/>
              </a:rPr>
              <a:t>属性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信</a:t>
            </a:r>
            <a:r>
              <a:rPr sz="220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增益为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171" y="1988123"/>
            <a:ext cx="1040549" cy="30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1329" y="1967699"/>
            <a:ext cx="676275" cy="324485"/>
          </a:xfrm>
          <a:custGeom>
            <a:avLst/>
            <a:gdLst/>
            <a:ahLst/>
            <a:cxnLst/>
            <a:rect l="l" t="t" r="r" b="b"/>
            <a:pathLst>
              <a:path w="676275" h="324485">
                <a:moveTo>
                  <a:pt x="116471" y="81711"/>
                </a:moveTo>
                <a:lnTo>
                  <a:pt x="108877" y="74053"/>
                </a:lnTo>
                <a:lnTo>
                  <a:pt x="98755" y="63842"/>
                </a:lnTo>
                <a:lnTo>
                  <a:pt x="98755" y="61290"/>
                </a:lnTo>
                <a:lnTo>
                  <a:pt x="86080" y="74053"/>
                </a:lnTo>
                <a:lnTo>
                  <a:pt x="65836" y="74053"/>
                </a:lnTo>
                <a:lnTo>
                  <a:pt x="65836" y="20434"/>
                </a:lnTo>
                <a:lnTo>
                  <a:pt x="70891" y="20434"/>
                </a:lnTo>
                <a:lnTo>
                  <a:pt x="75933" y="15316"/>
                </a:lnTo>
                <a:lnTo>
                  <a:pt x="50634" y="2552"/>
                </a:lnTo>
                <a:lnTo>
                  <a:pt x="50634" y="74053"/>
                </a:lnTo>
                <a:lnTo>
                  <a:pt x="0" y="76606"/>
                </a:lnTo>
                <a:lnTo>
                  <a:pt x="5041" y="81711"/>
                </a:lnTo>
                <a:lnTo>
                  <a:pt x="50634" y="81711"/>
                </a:lnTo>
                <a:lnTo>
                  <a:pt x="50634" y="89382"/>
                </a:lnTo>
                <a:lnTo>
                  <a:pt x="48107" y="89382"/>
                </a:lnTo>
                <a:lnTo>
                  <a:pt x="48107" y="99593"/>
                </a:lnTo>
                <a:lnTo>
                  <a:pt x="45593" y="99593"/>
                </a:lnTo>
                <a:lnTo>
                  <a:pt x="45593" y="107251"/>
                </a:lnTo>
                <a:lnTo>
                  <a:pt x="43014" y="107251"/>
                </a:lnTo>
                <a:lnTo>
                  <a:pt x="43014" y="117462"/>
                </a:lnTo>
                <a:lnTo>
                  <a:pt x="40487" y="117462"/>
                </a:lnTo>
                <a:lnTo>
                  <a:pt x="40487" y="125133"/>
                </a:lnTo>
                <a:lnTo>
                  <a:pt x="37960" y="125133"/>
                </a:lnTo>
                <a:lnTo>
                  <a:pt x="37960" y="132791"/>
                </a:lnTo>
                <a:lnTo>
                  <a:pt x="35445" y="132791"/>
                </a:lnTo>
                <a:lnTo>
                  <a:pt x="35445" y="140449"/>
                </a:lnTo>
                <a:lnTo>
                  <a:pt x="32918" y="140449"/>
                </a:lnTo>
                <a:lnTo>
                  <a:pt x="32918" y="148107"/>
                </a:lnTo>
                <a:lnTo>
                  <a:pt x="30391" y="148107"/>
                </a:lnTo>
                <a:lnTo>
                  <a:pt x="30391" y="153225"/>
                </a:lnTo>
                <a:lnTo>
                  <a:pt x="27863" y="153225"/>
                </a:lnTo>
                <a:lnTo>
                  <a:pt x="27863" y="160883"/>
                </a:lnTo>
                <a:lnTo>
                  <a:pt x="25298" y="160883"/>
                </a:lnTo>
                <a:lnTo>
                  <a:pt x="25298" y="165989"/>
                </a:lnTo>
                <a:lnTo>
                  <a:pt x="22771" y="165989"/>
                </a:lnTo>
                <a:lnTo>
                  <a:pt x="22771" y="171094"/>
                </a:lnTo>
                <a:lnTo>
                  <a:pt x="20243" y="171094"/>
                </a:lnTo>
                <a:lnTo>
                  <a:pt x="20243" y="176212"/>
                </a:lnTo>
                <a:lnTo>
                  <a:pt x="17716" y="176212"/>
                </a:lnTo>
                <a:lnTo>
                  <a:pt x="17716" y="181305"/>
                </a:lnTo>
                <a:lnTo>
                  <a:pt x="15189" y="181305"/>
                </a:lnTo>
                <a:lnTo>
                  <a:pt x="15189" y="186423"/>
                </a:lnTo>
                <a:lnTo>
                  <a:pt x="12661" y="186423"/>
                </a:lnTo>
                <a:lnTo>
                  <a:pt x="12661" y="191528"/>
                </a:lnTo>
                <a:lnTo>
                  <a:pt x="10147" y="194081"/>
                </a:lnTo>
                <a:lnTo>
                  <a:pt x="7569" y="194081"/>
                </a:lnTo>
                <a:lnTo>
                  <a:pt x="7569" y="199186"/>
                </a:lnTo>
                <a:lnTo>
                  <a:pt x="5041" y="199186"/>
                </a:lnTo>
                <a:lnTo>
                  <a:pt x="5041" y="204292"/>
                </a:lnTo>
                <a:lnTo>
                  <a:pt x="0" y="209410"/>
                </a:lnTo>
                <a:lnTo>
                  <a:pt x="5041" y="209410"/>
                </a:lnTo>
                <a:lnTo>
                  <a:pt x="12661" y="201739"/>
                </a:lnTo>
                <a:lnTo>
                  <a:pt x="12661" y="196634"/>
                </a:lnTo>
                <a:lnTo>
                  <a:pt x="15189" y="196634"/>
                </a:lnTo>
                <a:lnTo>
                  <a:pt x="20243" y="191528"/>
                </a:lnTo>
                <a:lnTo>
                  <a:pt x="20243" y="186423"/>
                </a:lnTo>
                <a:lnTo>
                  <a:pt x="22771" y="186423"/>
                </a:lnTo>
                <a:lnTo>
                  <a:pt x="27863" y="181305"/>
                </a:lnTo>
                <a:lnTo>
                  <a:pt x="27863" y="176212"/>
                </a:lnTo>
                <a:lnTo>
                  <a:pt x="30391" y="176212"/>
                </a:lnTo>
                <a:lnTo>
                  <a:pt x="32918" y="173647"/>
                </a:lnTo>
                <a:lnTo>
                  <a:pt x="32918" y="168541"/>
                </a:lnTo>
                <a:lnTo>
                  <a:pt x="35445" y="168541"/>
                </a:lnTo>
                <a:lnTo>
                  <a:pt x="35445" y="163436"/>
                </a:lnTo>
                <a:lnTo>
                  <a:pt x="37960" y="163436"/>
                </a:lnTo>
                <a:lnTo>
                  <a:pt x="37960" y="158330"/>
                </a:lnTo>
                <a:lnTo>
                  <a:pt x="40487" y="158330"/>
                </a:lnTo>
                <a:lnTo>
                  <a:pt x="43014" y="155778"/>
                </a:lnTo>
                <a:lnTo>
                  <a:pt x="43014" y="150672"/>
                </a:lnTo>
                <a:lnTo>
                  <a:pt x="45593" y="150672"/>
                </a:lnTo>
                <a:lnTo>
                  <a:pt x="45593" y="145554"/>
                </a:lnTo>
                <a:lnTo>
                  <a:pt x="48107" y="145554"/>
                </a:lnTo>
                <a:lnTo>
                  <a:pt x="48107" y="140449"/>
                </a:lnTo>
                <a:lnTo>
                  <a:pt x="50634" y="278358"/>
                </a:lnTo>
                <a:lnTo>
                  <a:pt x="55689" y="278358"/>
                </a:lnTo>
                <a:lnTo>
                  <a:pt x="63309" y="275805"/>
                </a:lnTo>
                <a:lnTo>
                  <a:pt x="68364" y="273240"/>
                </a:lnTo>
                <a:lnTo>
                  <a:pt x="65836" y="222173"/>
                </a:lnTo>
                <a:lnTo>
                  <a:pt x="65836" y="117462"/>
                </a:lnTo>
                <a:lnTo>
                  <a:pt x="70891" y="122580"/>
                </a:lnTo>
                <a:lnTo>
                  <a:pt x="73406" y="127685"/>
                </a:lnTo>
                <a:lnTo>
                  <a:pt x="78460" y="132791"/>
                </a:lnTo>
                <a:lnTo>
                  <a:pt x="81026" y="137896"/>
                </a:lnTo>
                <a:lnTo>
                  <a:pt x="83553" y="140449"/>
                </a:lnTo>
                <a:lnTo>
                  <a:pt x="88607" y="150672"/>
                </a:lnTo>
                <a:lnTo>
                  <a:pt x="91135" y="158330"/>
                </a:lnTo>
                <a:lnTo>
                  <a:pt x="93662" y="163436"/>
                </a:lnTo>
                <a:lnTo>
                  <a:pt x="101282" y="163436"/>
                </a:lnTo>
                <a:lnTo>
                  <a:pt x="103809" y="160883"/>
                </a:lnTo>
                <a:lnTo>
                  <a:pt x="103809" y="155778"/>
                </a:lnTo>
                <a:lnTo>
                  <a:pt x="106324" y="155778"/>
                </a:lnTo>
                <a:lnTo>
                  <a:pt x="103809" y="137896"/>
                </a:lnTo>
                <a:lnTo>
                  <a:pt x="88607" y="122580"/>
                </a:lnTo>
                <a:lnTo>
                  <a:pt x="83553" y="120027"/>
                </a:lnTo>
                <a:lnTo>
                  <a:pt x="81026" y="117462"/>
                </a:lnTo>
                <a:lnTo>
                  <a:pt x="65836" y="109804"/>
                </a:lnTo>
                <a:lnTo>
                  <a:pt x="65836" y="81711"/>
                </a:lnTo>
                <a:lnTo>
                  <a:pt x="116471" y="81711"/>
                </a:lnTo>
                <a:close/>
              </a:path>
              <a:path w="676275" h="324485">
                <a:moveTo>
                  <a:pt x="275971" y="255371"/>
                </a:moveTo>
                <a:lnTo>
                  <a:pt x="270878" y="255371"/>
                </a:lnTo>
                <a:lnTo>
                  <a:pt x="263309" y="252818"/>
                </a:lnTo>
                <a:lnTo>
                  <a:pt x="258254" y="250266"/>
                </a:lnTo>
                <a:lnTo>
                  <a:pt x="250634" y="247713"/>
                </a:lnTo>
                <a:lnTo>
                  <a:pt x="245579" y="245160"/>
                </a:lnTo>
                <a:lnTo>
                  <a:pt x="243052" y="242608"/>
                </a:lnTo>
                <a:lnTo>
                  <a:pt x="232905" y="237490"/>
                </a:lnTo>
                <a:lnTo>
                  <a:pt x="230390" y="234937"/>
                </a:lnTo>
                <a:lnTo>
                  <a:pt x="225336" y="232384"/>
                </a:lnTo>
                <a:lnTo>
                  <a:pt x="215188" y="222173"/>
                </a:lnTo>
                <a:lnTo>
                  <a:pt x="210134" y="219621"/>
                </a:lnTo>
                <a:lnTo>
                  <a:pt x="207606" y="217068"/>
                </a:lnTo>
                <a:lnTo>
                  <a:pt x="205092" y="211963"/>
                </a:lnTo>
                <a:lnTo>
                  <a:pt x="192417" y="199186"/>
                </a:lnTo>
                <a:lnTo>
                  <a:pt x="202514" y="194081"/>
                </a:lnTo>
                <a:lnTo>
                  <a:pt x="205092" y="191528"/>
                </a:lnTo>
                <a:lnTo>
                  <a:pt x="215188" y="186423"/>
                </a:lnTo>
                <a:lnTo>
                  <a:pt x="217716" y="183870"/>
                </a:lnTo>
                <a:lnTo>
                  <a:pt x="248107" y="168541"/>
                </a:lnTo>
                <a:lnTo>
                  <a:pt x="250634" y="165989"/>
                </a:lnTo>
                <a:lnTo>
                  <a:pt x="260781" y="163436"/>
                </a:lnTo>
                <a:lnTo>
                  <a:pt x="258254" y="158330"/>
                </a:lnTo>
                <a:lnTo>
                  <a:pt x="253161" y="153225"/>
                </a:lnTo>
                <a:lnTo>
                  <a:pt x="250634" y="148107"/>
                </a:lnTo>
                <a:lnTo>
                  <a:pt x="245579" y="143002"/>
                </a:lnTo>
                <a:lnTo>
                  <a:pt x="245579" y="140449"/>
                </a:lnTo>
                <a:lnTo>
                  <a:pt x="240525" y="145554"/>
                </a:lnTo>
                <a:lnTo>
                  <a:pt x="237959" y="145554"/>
                </a:lnTo>
                <a:lnTo>
                  <a:pt x="237959" y="150672"/>
                </a:lnTo>
                <a:lnTo>
                  <a:pt x="210134" y="178752"/>
                </a:lnTo>
                <a:lnTo>
                  <a:pt x="205092" y="181305"/>
                </a:lnTo>
                <a:lnTo>
                  <a:pt x="194945" y="191528"/>
                </a:lnTo>
                <a:lnTo>
                  <a:pt x="189890" y="191528"/>
                </a:lnTo>
                <a:lnTo>
                  <a:pt x="187363" y="188976"/>
                </a:lnTo>
                <a:lnTo>
                  <a:pt x="177215" y="168541"/>
                </a:lnTo>
                <a:lnTo>
                  <a:pt x="169646" y="145554"/>
                </a:lnTo>
                <a:lnTo>
                  <a:pt x="169646" y="135343"/>
                </a:lnTo>
                <a:lnTo>
                  <a:pt x="222808" y="135343"/>
                </a:lnTo>
                <a:lnTo>
                  <a:pt x="222808" y="143002"/>
                </a:lnTo>
                <a:lnTo>
                  <a:pt x="230390" y="143002"/>
                </a:lnTo>
                <a:lnTo>
                  <a:pt x="240525" y="137896"/>
                </a:lnTo>
                <a:lnTo>
                  <a:pt x="240449" y="135343"/>
                </a:lnTo>
                <a:lnTo>
                  <a:pt x="240284" y="130238"/>
                </a:lnTo>
                <a:lnTo>
                  <a:pt x="238848" y="84264"/>
                </a:lnTo>
                <a:lnTo>
                  <a:pt x="238607" y="76606"/>
                </a:lnTo>
                <a:lnTo>
                  <a:pt x="237959" y="56184"/>
                </a:lnTo>
                <a:lnTo>
                  <a:pt x="237959" y="33197"/>
                </a:lnTo>
                <a:lnTo>
                  <a:pt x="243052" y="33197"/>
                </a:lnTo>
                <a:lnTo>
                  <a:pt x="245579" y="30645"/>
                </a:lnTo>
                <a:lnTo>
                  <a:pt x="250634" y="25539"/>
                </a:lnTo>
                <a:lnTo>
                  <a:pt x="248094" y="22987"/>
                </a:lnTo>
                <a:lnTo>
                  <a:pt x="237959" y="12763"/>
                </a:lnTo>
                <a:lnTo>
                  <a:pt x="237959" y="10210"/>
                </a:lnTo>
                <a:lnTo>
                  <a:pt x="230390" y="12763"/>
                </a:lnTo>
                <a:lnTo>
                  <a:pt x="222808" y="20408"/>
                </a:lnTo>
                <a:lnTo>
                  <a:pt x="222808" y="30645"/>
                </a:lnTo>
                <a:lnTo>
                  <a:pt x="222808" y="76606"/>
                </a:lnTo>
                <a:lnTo>
                  <a:pt x="222808" y="84264"/>
                </a:lnTo>
                <a:lnTo>
                  <a:pt x="222808" y="130238"/>
                </a:lnTo>
                <a:lnTo>
                  <a:pt x="136728" y="130238"/>
                </a:lnTo>
                <a:lnTo>
                  <a:pt x="136728" y="84264"/>
                </a:lnTo>
                <a:lnTo>
                  <a:pt x="222808" y="84264"/>
                </a:lnTo>
                <a:lnTo>
                  <a:pt x="222808" y="76606"/>
                </a:lnTo>
                <a:lnTo>
                  <a:pt x="136728" y="76606"/>
                </a:lnTo>
                <a:lnTo>
                  <a:pt x="136728" y="30645"/>
                </a:lnTo>
                <a:lnTo>
                  <a:pt x="222808" y="30645"/>
                </a:lnTo>
                <a:lnTo>
                  <a:pt x="222808" y="20408"/>
                </a:lnTo>
                <a:lnTo>
                  <a:pt x="220243" y="22987"/>
                </a:lnTo>
                <a:lnTo>
                  <a:pt x="136728" y="22987"/>
                </a:lnTo>
                <a:lnTo>
                  <a:pt x="134200" y="20434"/>
                </a:lnTo>
                <a:lnTo>
                  <a:pt x="124053" y="15316"/>
                </a:lnTo>
                <a:lnTo>
                  <a:pt x="121526" y="12763"/>
                </a:lnTo>
                <a:lnTo>
                  <a:pt x="121526" y="252818"/>
                </a:lnTo>
                <a:lnTo>
                  <a:pt x="118999" y="252818"/>
                </a:lnTo>
                <a:lnTo>
                  <a:pt x="118999" y="260477"/>
                </a:lnTo>
                <a:lnTo>
                  <a:pt x="116471" y="263029"/>
                </a:lnTo>
                <a:lnTo>
                  <a:pt x="121526" y="268135"/>
                </a:lnTo>
                <a:lnTo>
                  <a:pt x="124053" y="273240"/>
                </a:lnTo>
                <a:lnTo>
                  <a:pt x="129108" y="278358"/>
                </a:lnTo>
                <a:lnTo>
                  <a:pt x="131622" y="278358"/>
                </a:lnTo>
                <a:lnTo>
                  <a:pt x="141770" y="268135"/>
                </a:lnTo>
                <a:lnTo>
                  <a:pt x="146824" y="265582"/>
                </a:lnTo>
                <a:lnTo>
                  <a:pt x="154444" y="257924"/>
                </a:lnTo>
                <a:lnTo>
                  <a:pt x="159499" y="255371"/>
                </a:lnTo>
                <a:lnTo>
                  <a:pt x="164541" y="250266"/>
                </a:lnTo>
                <a:lnTo>
                  <a:pt x="169646" y="247713"/>
                </a:lnTo>
                <a:lnTo>
                  <a:pt x="174688" y="242608"/>
                </a:lnTo>
                <a:lnTo>
                  <a:pt x="179743" y="240042"/>
                </a:lnTo>
                <a:lnTo>
                  <a:pt x="184797" y="234937"/>
                </a:lnTo>
                <a:lnTo>
                  <a:pt x="184797" y="229831"/>
                </a:lnTo>
                <a:lnTo>
                  <a:pt x="177215" y="232384"/>
                </a:lnTo>
                <a:lnTo>
                  <a:pt x="141770" y="250266"/>
                </a:lnTo>
                <a:lnTo>
                  <a:pt x="136728" y="250266"/>
                </a:lnTo>
                <a:lnTo>
                  <a:pt x="136728" y="135343"/>
                </a:lnTo>
                <a:lnTo>
                  <a:pt x="162026" y="135343"/>
                </a:lnTo>
                <a:lnTo>
                  <a:pt x="162026" y="145554"/>
                </a:lnTo>
                <a:lnTo>
                  <a:pt x="169646" y="176212"/>
                </a:lnTo>
                <a:lnTo>
                  <a:pt x="172173" y="183870"/>
                </a:lnTo>
                <a:lnTo>
                  <a:pt x="179743" y="199186"/>
                </a:lnTo>
                <a:lnTo>
                  <a:pt x="182270" y="206844"/>
                </a:lnTo>
                <a:lnTo>
                  <a:pt x="189890" y="222173"/>
                </a:lnTo>
                <a:lnTo>
                  <a:pt x="199986" y="232384"/>
                </a:lnTo>
                <a:lnTo>
                  <a:pt x="202514" y="237490"/>
                </a:lnTo>
                <a:lnTo>
                  <a:pt x="220243" y="255371"/>
                </a:lnTo>
                <a:lnTo>
                  <a:pt x="225336" y="257924"/>
                </a:lnTo>
                <a:lnTo>
                  <a:pt x="227863" y="260477"/>
                </a:lnTo>
                <a:lnTo>
                  <a:pt x="232905" y="263029"/>
                </a:lnTo>
                <a:lnTo>
                  <a:pt x="235432" y="265582"/>
                </a:lnTo>
                <a:lnTo>
                  <a:pt x="240525" y="268135"/>
                </a:lnTo>
                <a:lnTo>
                  <a:pt x="243052" y="270687"/>
                </a:lnTo>
                <a:lnTo>
                  <a:pt x="248107" y="273240"/>
                </a:lnTo>
                <a:lnTo>
                  <a:pt x="253161" y="273240"/>
                </a:lnTo>
                <a:lnTo>
                  <a:pt x="258254" y="268135"/>
                </a:lnTo>
                <a:lnTo>
                  <a:pt x="265823" y="265582"/>
                </a:lnTo>
                <a:lnTo>
                  <a:pt x="275971" y="263029"/>
                </a:lnTo>
                <a:lnTo>
                  <a:pt x="275971" y="255371"/>
                </a:lnTo>
                <a:close/>
              </a:path>
              <a:path w="676275" h="324485">
                <a:moveTo>
                  <a:pt x="564578" y="40855"/>
                </a:moveTo>
                <a:lnTo>
                  <a:pt x="562051" y="35750"/>
                </a:lnTo>
                <a:lnTo>
                  <a:pt x="559523" y="33197"/>
                </a:lnTo>
                <a:lnTo>
                  <a:pt x="544334" y="17868"/>
                </a:lnTo>
                <a:lnTo>
                  <a:pt x="544334" y="15316"/>
                </a:lnTo>
                <a:lnTo>
                  <a:pt x="539242" y="17868"/>
                </a:lnTo>
                <a:lnTo>
                  <a:pt x="526605" y="30645"/>
                </a:lnTo>
                <a:lnTo>
                  <a:pt x="521512" y="33197"/>
                </a:lnTo>
                <a:lnTo>
                  <a:pt x="493687" y="33197"/>
                </a:lnTo>
                <a:lnTo>
                  <a:pt x="493687" y="17868"/>
                </a:lnTo>
                <a:lnTo>
                  <a:pt x="496214" y="17868"/>
                </a:lnTo>
                <a:lnTo>
                  <a:pt x="501269" y="12763"/>
                </a:lnTo>
                <a:lnTo>
                  <a:pt x="501269" y="7658"/>
                </a:lnTo>
                <a:lnTo>
                  <a:pt x="496214" y="7658"/>
                </a:lnTo>
                <a:lnTo>
                  <a:pt x="488645" y="5105"/>
                </a:lnTo>
                <a:lnTo>
                  <a:pt x="483552" y="2552"/>
                </a:lnTo>
                <a:lnTo>
                  <a:pt x="475970" y="0"/>
                </a:lnTo>
                <a:lnTo>
                  <a:pt x="475970" y="33197"/>
                </a:lnTo>
                <a:lnTo>
                  <a:pt x="405079" y="33197"/>
                </a:lnTo>
                <a:lnTo>
                  <a:pt x="405079" y="17868"/>
                </a:lnTo>
                <a:lnTo>
                  <a:pt x="407606" y="17868"/>
                </a:lnTo>
                <a:lnTo>
                  <a:pt x="412661" y="12763"/>
                </a:lnTo>
                <a:lnTo>
                  <a:pt x="412661" y="7658"/>
                </a:lnTo>
                <a:lnTo>
                  <a:pt x="407606" y="7658"/>
                </a:lnTo>
                <a:lnTo>
                  <a:pt x="400024" y="5105"/>
                </a:lnTo>
                <a:lnTo>
                  <a:pt x="389890" y="0"/>
                </a:lnTo>
                <a:lnTo>
                  <a:pt x="389890" y="33197"/>
                </a:lnTo>
                <a:lnTo>
                  <a:pt x="318998" y="35750"/>
                </a:lnTo>
                <a:lnTo>
                  <a:pt x="324053" y="40855"/>
                </a:lnTo>
                <a:lnTo>
                  <a:pt x="389890" y="40855"/>
                </a:lnTo>
                <a:lnTo>
                  <a:pt x="389890" y="66395"/>
                </a:lnTo>
                <a:lnTo>
                  <a:pt x="394931" y="66395"/>
                </a:lnTo>
                <a:lnTo>
                  <a:pt x="405079" y="61290"/>
                </a:lnTo>
                <a:lnTo>
                  <a:pt x="405079" y="40855"/>
                </a:lnTo>
                <a:lnTo>
                  <a:pt x="475970" y="40855"/>
                </a:lnTo>
                <a:lnTo>
                  <a:pt x="475970" y="63842"/>
                </a:lnTo>
                <a:lnTo>
                  <a:pt x="483552" y="63842"/>
                </a:lnTo>
                <a:lnTo>
                  <a:pt x="493687" y="58737"/>
                </a:lnTo>
                <a:lnTo>
                  <a:pt x="493687" y="40855"/>
                </a:lnTo>
                <a:lnTo>
                  <a:pt x="564578" y="40855"/>
                </a:lnTo>
                <a:close/>
              </a:path>
              <a:path w="676275" h="324485">
                <a:moveTo>
                  <a:pt x="572160" y="140449"/>
                </a:moveTo>
                <a:lnTo>
                  <a:pt x="564565" y="132791"/>
                </a:lnTo>
                <a:lnTo>
                  <a:pt x="554431" y="122580"/>
                </a:lnTo>
                <a:lnTo>
                  <a:pt x="554431" y="120027"/>
                </a:lnTo>
                <a:lnTo>
                  <a:pt x="541807" y="132791"/>
                </a:lnTo>
                <a:lnTo>
                  <a:pt x="468350" y="132791"/>
                </a:lnTo>
                <a:lnTo>
                  <a:pt x="483552" y="117462"/>
                </a:lnTo>
                <a:lnTo>
                  <a:pt x="488645" y="114909"/>
                </a:lnTo>
                <a:lnTo>
                  <a:pt x="493687" y="109804"/>
                </a:lnTo>
                <a:lnTo>
                  <a:pt x="498741" y="107251"/>
                </a:lnTo>
                <a:lnTo>
                  <a:pt x="493687" y="102146"/>
                </a:lnTo>
                <a:lnTo>
                  <a:pt x="488645" y="99593"/>
                </a:lnTo>
                <a:lnTo>
                  <a:pt x="483552" y="94488"/>
                </a:lnTo>
                <a:lnTo>
                  <a:pt x="544334" y="91935"/>
                </a:lnTo>
                <a:lnTo>
                  <a:pt x="536740" y="84264"/>
                </a:lnTo>
                <a:lnTo>
                  <a:pt x="524090" y="71501"/>
                </a:lnTo>
                <a:lnTo>
                  <a:pt x="524090" y="68948"/>
                </a:lnTo>
                <a:lnTo>
                  <a:pt x="518985" y="71501"/>
                </a:lnTo>
                <a:lnTo>
                  <a:pt x="508889" y="81711"/>
                </a:lnTo>
                <a:lnTo>
                  <a:pt x="503796" y="84264"/>
                </a:lnTo>
                <a:lnTo>
                  <a:pt x="445579" y="84264"/>
                </a:lnTo>
                <a:lnTo>
                  <a:pt x="453199" y="76606"/>
                </a:lnTo>
                <a:lnTo>
                  <a:pt x="450634" y="58737"/>
                </a:lnTo>
                <a:lnTo>
                  <a:pt x="448106" y="56184"/>
                </a:lnTo>
                <a:lnTo>
                  <a:pt x="437997" y="51066"/>
                </a:lnTo>
                <a:lnTo>
                  <a:pt x="430377" y="48514"/>
                </a:lnTo>
                <a:lnTo>
                  <a:pt x="430377" y="45961"/>
                </a:lnTo>
                <a:lnTo>
                  <a:pt x="420281" y="48514"/>
                </a:lnTo>
                <a:lnTo>
                  <a:pt x="425323" y="51066"/>
                </a:lnTo>
                <a:lnTo>
                  <a:pt x="427850" y="53632"/>
                </a:lnTo>
                <a:lnTo>
                  <a:pt x="432904" y="63842"/>
                </a:lnTo>
                <a:lnTo>
                  <a:pt x="437997" y="84264"/>
                </a:lnTo>
                <a:lnTo>
                  <a:pt x="339242" y="86829"/>
                </a:lnTo>
                <a:lnTo>
                  <a:pt x="344297" y="91935"/>
                </a:lnTo>
                <a:lnTo>
                  <a:pt x="478497" y="91935"/>
                </a:lnTo>
                <a:lnTo>
                  <a:pt x="478497" y="97040"/>
                </a:lnTo>
                <a:lnTo>
                  <a:pt x="475970" y="97040"/>
                </a:lnTo>
                <a:lnTo>
                  <a:pt x="475970" y="104698"/>
                </a:lnTo>
                <a:lnTo>
                  <a:pt x="473443" y="104698"/>
                </a:lnTo>
                <a:lnTo>
                  <a:pt x="473443" y="112356"/>
                </a:lnTo>
                <a:lnTo>
                  <a:pt x="470916" y="112356"/>
                </a:lnTo>
                <a:lnTo>
                  <a:pt x="470916" y="117462"/>
                </a:lnTo>
                <a:lnTo>
                  <a:pt x="468350" y="117462"/>
                </a:lnTo>
                <a:lnTo>
                  <a:pt x="468350" y="125133"/>
                </a:lnTo>
                <a:lnTo>
                  <a:pt x="465823" y="125133"/>
                </a:lnTo>
                <a:lnTo>
                  <a:pt x="465823" y="130238"/>
                </a:lnTo>
                <a:lnTo>
                  <a:pt x="463296" y="132791"/>
                </a:lnTo>
                <a:lnTo>
                  <a:pt x="415188" y="132791"/>
                </a:lnTo>
                <a:lnTo>
                  <a:pt x="422808" y="125133"/>
                </a:lnTo>
                <a:lnTo>
                  <a:pt x="420281" y="112356"/>
                </a:lnTo>
                <a:lnTo>
                  <a:pt x="415188" y="107251"/>
                </a:lnTo>
                <a:lnTo>
                  <a:pt x="410133" y="104698"/>
                </a:lnTo>
                <a:lnTo>
                  <a:pt x="407606" y="102146"/>
                </a:lnTo>
                <a:lnTo>
                  <a:pt x="397459" y="97040"/>
                </a:lnTo>
                <a:lnTo>
                  <a:pt x="397459" y="94488"/>
                </a:lnTo>
                <a:lnTo>
                  <a:pt x="389890" y="97040"/>
                </a:lnTo>
                <a:lnTo>
                  <a:pt x="387362" y="99593"/>
                </a:lnTo>
                <a:lnTo>
                  <a:pt x="392404" y="102146"/>
                </a:lnTo>
                <a:lnTo>
                  <a:pt x="394931" y="107251"/>
                </a:lnTo>
                <a:lnTo>
                  <a:pt x="397459" y="109804"/>
                </a:lnTo>
                <a:lnTo>
                  <a:pt x="405079" y="125133"/>
                </a:lnTo>
                <a:lnTo>
                  <a:pt x="407606" y="132791"/>
                </a:lnTo>
                <a:lnTo>
                  <a:pt x="336715" y="132791"/>
                </a:lnTo>
                <a:lnTo>
                  <a:pt x="334187" y="122580"/>
                </a:lnTo>
                <a:lnTo>
                  <a:pt x="334187" y="130238"/>
                </a:lnTo>
                <a:lnTo>
                  <a:pt x="331673" y="130238"/>
                </a:lnTo>
                <a:lnTo>
                  <a:pt x="331673" y="137896"/>
                </a:lnTo>
                <a:lnTo>
                  <a:pt x="329145" y="137896"/>
                </a:lnTo>
                <a:lnTo>
                  <a:pt x="329145" y="143002"/>
                </a:lnTo>
                <a:lnTo>
                  <a:pt x="326567" y="145554"/>
                </a:lnTo>
                <a:lnTo>
                  <a:pt x="324053" y="145554"/>
                </a:lnTo>
                <a:lnTo>
                  <a:pt x="324053" y="150672"/>
                </a:lnTo>
                <a:lnTo>
                  <a:pt x="308851" y="165989"/>
                </a:lnTo>
                <a:lnTo>
                  <a:pt x="313944" y="171094"/>
                </a:lnTo>
                <a:lnTo>
                  <a:pt x="331673" y="171094"/>
                </a:lnTo>
                <a:lnTo>
                  <a:pt x="334187" y="168541"/>
                </a:lnTo>
                <a:lnTo>
                  <a:pt x="334187" y="163436"/>
                </a:lnTo>
                <a:lnTo>
                  <a:pt x="336715" y="163436"/>
                </a:lnTo>
                <a:lnTo>
                  <a:pt x="336715" y="140449"/>
                </a:lnTo>
                <a:lnTo>
                  <a:pt x="432904" y="140449"/>
                </a:lnTo>
                <a:lnTo>
                  <a:pt x="432904" y="173647"/>
                </a:lnTo>
                <a:lnTo>
                  <a:pt x="379742" y="173647"/>
                </a:lnTo>
                <a:lnTo>
                  <a:pt x="374688" y="171094"/>
                </a:lnTo>
                <a:lnTo>
                  <a:pt x="367106" y="168541"/>
                </a:lnTo>
                <a:lnTo>
                  <a:pt x="362013" y="165989"/>
                </a:lnTo>
                <a:lnTo>
                  <a:pt x="362013" y="257924"/>
                </a:lnTo>
                <a:lnTo>
                  <a:pt x="367106" y="257924"/>
                </a:lnTo>
                <a:lnTo>
                  <a:pt x="377215" y="252818"/>
                </a:lnTo>
                <a:lnTo>
                  <a:pt x="377215" y="181305"/>
                </a:lnTo>
                <a:lnTo>
                  <a:pt x="432904" y="181305"/>
                </a:lnTo>
                <a:lnTo>
                  <a:pt x="432904" y="278358"/>
                </a:lnTo>
                <a:lnTo>
                  <a:pt x="435470" y="278358"/>
                </a:lnTo>
                <a:lnTo>
                  <a:pt x="445579" y="273240"/>
                </a:lnTo>
                <a:lnTo>
                  <a:pt x="448106" y="270687"/>
                </a:lnTo>
                <a:lnTo>
                  <a:pt x="448106" y="181305"/>
                </a:lnTo>
                <a:lnTo>
                  <a:pt x="503796" y="181305"/>
                </a:lnTo>
                <a:lnTo>
                  <a:pt x="503796" y="234937"/>
                </a:lnTo>
                <a:lnTo>
                  <a:pt x="468350" y="234937"/>
                </a:lnTo>
                <a:lnTo>
                  <a:pt x="468350" y="240042"/>
                </a:lnTo>
                <a:lnTo>
                  <a:pt x="488645" y="250266"/>
                </a:lnTo>
                <a:lnTo>
                  <a:pt x="498741" y="260477"/>
                </a:lnTo>
                <a:lnTo>
                  <a:pt x="503796" y="260477"/>
                </a:lnTo>
                <a:lnTo>
                  <a:pt x="508889" y="257924"/>
                </a:lnTo>
                <a:lnTo>
                  <a:pt x="518985" y="247713"/>
                </a:lnTo>
                <a:lnTo>
                  <a:pt x="518985" y="181305"/>
                </a:lnTo>
                <a:lnTo>
                  <a:pt x="524090" y="181305"/>
                </a:lnTo>
                <a:lnTo>
                  <a:pt x="529132" y="178752"/>
                </a:lnTo>
                <a:lnTo>
                  <a:pt x="526605" y="173647"/>
                </a:lnTo>
                <a:lnTo>
                  <a:pt x="516470" y="163436"/>
                </a:lnTo>
                <a:lnTo>
                  <a:pt x="516470" y="160883"/>
                </a:lnTo>
                <a:lnTo>
                  <a:pt x="511416" y="163436"/>
                </a:lnTo>
                <a:lnTo>
                  <a:pt x="501269" y="173647"/>
                </a:lnTo>
                <a:lnTo>
                  <a:pt x="448106" y="173647"/>
                </a:lnTo>
                <a:lnTo>
                  <a:pt x="448106" y="140449"/>
                </a:lnTo>
                <a:lnTo>
                  <a:pt x="544334" y="140449"/>
                </a:lnTo>
                <a:lnTo>
                  <a:pt x="544334" y="145554"/>
                </a:lnTo>
                <a:lnTo>
                  <a:pt x="541807" y="145554"/>
                </a:lnTo>
                <a:lnTo>
                  <a:pt x="541807" y="150672"/>
                </a:lnTo>
                <a:lnTo>
                  <a:pt x="539242" y="150672"/>
                </a:lnTo>
                <a:lnTo>
                  <a:pt x="539242" y="155778"/>
                </a:lnTo>
                <a:lnTo>
                  <a:pt x="536714" y="155778"/>
                </a:lnTo>
                <a:lnTo>
                  <a:pt x="536714" y="160883"/>
                </a:lnTo>
                <a:lnTo>
                  <a:pt x="534187" y="160883"/>
                </a:lnTo>
                <a:lnTo>
                  <a:pt x="534187" y="165989"/>
                </a:lnTo>
                <a:lnTo>
                  <a:pt x="531660" y="168541"/>
                </a:lnTo>
                <a:lnTo>
                  <a:pt x="536714" y="168541"/>
                </a:lnTo>
                <a:lnTo>
                  <a:pt x="556958" y="148107"/>
                </a:lnTo>
                <a:lnTo>
                  <a:pt x="562051" y="145554"/>
                </a:lnTo>
                <a:lnTo>
                  <a:pt x="564578" y="143002"/>
                </a:lnTo>
                <a:lnTo>
                  <a:pt x="572160" y="140449"/>
                </a:lnTo>
                <a:close/>
              </a:path>
              <a:path w="676275" h="324485">
                <a:moveTo>
                  <a:pt x="675970" y="206857"/>
                </a:moveTo>
                <a:lnTo>
                  <a:pt x="673442" y="137896"/>
                </a:lnTo>
                <a:lnTo>
                  <a:pt x="670915" y="122580"/>
                </a:lnTo>
                <a:lnTo>
                  <a:pt x="665861" y="102146"/>
                </a:lnTo>
                <a:lnTo>
                  <a:pt x="663295" y="97040"/>
                </a:lnTo>
                <a:lnTo>
                  <a:pt x="660768" y="89382"/>
                </a:lnTo>
                <a:lnTo>
                  <a:pt x="645566" y="58737"/>
                </a:lnTo>
                <a:lnTo>
                  <a:pt x="643051" y="56184"/>
                </a:lnTo>
                <a:lnTo>
                  <a:pt x="640524" y="51079"/>
                </a:lnTo>
                <a:lnTo>
                  <a:pt x="635469" y="45961"/>
                </a:lnTo>
                <a:lnTo>
                  <a:pt x="632942" y="40855"/>
                </a:lnTo>
                <a:lnTo>
                  <a:pt x="615226" y="22987"/>
                </a:lnTo>
                <a:lnTo>
                  <a:pt x="615226" y="20434"/>
                </a:lnTo>
                <a:lnTo>
                  <a:pt x="607606" y="22987"/>
                </a:lnTo>
                <a:lnTo>
                  <a:pt x="610133" y="25539"/>
                </a:lnTo>
                <a:lnTo>
                  <a:pt x="612698" y="30645"/>
                </a:lnTo>
                <a:lnTo>
                  <a:pt x="620268" y="38303"/>
                </a:lnTo>
                <a:lnTo>
                  <a:pt x="622795" y="43408"/>
                </a:lnTo>
                <a:lnTo>
                  <a:pt x="627849" y="48526"/>
                </a:lnTo>
                <a:lnTo>
                  <a:pt x="630415" y="53632"/>
                </a:lnTo>
                <a:lnTo>
                  <a:pt x="632942" y="56184"/>
                </a:lnTo>
                <a:lnTo>
                  <a:pt x="640524" y="71501"/>
                </a:lnTo>
                <a:lnTo>
                  <a:pt x="643051" y="79159"/>
                </a:lnTo>
                <a:lnTo>
                  <a:pt x="648144" y="89382"/>
                </a:lnTo>
                <a:lnTo>
                  <a:pt x="655713" y="120027"/>
                </a:lnTo>
                <a:lnTo>
                  <a:pt x="658241" y="137896"/>
                </a:lnTo>
                <a:lnTo>
                  <a:pt x="660768" y="209410"/>
                </a:lnTo>
                <a:lnTo>
                  <a:pt x="658241" y="209410"/>
                </a:lnTo>
                <a:lnTo>
                  <a:pt x="658241" y="224726"/>
                </a:lnTo>
                <a:lnTo>
                  <a:pt x="655713" y="224726"/>
                </a:lnTo>
                <a:lnTo>
                  <a:pt x="655713" y="234937"/>
                </a:lnTo>
                <a:lnTo>
                  <a:pt x="653186" y="234937"/>
                </a:lnTo>
                <a:lnTo>
                  <a:pt x="653186" y="245160"/>
                </a:lnTo>
                <a:lnTo>
                  <a:pt x="650671" y="245160"/>
                </a:lnTo>
                <a:lnTo>
                  <a:pt x="650671" y="255371"/>
                </a:lnTo>
                <a:lnTo>
                  <a:pt x="648144" y="255371"/>
                </a:lnTo>
                <a:lnTo>
                  <a:pt x="648144" y="260477"/>
                </a:lnTo>
                <a:lnTo>
                  <a:pt x="645566" y="260477"/>
                </a:lnTo>
                <a:lnTo>
                  <a:pt x="645566" y="265582"/>
                </a:lnTo>
                <a:lnTo>
                  <a:pt x="643051" y="265582"/>
                </a:lnTo>
                <a:lnTo>
                  <a:pt x="643051" y="270700"/>
                </a:lnTo>
                <a:lnTo>
                  <a:pt x="640524" y="270700"/>
                </a:lnTo>
                <a:lnTo>
                  <a:pt x="640524" y="278358"/>
                </a:lnTo>
                <a:lnTo>
                  <a:pt x="637997" y="278358"/>
                </a:lnTo>
                <a:lnTo>
                  <a:pt x="637997" y="283464"/>
                </a:lnTo>
                <a:lnTo>
                  <a:pt x="635469" y="283464"/>
                </a:lnTo>
                <a:lnTo>
                  <a:pt x="635469" y="288569"/>
                </a:lnTo>
                <a:lnTo>
                  <a:pt x="632942" y="291122"/>
                </a:lnTo>
                <a:lnTo>
                  <a:pt x="630415" y="291122"/>
                </a:lnTo>
                <a:lnTo>
                  <a:pt x="630415" y="296227"/>
                </a:lnTo>
                <a:lnTo>
                  <a:pt x="622795" y="303898"/>
                </a:lnTo>
                <a:lnTo>
                  <a:pt x="620268" y="303898"/>
                </a:lnTo>
                <a:lnTo>
                  <a:pt x="620268" y="308991"/>
                </a:lnTo>
                <a:lnTo>
                  <a:pt x="612698" y="316661"/>
                </a:lnTo>
                <a:lnTo>
                  <a:pt x="610133" y="316661"/>
                </a:lnTo>
                <a:lnTo>
                  <a:pt x="610133" y="321767"/>
                </a:lnTo>
                <a:lnTo>
                  <a:pt x="607606" y="324319"/>
                </a:lnTo>
                <a:lnTo>
                  <a:pt x="615226" y="324319"/>
                </a:lnTo>
                <a:lnTo>
                  <a:pt x="620268" y="321767"/>
                </a:lnTo>
                <a:lnTo>
                  <a:pt x="635469" y="306438"/>
                </a:lnTo>
                <a:lnTo>
                  <a:pt x="635469" y="301332"/>
                </a:lnTo>
                <a:lnTo>
                  <a:pt x="637997" y="301332"/>
                </a:lnTo>
                <a:lnTo>
                  <a:pt x="643051" y="296227"/>
                </a:lnTo>
                <a:lnTo>
                  <a:pt x="643051" y="291122"/>
                </a:lnTo>
                <a:lnTo>
                  <a:pt x="645566" y="291122"/>
                </a:lnTo>
                <a:lnTo>
                  <a:pt x="648144" y="288569"/>
                </a:lnTo>
                <a:lnTo>
                  <a:pt x="648144" y="283464"/>
                </a:lnTo>
                <a:lnTo>
                  <a:pt x="650671" y="283464"/>
                </a:lnTo>
                <a:lnTo>
                  <a:pt x="650671" y="278358"/>
                </a:lnTo>
                <a:lnTo>
                  <a:pt x="653186" y="278358"/>
                </a:lnTo>
                <a:lnTo>
                  <a:pt x="653186" y="273253"/>
                </a:lnTo>
                <a:lnTo>
                  <a:pt x="655713" y="273253"/>
                </a:lnTo>
                <a:lnTo>
                  <a:pt x="655713" y="268135"/>
                </a:lnTo>
                <a:lnTo>
                  <a:pt x="658241" y="268135"/>
                </a:lnTo>
                <a:lnTo>
                  <a:pt x="658241" y="263029"/>
                </a:lnTo>
                <a:lnTo>
                  <a:pt x="660768" y="263029"/>
                </a:lnTo>
                <a:lnTo>
                  <a:pt x="660768" y="255371"/>
                </a:lnTo>
                <a:lnTo>
                  <a:pt x="663295" y="255371"/>
                </a:lnTo>
                <a:lnTo>
                  <a:pt x="663295" y="250266"/>
                </a:lnTo>
                <a:lnTo>
                  <a:pt x="665861" y="250266"/>
                </a:lnTo>
                <a:lnTo>
                  <a:pt x="665861" y="242608"/>
                </a:lnTo>
                <a:lnTo>
                  <a:pt x="668388" y="242608"/>
                </a:lnTo>
                <a:lnTo>
                  <a:pt x="668388" y="232384"/>
                </a:lnTo>
                <a:lnTo>
                  <a:pt x="670915" y="232384"/>
                </a:lnTo>
                <a:lnTo>
                  <a:pt x="670915" y="222173"/>
                </a:lnTo>
                <a:lnTo>
                  <a:pt x="673442" y="222173"/>
                </a:lnTo>
                <a:lnTo>
                  <a:pt x="673442" y="206857"/>
                </a:lnTo>
                <a:lnTo>
                  <a:pt x="675970" y="20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8977" y="2108148"/>
            <a:ext cx="197469" cy="68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17830" y="2016212"/>
            <a:ext cx="193040" cy="207010"/>
            <a:chOff x="3117830" y="2016212"/>
            <a:chExt cx="193040" cy="207010"/>
          </a:xfrm>
        </p:grpSpPr>
        <p:sp>
          <p:nvSpPr>
            <p:cNvPr id="8" name="object 8"/>
            <p:cNvSpPr/>
            <p:nvPr/>
          </p:nvSpPr>
          <p:spPr>
            <a:xfrm>
              <a:off x="3117830" y="2016212"/>
              <a:ext cx="124055" cy="2068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9855" y="2189863"/>
              <a:ext cx="30480" cy="26034"/>
            </a:xfrm>
            <a:custGeom>
              <a:avLst/>
              <a:gdLst/>
              <a:ahLst/>
              <a:cxnLst/>
              <a:rect l="l" t="t" r="r" b="b"/>
              <a:pathLst>
                <a:path w="30479" h="26035">
                  <a:moveTo>
                    <a:pt x="22773" y="0"/>
                  </a:moveTo>
                  <a:lnTo>
                    <a:pt x="7620" y="2554"/>
                  </a:lnTo>
                  <a:lnTo>
                    <a:pt x="5050" y="5108"/>
                  </a:lnTo>
                  <a:lnTo>
                    <a:pt x="2525" y="5108"/>
                  </a:lnTo>
                  <a:lnTo>
                    <a:pt x="2525" y="10216"/>
                  </a:lnTo>
                  <a:lnTo>
                    <a:pt x="0" y="12770"/>
                  </a:lnTo>
                  <a:lnTo>
                    <a:pt x="2525" y="20432"/>
                  </a:lnTo>
                  <a:lnTo>
                    <a:pt x="5050" y="22986"/>
                  </a:lnTo>
                  <a:lnTo>
                    <a:pt x="10145" y="25540"/>
                  </a:lnTo>
                  <a:lnTo>
                    <a:pt x="25342" y="25540"/>
                  </a:lnTo>
                  <a:lnTo>
                    <a:pt x="27868" y="22986"/>
                  </a:lnTo>
                  <a:lnTo>
                    <a:pt x="27868" y="17878"/>
                  </a:lnTo>
                  <a:lnTo>
                    <a:pt x="30393" y="17878"/>
                  </a:lnTo>
                  <a:lnTo>
                    <a:pt x="27868" y="5108"/>
                  </a:lnTo>
                  <a:lnTo>
                    <a:pt x="22773" y="2554"/>
                  </a:lnTo>
                  <a:lnTo>
                    <a:pt x="22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63416" y="2011103"/>
            <a:ext cx="405130" cy="212090"/>
            <a:chOff x="3363416" y="2011103"/>
            <a:chExt cx="405130" cy="212090"/>
          </a:xfrm>
        </p:grpSpPr>
        <p:sp>
          <p:nvSpPr>
            <p:cNvPr id="11" name="object 11"/>
            <p:cNvSpPr/>
            <p:nvPr/>
          </p:nvSpPr>
          <p:spPr>
            <a:xfrm>
              <a:off x="3363416" y="2016212"/>
              <a:ext cx="96187" cy="2017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2522" y="2011103"/>
              <a:ext cx="131675" cy="2068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4445" y="2016212"/>
              <a:ext cx="124055" cy="206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49297" y="4737989"/>
            <a:ext cx="5154295" cy="657860"/>
            <a:chOff x="2249297" y="4737989"/>
            <a:chExt cx="5154295" cy="657860"/>
          </a:xfrm>
        </p:grpSpPr>
        <p:sp>
          <p:nvSpPr>
            <p:cNvPr id="15" name="object 15"/>
            <p:cNvSpPr/>
            <p:nvPr/>
          </p:nvSpPr>
          <p:spPr>
            <a:xfrm>
              <a:off x="5196839" y="4760976"/>
              <a:ext cx="2203450" cy="631825"/>
            </a:xfrm>
            <a:custGeom>
              <a:avLst/>
              <a:gdLst/>
              <a:ahLst/>
              <a:cxnLst/>
              <a:rect l="l" t="t" r="r" b="b"/>
              <a:pathLst>
                <a:path w="2203450" h="631825">
                  <a:moveTo>
                    <a:pt x="0" y="0"/>
                  </a:moveTo>
                  <a:lnTo>
                    <a:pt x="2203196" y="631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0288" y="4741164"/>
              <a:ext cx="683895" cy="644525"/>
            </a:xfrm>
            <a:custGeom>
              <a:avLst/>
              <a:gdLst/>
              <a:ahLst/>
              <a:cxnLst/>
              <a:rect l="l" t="t" r="r" b="b"/>
              <a:pathLst>
                <a:path w="683895" h="644525">
                  <a:moveTo>
                    <a:pt x="0" y="0"/>
                  </a:moveTo>
                  <a:lnTo>
                    <a:pt x="683768" y="6443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2472" y="4754880"/>
              <a:ext cx="2077720" cy="579755"/>
            </a:xfrm>
            <a:custGeom>
              <a:avLst/>
              <a:gdLst/>
              <a:ahLst/>
              <a:cxnLst/>
              <a:rect l="l" t="t" r="r" b="b"/>
              <a:pathLst>
                <a:path w="2077720" h="579754">
                  <a:moveTo>
                    <a:pt x="2077339" y="0"/>
                  </a:moveTo>
                  <a:lnTo>
                    <a:pt x="0" y="57975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27477" y="495884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清晰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5605" y="5364226"/>
            <a:ext cx="2646680" cy="444500"/>
            <a:chOff x="1165605" y="5364226"/>
            <a:chExt cx="2646680" cy="444500"/>
          </a:xfrm>
        </p:grpSpPr>
        <p:sp>
          <p:nvSpPr>
            <p:cNvPr id="20" name="object 20"/>
            <p:cNvSpPr/>
            <p:nvPr/>
          </p:nvSpPr>
          <p:spPr>
            <a:xfrm>
              <a:off x="1171955" y="5370576"/>
              <a:ext cx="2633980" cy="431800"/>
            </a:xfrm>
            <a:custGeom>
              <a:avLst/>
              <a:gdLst/>
              <a:ahLst/>
              <a:cxnLst/>
              <a:rect l="l" t="t" r="r" b="b"/>
              <a:pathLst>
                <a:path w="2633979" h="431800">
                  <a:moveTo>
                    <a:pt x="2561590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8" y="387390"/>
                  </a:lnTo>
                  <a:lnTo>
                    <a:pt x="21053" y="410238"/>
                  </a:lnTo>
                  <a:lnTo>
                    <a:pt x="43901" y="425643"/>
                  </a:lnTo>
                  <a:lnTo>
                    <a:pt x="71882" y="431292"/>
                  </a:lnTo>
                  <a:lnTo>
                    <a:pt x="2561590" y="431292"/>
                  </a:lnTo>
                  <a:lnTo>
                    <a:pt x="2589591" y="425643"/>
                  </a:lnTo>
                  <a:lnTo>
                    <a:pt x="2612437" y="410238"/>
                  </a:lnTo>
                  <a:lnTo>
                    <a:pt x="2627830" y="387390"/>
                  </a:lnTo>
                  <a:lnTo>
                    <a:pt x="2633472" y="359410"/>
                  </a:lnTo>
                  <a:lnTo>
                    <a:pt x="2633472" y="71882"/>
                  </a:lnTo>
                  <a:lnTo>
                    <a:pt x="2627830" y="43880"/>
                  </a:lnTo>
                  <a:lnTo>
                    <a:pt x="2612437" y="21034"/>
                  </a:lnTo>
                  <a:lnTo>
                    <a:pt x="2589591" y="5641"/>
                  </a:lnTo>
                  <a:lnTo>
                    <a:pt x="256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1955" y="5370576"/>
              <a:ext cx="2633980" cy="431800"/>
            </a:xfrm>
            <a:custGeom>
              <a:avLst/>
              <a:gdLst/>
              <a:ahLst/>
              <a:cxnLst/>
              <a:rect l="l" t="t" r="r" b="b"/>
              <a:pathLst>
                <a:path w="2633979" h="431800">
                  <a:moveTo>
                    <a:pt x="0" y="71882"/>
                  </a:moveTo>
                  <a:lnTo>
                    <a:pt x="5648" y="43880"/>
                  </a:lnTo>
                  <a:lnTo>
                    <a:pt x="21053" y="21034"/>
                  </a:lnTo>
                  <a:lnTo>
                    <a:pt x="43901" y="5641"/>
                  </a:lnTo>
                  <a:lnTo>
                    <a:pt x="71882" y="0"/>
                  </a:lnTo>
                  <a:lnTo>
                    <a:pt x="2561590" y="0"/>
                  </a:lnTo>
                  <a:lnTo>
                    <a:pt x="2589591" y="5641"/>
                  </a:lnTo>
                  <a:lnTo>
                    <a:pt x="2612437" y="21034"/>
                  </a:lnTo>
                  <a:lnTo>
                    <a:pt x="2627830" y="43880"/>
                  </a:lnTo>
                  <a:lnTo>
                    <a:pt x="2633472" y="71882"/>
                  </a:lnTo>
                  <a:lnTo>
                    <a:pt x="2633472" y="359410"/>
                  </a:lnTo>
                  <a:lnTo>
                    <a:pt x="2627830" y="387390"/>
                  </a:lnTo>
                  <a:lnTo>
                    <a:pt x="2612437" y="410238"/>
                  </a:lnTo>
                  <a:lnTo>
                    <a:pt x="2589591" y="425643"/>
                  </a:lnTo>
                  <a:lnTo>
                    <a:pt x="2561590" y="431292"/>
                  </a:lnTo>
                  <a:lnTo>
                    <a:pt x="71882" y="431292"/>
                  </a:lnTo>
                  <a:lnTo>
                    <a:pt x="43901" y="425643"/>
                  </a:lnTo>
                  <a:lnTo>
                    <a:pt x="21053" y="410238"/>
                  </a:lnTo>
                  <a:lnTo>
                    <a:pt x="5648" y="387390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92097" y="5398414"/>
            <a:ext cx="2390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{1,2,3,4,5,6,8,10,15}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64609" y="4303521"/>
            <a:ext cx="1451610" cy="444500"/>
            <a:chOff x="3864609" y="4303521"/>
            <a:chExt cx="1451610" cy="444500"/>
          </a:xfrm>
        </p:grpSpPr>
        <p:sp>
          <p:nvSpPr>
            <p:cNvPr id="24" name="object 24"/>
            <p:cNvSpPr/>
            <p:nvPr/>
          </p:nvSpPr>
          <p:spPr>
            <a:xfrm>
              <a:off x="3870959" y="4309871"/>
              <a:ext cx="1438910" cy="431800"/>
            </a:xfrm>
            <a:custGeom>
              <a:avLst/>
              <a:gdLst/>
              <a:ahLst/>
              <a:cxnLst/>
              <a:rect l="l" t="t" r="r" b="b"/>
              <a:pathLst>
                <a:path w="1438910" h="431800">
                  <a:moveTo>
                    <a:pt x="136677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1366774" y="431291"/>
                  </a:lnTo>
                  <a:lnTo>
                    <a:pt x="1394775" y="425650"/>
                  </a:lnTo>
                  <a:lnTo>
                    <a:pt x="1417621" y="410257"/>
                  </a:lnTo>
                  <a:lnTo>
                    <a:pt x="1433014" y="387411"/>
                  </a:lnTo>
                  <a:lnTo>
                    <a:pt x="1438656" y="359409"/>
                  </a:lnTo>
                  <a:lnTo>
                    <a:pt x="1438656" y="71881"/>
                  </a:lnTo>
                  <a:lnTo>
                    <a:pt x="1433014" y="43880"/>
                  </a:lnTo>
                  <a:lnTo>
                    <a:pt x="1417621" y="21034"/>
                  </a:lnTo>
                  <a:lnTo>
                    <a:pt x="1394775" y="5641"/>
                  </a:lnTo>
                  <a:lnTo>
                    <a:pt x="1366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0959" y="4309871"/>
              <a:ext cx="1438910" cy="431800"/>
            </a:xfrm>
            <a:custGeom>
              <a:avLst/>
              <a:gdLst/>
              <a:ahLst/>
              <a:cxnLst/>
              <a:rect l="l" t="t" r="r" b="b"/>
              <a:pathLst>
                <a:path w="143891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366774" y="0"/>
                  </a:lnTo>
                  <a:lnTo>
                    <a:pt x="1394775" y="5641"/>
                  </a:lnTo>
                  <a:lnTo>
                    <a:pt x="1417621" y="21034"/>
                  </a:lnTo>
                  <a:lnTo>
                    <a:pt x="1433014" y="43880"/>
                  </a:lnTo>
                  <a:lnTo>
                    <a:pt x="1438656" y="71881"/>
                  </a:lnTo>
                  <a:lnTo>
                    <a:pt x="1438656" y="359409"/>
                  </a:lnTo>
                  <a:lnTo>
                    <a:pt x="1433014" y="387411"/>
                  </a:lnTo>
                  <a:lnTo>
                    <a:pt x="1417621" y="410257"/>
                  </a:lnTo>
                  <a:lnTo>
                    <a:pt x="1394775" y="425650"/>
                  </a:lnTo>
                  <a:lnTo>
                    <a:pt x="1366774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9039" y="3731514"/>
            <a:ext cx="7661961" cy="96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95"/>
              </a:spcBef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显</a:t>
            </a:r>
            <a:r>
              <a:rPr sz="2200" spc="-5" dirty="0">
                <a:latin typeface="Noto Sans Mono CJK JP Bold"/>
                <a:cs typeface="Noto Sans Mono CJK JP Bold"/>
              </a:rPr>
              <a:t>然，</a:t>
            </a:r>
            <a:r>
              <a:rPr sz="2200" dirty="0">
                <a:latin typeface="Noto Sans Mono CJK JP Bold"/>
                <a:cs typeface="Noto Sans Mono CJK JP Bold"/>
              </a:rPr>
              <a:t>属</a:t>
            </a:r>
            <a:r>
              <a:rPr sz="2200" spc="585" dirty="0">
                <a:latin typeface="Noto Sans Mono CJK JP Bold"/>
                <a:cs typeface="Noto Sans Mono CJK JP Bold"/>
              </a:rPr>
              <a:t>性</a:t>
            </a:r>
            <a:r>
              <a:rPr sz="2200" spc="340" dirty="0">
                <a:latin typeface="Noto Sans Mono CJK JP Bold"/>
                <a:cs typeface="Noto Sans Mono CJK JP Bold"/>
              </a:rPr>
              <a:t>“</a:t>
            </a:r>
            <a:r>
              <a:rPr sz="2200" spc="355" dirty="0">
                <a:latin typeface="Noto Sans Mono CJK JP Bold"/>
                <a:cs typeface="Noto Sans Mono CJK JP Bold"/>
              </a:rPr>
              <a:t>纹理</a:t>
            </a:r>
            <a:r>
              <a:rPr sz="2200" spc="210" dirty="0">
                <a:latin typeface="Noto Sans Mono CJK JP Bold"/>
                <a:cs typeface="Noto Sans Mono CJK JP Bold"/>
              </a:rPr>
              <a:t>”</a:t>
            </a:r>
            <a:r>
              <a:rPr sz="2200" spc="-5" dirty="0">
                <a:latin typeface="Noto Sans Mono CJK JP Bold"/>
                <a:cs typeface="Noto Sans Mono CJK JP Bold"/>
              </a:rPr>
              <a:t>的</a:t>
            </a:r>
            <a:r>
              <a:rPr sz="2200" dirty="0">
                <a:latin typeface="Noto Sans Mono CJK JP Bold"/>
                <a:cs typeface="Noto Sans Mono CJK JP Bold"/>
              </a:rPr>
              <a:t>信</a:t>
            </a:r>
            <a:r>
              <a:rPr sz="2200" spc="-5" dirty="0">
                <a:latin typeface="Noto Sans Mono CJK JP Bold"/>
                <a:cs typeface="Noto Sans Mono CJK JP Bold"/>
              </a:rPr>
              <a:t>息增</a:t>
            </a:r>
            <a:r>
              <a:rPr sz="2200" dirty="0">
                <a:latin typeface="Noto Sans Mono CJK JP Bold"/>
                <a:cs typeface="Noto Sans Mono CJK JP Bold"/>
              </a:rPr>
              <a:t>益</a:t>
            </a:r>
            <a:r>
              <a:rPr sz="2200" spc="-5" dirty="0">
                <a:latin typeface="Noto Sans Mono CJK JP Bold"/>
                <a:cs typeface="Noto Sans Mono CJK JP Bold"/>
              </a:rPr>
              <a:t>最</a:t>
            </a:r>
            <a:r>
              <a:rPr sz="2200" dirty="0">
                <a:latin typeface="Noto Sans Mono CJK JP Bold"/>
                <a:cs typeface="Noto Sans Mono CJK JP Bold"/>
              </a:rPr>
              <a:t>大</a:t>
            </a:r>
            <a:r>
              <a:rPr sz="2200" spc="-5" dirty="0">
                <a:latin typeface="Noto Sans Mono CJK JP Bold"/>
                <a:cs typeface="Noto Sans Mono CJK JP Bold"/>
              </a:rPr>
              <a:t>，其</a:t>
            </a:r>
            <a:r>
              <a:rPr sz="2200" dirty="0">
                <a:latin typeface="Noto Sans Mono CJK JP Bold"/>
                <a:cs typeface="Noto Sans Mono CJK JP Bold"/>
              </a:rPr>
              <a:t>被</a:t>
            </a:r>
            <a:r>
              <a:rPr sz="2200" spc="-5" dirty="0">
                <a:latin typeface="Noto Sans Mono CJK JP Bold"/>
                <a:cs typeface="Noto Sans Mono CJK JP Bold"/>
              </a:rPr>
              <a:t>选</a:t>
            </a:r>
            <a:r>
              <a:rPr sz="2200" dirty="0">
                <a:latin typeface="Noto Sans Mono CJK JP Bold"/>
                <a:cs typeface="Noto Sans Mono CJK JP Bold"/>
              </a:rPr>
              <a:t>为</a:t>
            </a:r>
            <a:r>
              <a:rPr sz="2200" spc="-5" dirty="0">
                <a:latin typeface="Noto Sans Mono CJK JP Bold"/>
                <a:cs typeface="Noto Sans Mono CJK JP Bold"/>
              </a:rPr>
              <a:t>划分</a:t>
            </a:r>
            <a:r>
              <a:rPr sz="2200" dirty="0">
                <a:latin typeface="Noto Sans Mono CJK JP Bold"/>
                <a:cs typeface="Noto Sans Mono CJK JP Bold"/>
              </a:rPr>
              <a:t>属</a:t>
            </a:r>
            <a:r>
              <a:rPr sz="2200" spc="-5" dirty="0">
                <a:latin typeface="Noto Sans Mono CJK JP Bold"/>
                <a:cs typeface="Noto Sans Mono CJK JP Bold"/>
              </a:rPr>
              <a:t>性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1133475" algn="ctr">
              <a:lnSpc>
                <a:spcPct val="100000"/>
              </a:lnSpc>
              <a:spcBef>
                <a:spcPts val="2150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纹理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05046" y="5379465"/>
            <a:ext cx="1938020" cy="445770"/>
            <a:chOff x="4305046" y="5379465"/>
            <a:chExt cx="1938020" cy="445770"/>
          </a:xfrm>
        </p:grpSpPr>
        <p:sp>
          <p:nvSpPr>
            <p:cNvPr id="28" name="object 28"/>
            <p:cNvSpPr/>
            <p:nvPr/>
          </p:nvSpPr>
          <p:spPr>
            <a:xfrm>
              <a:off x="4311396" y="5385815"/>
              <a:ext cx="1925320" cy="433070"/>
            </a:xfrm>
            <a:custGeom>
              <a:avLst/>
              <a:gdLst/>
              <a:ahLst/>
              <a:cxnLst/>
              <a:rect l="l" t="t" r="r" b="b"/>
              <a:pathLst>
                <a:path w="1925320" h="433070">
                  <a:moveTo>
                    <a:pt x="1852676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58"/>
                  </a:lnTo>
                  <a:lnTo>
                    <a:pt x="21113" y="411687"/>
                  </a:lnTo>
                  <a:lnTo>
                    <a:pt x="44041" y="427147"/>
                  </a:lnTo>
                  <a:lnTo>
                    <a:pt x="72136" y="432815"/>
                  </a:lnTo>
                  <a:lnTo>
                    <a:pt x="1852676" y="432815"/>
                  </a:lnTo>
                  <a:lnTo>
                    <a:pt x="1880770" y="427147"/>
                  </a:lnTo>
                  <a:lnTo>
                    <a:pt x="1903698" y="411687"/>
                  </a:lnTo>
                  <a:lnTo>
                    <a:pt x="1919148" y="388758"/>
                  </a:lnTo>
                  <a:lnTo>
                    <a:pt x="1924812" y="360679"/>
                  </a:lnTo>
                  <a:lnTo>
                    <a:pt x="1924812" y="72135"/>
                  </a:lnTo>
                  <a:lnTo>
                    <a:pt x="1919148" y="44041"/>
                  </a:lnTo>
                  <a:lnTo>
                    <a:pt x="1903698" y="21113"/>
                  </a:lnTo>
                  <a:lnTo>
                    <a:pt x="1880770" y="5663"/>
                  </a:lnTo>
                  <a:lnTo>
                    <a:pt x="1852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1396" y="5385815"/>
              <a:ext cx="1925320" cy="433070"/>
            </a:xfrm>
            <a:custGeom>
              <a:avLst/>
              <a:gdLst/>
              <a:ahLst/>
              <a:cxnLst/>
              <a:rect l="l" t="t" r="r" b="b"/>
              <a:pathLst>
                <a:path w="192532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852676" y="0"/>
                  </a:lnTo>
                  <a:lnTo>
                    <a:pt x="1880770" y="5663"/>
                  </a:lnTo>
                  <a:lnTo>
                    <a:pt x="1903698" y="21113"/>
                  </a:lnTo>
                  <a:lnTo>
                    <a:pt x="1919148" y="44041"/>
                  </a:lnTo>
                  <a:lnTo>
                    <a:pt x="1924812" y="72135"/>
                  </a:lnTo>
                  <a:lnTo>
                    <a:pt x="1924812" y="360679"/>
                  </a:lnTo>
                  <a:lnTo>
                    <a:pt x="1919148" y="388758"/>
                  </a:lnTo>
                  <a:lnTo>
                    <a:pt x="1903698" y="411687"/>
                  </a:lnTo>
                  <a:lnTo>
                    <a:pt x="1880770" y="427147"/>
                  </a:lnTo>
                  <a:lnTo>
                    <a:pt x="1852676" y="432815"/>
                  </a:lnTo>
                  <a:lnTo>
                    <a:pt x="72136" y="432815"/>
                  </a:lnTo>
                  <a:lnTo>
                    <a:pt x="44041" y="427147"/>
                  </a:lnTo>
                  <a:lnTo>
                    <a:pt x="21113" y="411687"/>
                  </a:lnTo>
                  <a:lnTo>
                    <a:pt x="5663" y="388758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28235" y="4874680"/>
            <a:ext cx="1692275" cy="8991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latin typeface="Noto Sans CJK JP Black"/>
                <a:cs typeface="Noto Sans CJK JP Black"/>
              </a:rPr>
              <a:t>稍糊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r>
              <a:rPr sz="2200" dirty="0">
                <a:latin typeface="Times New Roman"/>
                <a:cs typeface="Times New Roman"/>
              </a:rPr>
              <a:t>7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9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4</a:t>
            </a:r>
            <a:r>
              <a:rPr sz="2200" spc="-5" dirty="0">
                <a:latin typeface="Times New Roman"/>
                <a:cs typeface="Times New Roman"/>
              </a:rPr>
              <a:t>,17}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35495" y="5352288"/>
            <a:ext cx="1935480" cy="443865"/>
            <a:chOff x="6635495" y="5352288"/>
            <a:chExt cx="1935480" cy="443865"/>
          </a:xfrm>
        </p:grpSpPr>
        <p:sp>
          <p:nvSpPr>
            <p:cNvPr id="32" name="object 32"/>
            <p:cNvSpPr/>
            <p:nvPr/>
          </p:nvSpPr>
          <p:spPr>
            <a:xfrm>
              <a:off x="6641591" y="5358384"/>
              <a:ext cx="1923414" cy="431800"/>
            </a:xfrm>
            <a:custGeom>
              <a:avLst/>
              <a:gdLst/>
              <a:ahLst/>
              <a:cxnLst/>
              <a:rect l="l" t="t" r="r" b="b"/>
              <a:pathLst>
                <a:path w="1923415" h="431800">
                  <a:moveTo>
                    <a:pt x="1851406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390"/>
                  </a:lnTo>
                  <a:lnTo>
                    <a:pt x="21034" y="410238"/>
                  </a:lnTo>
                  <a:lnTo>
                    <a:pt x="43880" y="425643"/>
                  </a:lnTo>
                  <a:lnTo>
                    <a:pt x="71882" y="431291"/>
                  </a:lnTo>
                  <a:lnTo>
                    <a:pt x="1851406" y="431291"/>
                  </a:lnTo>
                  <a:lnTo>
                    <a:pt x="1879407" y="425643"/>
                  </a:lnTo>
                  <a:lnTo>
                    <a:pt x="1902253" y="410238"/>
                  </a:lnTo>
                  <a:lnTo>
                    <a:pt x="1917646" y="387390"/>
                  </a:lnTo>
                  <a:lnTo>
                    <a:pt x="1923288" y="359409"/>
                  </a:lnTo>
                  <a:lnTo>
                    <a:pt x="1923288" y="71881"/>
                  </a:lnTo>
                  <a:lnTo>
                    <a:pt x="1917646" y="43880"/>
                  </a:lnTo>
                  <a:lnTo>
                    <a:pt x="1902253" y="21034"/>
                  </a:lnTo>
                  <a:lnTo>
                    <a:pt x="1879407" y="5641"/>
                  </a:lnTo>
                  <a:lnTo>
                    <a:pt x="185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41591" y="5358384"/>
              <a:ext cx="1923414" cy="431800"/>
            </a:xfrm>
            <a:custGeom>
              <a:avLst/>
              <a:gdLst/>
              <a:ahLst/>
              <a:cxnLst/>
              <a:rect l="l" t="t" r="r" b="b"/>
              <a:pathLst>
                <a:path w="1923415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851406" y="0"/>
                  </a:lnTo>
                  <a:lnTo>
                    <a:pt x="1879407" y="5641"/>
                  </a:lnTo>
                  <a:lnTo>
                    <a:pt x="1902253" y="21034"/>
                  </a:lnTo>
                  <a:lnTo>
                    <a:pt x="1917646" y="43880"/>
                  </a:lnTo>
                  <a:lnTo>
                    <a:pt x="1923288" y="71881"/>
                  </a:lnTo>
                  <a:lnTo>
                    <a:pt x="1923288" y="359409"/>
                  </a:lnTo>
                  <a:lnTo>
                    <a:pt x="1917646" y="387390"/>
                  </a:lnTo>
                  <a:lnTo>
                    <a:pt x="1902253" y="410238"/>
                  </a:lnTo>
                  <a:lnTo>
                    <a:pt x="1879407" y="425643"/>
                  </a:lnTo>
                  <a:lnTo>
                    <a:pt x="1851406" y="431291"/>
                  </a:lnTo>
                  <a:lnTo>
                    <a:pt x="71882" y="431291"/>
                  </a:lnTo>
                  <a:lnTo>
                    <a:pt x="43880" y="425643"/>
                  </a:lnTo>
                  <a:lnTo>
                    <a:pt x="21034" y="410238"/>
                  </a:lnTo>
                  <a:lnTo>
                    <a:pt x="5641" y="387390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25436" y="4833632"/>
            <a:ext cx="1309370" cy="9124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Noto Sans CJK JP Black"/>
                <a:cs typeface="Noto Sans CJK JP Black"/>
              </a:rPr>
              <a:t>模糊</a:t>
            </a:r>
            <a:endParaRPr sz="1800">
              <a:latin typeface="Noto Sans CJK JP Black"/>
              <a:cs typeface="Noto Sans CJK JP Black"/>
            </a:endParaRPr>
          </a:p>
          <a:p>
            <a:pPr marL="5969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r>
              <a:rPr sz="2200" spc="-8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6}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95199" y="1990695"/>
            <a:ext cx="1031945" cy="3014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5012" y="1970430"/>
            <a:ext cx="670560" cy="321945"/>
          </a:xfrm>
          <a:custGeom>
            <a:avLst/>
            <a:gdLst/>
            <a:ahLst/>
            <a:cxnLst/>
            <a:rect l="l" t="t" r="r" b="b"/>
            <a:pathLst>
              <a:path w="670560" h="321944">
                <a:moveTo>
                  <a:pt x="107962" y="172262"/>
                </a:moveTo>
                <a:lnTo>
                  <a:pt x="105460" y="167195"/>
                </a:lnTo>
                <a:lnTo>
                  <a:pt x="100444" y="164655"/>
                </a:lnTo>
                <a:lnTo>
                  <a:pt x="97942" y="162128"/>
                </a:lnTo>
                <a:lnTo>
                  <a:pt x="97942" y="159588"/>
                </a:lnTo>
                <a:lnTo>
                  <a:pt x="92887" y="162128"/>
                </a:lnTo>
                <a:lnTo>
                  <a:pt x="87884" y="167195"/>
                </a:lnTo>
                <a:lnTo>
                  <a:pt x="87884" y="174790"/>
                </a:lnTo>
                <a:lnTo>
                  <a:pt x="87884" y="212788"/>
                </a:lnTo>
                <a:lnTo>
                  <a:pt x="62788" y="212788"/>
                </a:lnTo>
                <a:lnTo>
                  <a:pt x="62788" y="174790"/>
                </a:lnTo>
                <a:lnTo>
                  <a:pt x="87884" y="174790"/>
                </a:lnTo>
                <a:lnTo>
                  <a:pt x="87884" y="167195"/>
                </a:lnTo>
                <a:lnTo>
                  <a:pt x="62788" y="167195"/>
                </a:lnTo>
                <a:lnTo>
                  <a:pt x="47726" y="159588"/>
                </a:lnTo>
                <a:lnTo>
                  <a:pt x="47726" y="233057"/>
                </a:lnTo>
                <a:lnTo>
                  <a:pt x="55232" y="233057"/>
                </a:lnTo>
                <a:lnTo>
                  <a:pt x="62788" y="230517"/>
                </a:lnTo>
                <a:lnTo>
                  <a:pt x="62788" y="220383"/>
                </a:lnTo>
                <a:lnTo>
                  <a:pt x="87884" y="220383"/>
                </a:lnTo>
                <a:lnTo>
                  <a:pt x="87884" y="230517"/>
                </a:lnTo>
                <a:lnTo>
                  <a:pt x="92887" y="230517"/>
                </a:lnTo>
                <a:lnTo>
                  <a:pt x="102958" y="225450"/>
                </a:lnTo>
                <a:lnTo>
                  <a:pt x="102958" y="220383"/>
                </a:lnTo>
                <a:lnTo>
                  <a:pt x="102958" y="212788"/>
                </a:lnTo>
                <a:lnTo>
                  <a:pt x="102958" y="174790"/>
                </a:lnTo>
                <a:lnTo>
                  <a:pt x="105460" y="174790"/>
                </a:lnTo>
                <a:lnTo>
                  <a:pt x="107962" y="172262"/>
                </a:lnTo>
                <a:close/>
              </a:path>
              <a:path w="670560" h="321944">
                <a:moveTo>
                  <a:pt x="128041" y="70929"/>
                </a:moveTo>
                <a:lnTo>
                  <a:pt x="123037" y="65862"/>
                </a:lnTo>
                <a:lnTo>
                  <a:pt x="115519" y="58267"/>
                </a:lnTo>
                <a:lnTo>
                  <a:pt x="115519" y="55727"/>
                </a:lnTo>
                <a:lnTo>
                  <a:pt x="105460" y="65862"/>
                </a:lnTo>
                <a:lnTo>
                  <a:pt x="105460" y="73469"/>
                </a:lnTo>
                <a:lnTo>
                  <a:pt x="105460" y="101333"/>
                </a:lnTo>
                <a:lnTo>
                  <a:pt x="50228" y="101333"/>
                </a:lnTo>
                <a:lnTo>
                  <a:pt x="50228" y="73469"/>
                </a:lnTo>
                <a:lnTo>
                  <a:pt x="105460" y="73469"/>
                </a:lnTo>
                <a:lnTo>
                  <a:pt x="105460" y="65862"/>
                </a:lnTo>
                <a:lnTo>
                  <a:pt x="50228" y="65862"/>
                </a:lnTo>
                <a:lnTo>
                  <a:pt x="47726" y="63334"/>
                </a:lnTo>
                <a:lnTo>
                  <a:pt x="42672" y="60794"/>
                </a:lnTo>
                <a:lnTo>
                  <a:pt x="40170" y="58267"/>
                </a:lnTo>
                <a:lnTo>
                  <a:pt x="35153" y="55727"/>
                </a:lnTo>
                <a:lnTo>
                  <a:pt x="35153" y="116522"/>
                </a:lnTo>
                <a:lnTo>
                  <a:pt x="42672" y="116522"/>
                </a:lnTo>
                <a:lnTo>
                  <a:pt x="50228" y="113995"/>
                </a:lnTo>
                <a:lnTo>
                  <a:pt x="50228" y="108927"/>
                </a:lnTo>
                <a:lnTo>
                  <a:pt x="105460" y="108927"/>
                </a:lnTo>
                <a:lnTo>
                  <a:pt x="105460" y="113995"/>
                </a:lnTo>
                <a:lnTo>
                  <a:pt x="112966" y="113995"/>
                </a:lnTo>
                <a:lnTo>
                  <a:pt x="120523" y="111455"/>
                </a:lnTo>
                <a:lnTo>
                  <a:pt x="120523" y="108927"/>
                </a:lnTo>
                <a:lnTo>
                  <a:pt x="120523" y="101333"/>
                </a:lnTo>
                <a:lnTo>
                  <a:pt x="120523" y="73469"/>
                </a:lnTo>
                <a:lnTo>
                  <a:pt x="125539" y="73469"/>
                </a:lnTo>
                <a:lnTo>
                  <a:pt x="128041" y="70929"/>
                </a:lnTo>
                <a:close/>
              </a:path>
              <a:path w="670560" h="321944">
                <a:moveTo>
                  <a:pt x="153174" y="141859"/>
                </a:moveTo>
                <a:lnTo>
                  <a:pt x="148145" y="136791"/>
                </a:lnTo>
                <a:lnTo>
                  <a:pt x="140614" y="129197"/>
                </a:lnTo>
                <a:lnTo>
                  <a:pt x="140614" y="126657"/>
                </a:lnTo>
                <a:lnTo>
                  <a:pt x="133096" y="129197"/>
                </a:lnTo>
                <a:lnTo>
                  <a:pt x="125539" y="136791"/>
                </a:lnTo>
                <a:lnTo>
                  <a:pt x="27647" y="136791"/>
                </a:lnTo>
                <a:lnTo>
                  <a:pt x="25095" y="134264"/>
                </a:lnTo>
                <a:lnTo>
                  <a:pt x="15074" y="129197"/>
                </a:lnTo>
                <a:lnTo>
                  <a:pt x="12573" y="126657"/>
                </a:lnTo>
                <a:lnTo>
                  <a:pt x="12573" y="273583"/>
                </a:lnTo>
                <a:lnTo>
                  <a:pt x="17576" y="273583"/>
                </a:lnTo>
                <a:lnTo>
                  <a:pt x="27647" y="268516"/>
                </a:lnTo>
                <a:lnTo>
                  <a:pt x="27647" y="144386"/>
                </a:lnTo>
                <a:lnTo>
                  <a:pt x="128041" y="144386"/>
                </a:lnTo>
                <a:lnTo>
                  <a:pt x="128041" y="243192"/>
                </a:lnTo>
                <a:lnTo>
                  <a:pt x="95389" y="243192"/>
                </a:lnTo>
                <a:lnTo>
                  <a:pt x="95389" y="248246"/>
                </a:lnTo>
                <a:lnTo>
                  <a:pt x="110464" y="253314"/>
                </a:lnTo>
                <a:lnTo>
                  <a:pt x="118021" y="260921"/>
                </a:lnTo>
                <a:lnTo>
                  <a:pt x="120523" y="265988"/>
                </a:lnTo>
                <a:lnTo>
                  <a:pt x="128041" y="265988"/>
                </a:lnTo>
                <a:lnTo>
                  <a:pt x="133096" y="263448"/>
                </a:lnTo>
                <a:lnTo>
                  <a:pt x="143116" y="253314"/>
                </a:lnTo>
                <a:lnTo>
                  <a:pt x="143116" y="146926"/>
                </a:lnTo>
                <a:lnTo>
                  <a:pt x="148120" y="146926"/>
                </a:lnTo>
                <a:lnTo>
                  <a:pt x="150647" y="144386"/>
                </a:lnTo>
                <a:lnTo>
                  <a:pt x="153174" y="141859"/>
                </a:lnTo>
                <a:close/>
              </a:path>
              <a:path w="670560" h="321944">
                <a:moveTo>
                  <a:pt x="160693" y="45605"/>
                </a:moveTo>
                <a:lnTo>
                  <a:pt x="153149" y="37998"/>
                </a:lnTo>
                <a:lnTo>
                  <a:pt x="143116" y="27876"/>
                </a:lnTo>
                <a:lnTo>
                  <a:pt x="143116" y="25336"/>
                </a:lnTo>
                <a:lnTo>
                  <a:pt x="138099" y="27876"/>
                </a:lnTo>
                <a:lnTo>
                  <a:pt x="128041" y="37998"/>
                </a:lnTo>
                <a:lnTo>
                  <a:pt x="82867" y="37998"/>
                </a:lnTo>
                <a:lnTo>
                  <a:pt x="87884" y="32931"/>
                </a:lnTo>
                <a:lnTo>
                  <a:pt x="85382" y="17741"/>
                </a:lnTo>
                <a:lnTo>
                  <a:pt x="82867" y="12674"/>
                </a:lnTo>
                <a:lnTo>
                  <a:pt x="77825" y="10134"/>
                </a:lnTo>
                <a:lnTo>
                  <a:pt x="75311" y="7607"/>
                </a:lnTo>
                <a:lnTo>
                  <a:pt x="65303" y="2540"/>
                </a:lnTo>
                <a:lnTo>
                  <a:pt x="65303" y="0"/>
                </a:lnTo>
                <a:lnTo>
                  <a:pt x="57734" y="2540"/>
                </a:lnTo>
                <a:lnTo>
                  <a:pt x="60248" y="5067"/>
                </a:lnTo>
                <a:lnTo>
                  <a:pt x="62788" y="10134"/>
                </a:lnTo>
                <a:lnTo>
                  <a:pt x="65303" y="12674"/>
                </a:lnTo>
                <a:lnTo>
                  <a:pt x="67805" y="17741"/>
                </a:lnTo>
                <a:lnTo>
                  <a:pt x="70307" y="25336"/>
                </a:lnTo>
                <a:lnTo>
                  <a:pt x="72809" y="37998"/>
                </a:lnTo>
                <a:lnTo>
                  <a:pt x="0" y="40538"/>
                </a:lnTo>
                <a:lnTo>
                  <a:pt x="5016" y="45605"/>
                </a:lnTo>
                <a:lnTo>
                  <a:pt x="160693" y="45605"/>
                </a:lnTo>
                <a:close/>
              </a:path>
              <a:path w="670560" h="321944">
                <a:moveTo>
                  <a:pt x="273697" y="68402"/>
                </a:moveTo>
                <a:lnTo>
                  <a:pt x="266166" y="60794"/>
                </a:lnTo>
                <a:lnTo>
                  <a:pt x="256120" y="50673"/>
                </a:lnTo>
                <a:lnTo>
                  <a:pt x="256120" y="48133"/>
                </a:lnTo>
                <a:lnTo>
                  <a:pt x="251066" y="50673"/>
                </a:lnTo>
                <a:lnTo>
                  <a:pt x="241058" y="60794"/>
                </a:lnTo>
                <a:lnTo>
                  <a:pt x="200850" y="60794"/>
                </a:lnTo>
                <a:lnTo>
                  <a:pt x="200850" y="17741"/>
                </a:lnTo>
                <a:lnTo>
                  <a:pt x="205905" y="17741"/>
                </a:lnTo>
                <a:lnTo>
                  <a:pt x="210908" y="12674"/>
                </a:lnTo>
                <a:lnTo>
                  <a:pt x="185826" y="0"/>
                </a:lnTo>
                <a:lnTo>
                  <a:pt x="185826" y="116522"/>
                </a:lnTo>
                <a:lnTo>
                  <a:pt x="140614" y="119062"/>
                </a:lnTo>
                <a:lnTo>
                  <a:pt x="145618" y="124129"/>
                </a:lnTo>
                <a:lnTo>
                  <a:pt x="165696" y="124129"/>
                </a:lnTo>
                <a:lnTo>
                  <a:pt x="165696" y="134264"/>
                </a:lnTo>
                <a:lnTo>
                  <a:pt x="175755" y="174790"/>
                </a:lnTo>
                <a:lnTo>
                  <a:pt x="180771" y="184924"/>
                </a:lnTo>
                <a:lnTo>
                  <a:pt x="183273" y="192519"/>
                </a:lnTo>
                <a:lnTo>
                  <a:pt x="185826" y="197586"/>
                </a:lnTo>
                <a:lnTo>
                  <a:pt x="188328" y="205193"/>
                </a:lnTo>
                <a:lnTo>
                  <a:pt x="190830" y="210261"/>
                </a:lnTo>
                <a:lnTo>
                  <a:pt x="193332" y="220383"/>
                </a:lnTo>
                <a:lnTo>
                  <a:pt x="185826" y="227990"/>
                </a:lnTo>
                <a:lnTo>
                  <a:pt x="183273" y="227990"/>
                </a:lnTo>
                <a:lnTo>
                  <a:pt x="183273" y="233057"/>
                </a:lnTo>
                <a:lnTo>
                  <a:pt x="180771" y="235585"/>
                </a:lnTo>
                <a:lnTo>
                  <a:pt x="175755" y="238125"/>
                </a:lnTo>
                <a:lnTo>
                  <a:pt x="163195" y="250786"/>
                </a:lnTo>
                <a:lnTo>
                  <a:pt x="158178" y="253314"/>
                </a:lnTo>
                <a:lnTo>
                  <a:pt x="155676" y="255854"/>
                </a:lnTo>
                <a:lnTo>
                  <a:pt x="150672" y="258381"/>
                </a:lnTo>
                <a:lnTo>
                  <a:pt x="145618" y="263448"/>
                </a:lnTo>
                <a:lnTo>
                  <a:pt x="135597" y="268516"/>
                </a:lnTo>
                <a:lnTo>
                  <a:pt x="133096" y="271056"/>
                </a:lnTo>
                <a:lnTo>
                  <a:pt x="123037" y="276123"/>
                </a:lnTo>
                <a:lnTo>
                  <a:pt x="130543" y="276123"/>
                </a:lnTo>
                <a:lnTo>
                  <a:pt x="138099" y="273583"/>
                </a:lnTo>
                <a:lnTo>
                  <a:pt x="168249" y="258381"/>
                </a:lnTo>
                <a:lnTo>
                  <a:pt x="170751" y="255854"/>
                </a:lnTo>
                <a:lnTo>
                  <a:pt x="175755" y="253314"/>
                </a:lnTo>
                <a:lnTo>
                  <a:pt x="178269" y="250786"/>
                </a:lnTo>
                <a:lnTo>
                  <a:pt x="183273" y="248246"/>
                </a:lnTo>
                <a:lnTo>
                  <a:pt x="200850" y="230517"/>
                </a:lnTo>
                <a:lnTo>
                  <a:pt x="200850" y="227990"/>
                </a:lnTo>
                <a:lnTo>
                  <a:pt x="205905" y="230517"/>
                </a:lnTo>
                <a:lnTo>
                  <a:pt x="228485" y="253314"/>
                </a:lnTo>
                <a:lnTo>
                  <a:pt x="233502" y="255854"/>
                </a:lnTo>
                <a:lnTo>
                  <a:pt x="241058" y="263448"/>
                </a:lnTo>
                <a:lnTo>
                  <a:pt x="246062" y="265988"/>
                </a:lnTo>
                <a:lnTo>
                  <a:pt x="251066" y="271056"/>
                </a:lnTo>
                <a:lnTo>
                  <a:pt x="256120" y="271056"/>
                </a:lnTo>
                <a:lnTo>
                  <a:pt x="261137" y="265988"/>
                </a:lnTo>
                <a:lnTo>
                  <a:pt x="266141" y="263448"/>
                </a:lnTo>
                <a:lnTo>
                  <a:pt x="273697" y="260921"/>
                </a:lnTo>
                <a:lnTo>
                  <a:pt x="273697" y="253314"/>
                </a:lnTo>
                <a:lnTo>
                  <a:pt x="268643" y="253314"/>
                </a:lnTo>
                <a:lnTo>
                  <a:pt x="238544" y="238125"/>
                </a:lnTo>
                <a:lnTo>
                  <a:pt x="230987" y="230517"/>
                </a:lnTo>
                <a:lnTo>
                  <a:pt x="225983" y="227990"/>
                </a:lnTo>
                <a:lnTo>
                  <a:pt x="218427" y="220383"/>
                </a:lnTo>
                <a:lnTo>
                  <a:pt x="213410" y="217855"/>
                </a:lnTo>
                <a:lnTo>
                  <a:pt x="215925" y="215315"/>
                </a:lnTo>
                <a:lnTo>
                  <a:pt x="215925" y="210261"/>
                </a:lnTo>
                <a:lnTo>
                  <a:pt x="218427" y="210261"/>
                </a:lnTo>
                <a:lnTo>
                  <a:pt x="218427" y="205193"/>
                </a:lnTo>
                <a:lnTo>
                  <a:pt x="220980" y="205193"/>
                </a:lnTo>
                <a:lnTo>
                  <a:pt x="220980" y="202653"/>
                </a:lnTo>
                <a:lnTo>
                  <a:pt x="220980" y="200126"/>
                </a:lnTo>
                <a:lnTo>
                  <a:pt x="223481" y="200126"/>
                </a:lnTo>
                <a:lnTo>
                  <a:pt x="223481" y="195059"/>
                </a:lnTo>
                <a:lnTo>
                  <a:pt x="225983" y="195059"/>
                </a:lnTo>
                <a:lnTo>
                  <a:pt x="225983" y="189992"/>
                </a:lnTo>
                <a:lnTo>
                  <a:pt x="228485" y="189992"/>
                </a:lnTo>
                <a:lnTo>
                  <a:pt x="228485" y="184924"/>
                </a:lnTo>
                <a:lnTo>
                  <a:pt x="230987" y="184924"/>
                </a:lnTo>
                <a:lnTo>
                  <a:pt x="230987" y="179857"/>
                </a:lnTo>
                <a:lnTo>
                  <a:pt x="233502" y="179857"/>
                </a:lnTo>
                <a:lnTo>
                  <a:pt x="233502" y="172262"/>
                </a:lnTo>
                <a:lnTo>
                  <a:pt x="236004" y="172262"/>
                </a:lnTo>
                <a:lnTo>
                  <a:pt x="236004" y="164655"/>
                </a:lnTo>
                <a:lnTo>
                  <a:pt x="238544" y="164655"/>
                </a:lnTo>
                <a:lnTo>
                  <a:pt x="238544" y="157060"/>
                </a:lnTo>
                <a:lnTo>
                  <a:pt x="241058" y="157060"/>
                </a:lnTo>
                <a:lnTo>
                  <a:pt x="241058" y="149453"/>
                </a:lnTo>
                <a:lnTo>
                  <a:pt x="243560" y="149453"/>
                </a:lnTo>
                <a:lnTo>
                  <a:pt x="243560" y="141859"/>
                </a:lnTo>
                <a:lnTo>
                  <a:pt x="246062" y="141859"/>
                </a:lnTo>
                <a:lnTo>
                  <a:pt x="246062" y="134264"/>
                </a:lnTo>
                <a:lnTo>
                  <a:pt x="248564" y="134264"/>
                </a:lnTo>
                <a:lnTo>
                  <a:pt x="248564" y="124129"/>
                </a:lnTo>
                <a:lnTo>
                  <a:pt x="253580" y="124129"/>
                </a:lnTo>
                <a:lnTo>
                  <a:pt x="258635" y="119062"/>
                </a:lnTo>
                <a:lnTo>
                  <a:pt x="256120" y="116522"/>
                </a:lnTo>
                <a:lnTo>
                  <a:pt x="246062" y="106387"/>
                </a:lnTo>
                <a:lnTo>
                  <a:pt x="246062" y="103860"/>
                </a:lnTo>
                <a:lnTo>
                  <a:pt x="241058" y="106387"/>
                </a:lnTo>
                <a:lnTo>
                  <a:pt x="230987" y="116522"/>
                </a:lnTo>
                <a:lnTo>
                  <a:pt x="230987" y="124129"/>
                </a:lnTo>
                <a:lnTo>
                  <a:pt x="230987" y="134264"/>
                </a:lnTo>
                <a:lnTo>
                  <a:pt x="228485" y="134264"/>
                </a:lnTo>
                <a:lnTo>
                  <a:pt x="228485" y="144386"/>
                </a:lnTo>
                <a:lnTo>
                  <a:pt x="225983" y="144386"/>
                </a:lnTo>
                <a:lnTo>
                  <a:pt x="225983" y="151993"/>
                </a:lnTo>
                <a:lnTo>
                  <a:pt x="223481" y="151993"/>
                </a:lnTo>
                <a:lnTo>
                  <a:pt x="223481" y="159588"/>
                </a:lnTo>
                <a:lnTo>
                  <a:pt x="220980" y="159588"/>
                </a:lnTo>
                <a:lnTo>
                  <a:pt x="220980" y="169722"/>
                </a:lnTo>
                <a:lnTo>
                  <a:pt x="218427" y="169722"/>
                </a:lnTo>
                <a:lnTo>
                  <a:pt x="218427" y="174790"/>
                </a:lnTo>
                <a:lnTo>
                  <a:pt x="215925" y="174790"/>
                </a:lnTo>
                <a:lnTo>
                  <a:pt x="215925" y="182384"/>
                </a:lnTo>
                <a:lnTo>
                  <a:pt x="213410" y="182384"/>
                </a:lnTo>
                <a:lnTo>
                  <a:pt x="213410" y="187452"/>
                </a:lnTo>
                <a:lnTo>
                  <a:pt x="210908" y="187452"/>
                </a:lnTo>
                <a:lnTo>
                  <a:pt x="210908" y="192519"/>
                </a:lnTo>
                <a:lnTo>
                  <a:pt x="208407" y="192519"/>
                </a:lnTo>
                <a:lnTo>
                  <a:pt x="208407" y="197586"/>
                </a:lnTo>
                <a:lnTo>
                  <a:pt x="205905" y="197586"/>
                </a:lnTo>
                <a:lnTo>
                  <a:pt x="205905" y="202653"/>
                </a:lnTo>
                <a:lnTo>
                  <a:pt x="203403" y="202653"/>
                </a:lnTo>
                <a:lnTo>
                  <a:pt x="200850" y="200126"/>
                </a:lnTo>
                <a:lnTo>
                  <a:pt x="183273" y="164655"/>
                </a:lnTo>
                <a:lnTo>
                  <a:pt x="180771" y="157060"/>
                </a:lnTo>
                <a:lnTo>
                  <a:pt x="178269" y="151993"/>
                </a:lnTo>
                <a:lnTo>
                  <a:pt x="170751" y="129197"/>
                </a:lnTo>
                <a:lnTo>
                  <a:pt x="170751" y="124129"/>
                </a:lnTo>
                <a:lnTo>
                  <a:pt x="230987" y="124129"/>
                </a:lnTo>
                <a:lnTo>
                  <a:pt x="230987" y="116522"/>
                </a:lnTo>
                <a:lnTo>
                  <a:pt x="200850" y="116522"/>
                </a:lnTo>
                <a:lnTo>
                  <a:pt x="200850" y="68402"/>
                </a:lnTo>
                <a:lnTo>
                  <a:pt x="273697" y="68402"/>
                </a:lnTo>
                <a:close/>
              </a:path>
              <a:path w="670560" h="321944">
                <a:moveTo>
                  <a:pt x="544842" y="121589"/>
                </a:moveTo>
                <a:lnTo>
                  <a:pt x="542340" y="119062"/>
                </a:lnTo>
                <a:lnTo>
                  <a:pt x="532282" y="108927"/>
                </a:lnTo>
                <a:lnTo>
                  <a:pt x="532282" y="106387"/>
                </a:lnTo>
                <a:lnTo>
                  <a:pt x="527278" y="108927"/>
                </a:lnTo>
                <a:lnTo>
                  <a:pt x="519760" y="116497"/>
                </a:lnTo>
                <a:lnTo>
                  <a:pt x="519760" y="126657"/>
                </a:lnTo>
                <a:lnTo>
                  <a:pt x="519760" y="172262"/>
                </a:lnTo>
                <a:lnTo>
                  <a:pt x="446913" y="172262"/>
                </a:lnTo>
                <a:lnTo>
                  <a:pt x="446913" y="126657"/>
                </a:lnTo>
                <a:lnTo>
                  <a:pt x="519760" y="126657"/>
                </a:lnTo>
                <a:lnTo>
                  <a:pt x="519760" y="116497"/>
                </a:lnTo>
                <a:lnTo>
                  <a:pt x="517207" y="119062"/>
                </a:lnTo>
                <a:lnTo>
                  <a:pt x="431876" y="119062"/>
                </a:lnTo>
                <a:lnTo>
                  <a:pt x="431876" y="126657"/>
                </a:lnTo>
                <a:lnTo>
                  <a:pt x="431876" y="172262"/>
                </a:lnTo>
                <a:lnTo>
                  <a:pt x="364083" y="172262"/>
                </a:lnTo>
                <a:lnTo>
                  <a:pt x="364083" y="126657"/>
                </a:lnTo>
                <a:lnTo>
                  <a:pt x="431876" y="126657"/>
                </a:lnTo>
                <a:lnTo>
                  <a:pt x="431876" y="119062"/>
                </a:lnTo>
                <a:lnTo>
                  <a:pt x="364083" y="119062"/>
                </a:lnTo>
                <a:lnTo>
                  <a:pt x="361581" y="116522"/>
                </a:lnTo>
                <a:lnTo>
                  <a:pt x="346506" y="108927"/>
                </a:lnTo>
                <a:lnTo>
                  <a:pt x="346506" y="197586"/>
                </a:lnTo>
                <a:lnTo>
                  <a:pt x="344004" y="197586"/>
                </a:lnTo>
                <a:lnTo>
                  <a:pt x="344004" y="205193"/>
                </a:lnTo>
                <a:lnTo>
                  <a:pt x="341452" y="205193"/>
                </a:lnTo>
                <a:lnTo>
                  <a:pt x="341452" y="215315"/>
                </a:lnTo>
                <a:lnTo>
                  <a:pt x="338950" y="215315"/>
                </a:lnTo>
                <a:lnTo>
                  <a:pt x="338950" y="222923"/>
                </a:lnTo>
                <a:lnTo>
                  <a:pt x="336448" y="222923"/>
                </a:lnTo>
                <a:lnTo>
                  <a:pt x="336448" y="227990"/>
                </a:lnTo>
                <a:lnTo>
                  <a:pt x="333946" y="227990"/>
                </a:lnTo>
                <a:lnTo>
                  <a:pt x="333946" y="233057"/>
                </a:lnTo>
                <a:lnTo>
                  <a:pt x="331431" y="233057"/>
                </a:lnTo>
                <a:lnTo>
                  <a:pt x="331431" y="238125"/>
                </a:lnTo>
                <a:lnTo>
                  <a:pt x="328930" y="238125"/>
                </a:lnTo>
                <a:lnTo>
                  <a:pt x="328930" y="243192"/>
                </a:lnTo>
                <a:lnTo>
                  <a:pt x="326428" y="245719"/>
                </a:lnTo>
                <a:lnTo>
                  <a:pt x="323875" y="245719"/>
                </a:lnTo>
                <a:lnTo>
                  <a:pt x="323875" y="250786"/>
                </a:lnTo>
                <a:lnTo>
                  <a:pt x="318871" y="255854"/>
                </a:lnTo>
                <a:lnTo>
                  <a:pt x="316369" y="255854"/>
                </a:lnTo>
                <a:lnTo>
                  <a:pt x="316369" y="260921"/>
                </a:lnTo>
                <a:lnTo>
                  <a:pt x="303796" y="273583"/>
                </a:lnTo>
                <a:lnTo>
                  <a:pt x="306298" y="276123"/>
                </a:lnTo>
                <a:lnTo>
                  <a:pt x="311353" y="276123"/>
                </a:lnTo>
                <a:lnTo>
                  <a:pt x="323875" y="263448"/>
                </a:lnTo>
                <a:lnTo>
                  <a:pt x="328930" y="260921"/>
                </a:lnTo>
                <a:lnTo>
                  <a:pt x="331431" y="258381"/>
                </a:lnTo>
                <a:lnTo>
                  <a:pt x="331431" y="253314"/>
                </a:lnTo>
                <a:lnTo>
                  <a:pt x="333946" y="253314"/>
                </a:lnTo>
                <a:lnTo>
                  <a:pt x="338950" y="248246"/>
                </a:lnTo>
                <a:lnTo>
                  <a:pt x="338950" y="243192"/>
                </a:lnTo>
                <a:lnTo>
                  <a:pt x="341452" y="243192"/>
                </a:lnTo>
                <a:lnTo>
                  <a:pt x="346506" y="238125"/>
                </a:lnTo>
                <a:lnTo>
                  <a:pt x="346506" y="233057"/>
                </a:lnTo>
                <a:lnTo>
                  <a:pt x="349008" y="233057"/>
                </a:lnTo>
                <a:lnTo>
                  <a:pt x="349008" y="227990"/>
                </a:lnTo>
                <a:lnTo>
                  <a:pt x="351510" y="227990"/>
                </a:lnTo>
                <a:lnTo>
                  <a:pt x="351510" y="222923"/>
                </a:lnTo>
                <a:lnTo>
                  <a:pt x="354025" y="222923"/>
                </a:lnTo>
                <a:lnTo>
                  <a:pt x="354025" y="217855"/>
                </a:lnTo>
                <a:lnTo>
                  <a:pt x="356527" y="217855"/>
                </a:lnTo>
                <a:lnTo>
                  <a:pt x="356527" y="212788"/>
                </a:lnTo>
                <a:lnTo>
                  <a:pt x="359029" y="212788"/>
                </a:lnTo>
                <a:lnTo>
                  <a:pt x="359029" y="205193"/>
                </a:lnTo>
                <a:lnTo>
                  <a:pt x="361581" y="205193"/>
                </a:lnTo>
                <a:lnTo>
                  <a:pt x="361581" y="192519"/>
                </a:lnTo>
                <a:lnTo>
                  <a:pt x="364083" y="192519"/>
                </a:lnTo>
                <a:lnTo>
                  <a:pt x="364083" y="179857"/>
                </a:lnTo>
                <a:lnTo>
                  <a:pt x="519760" y="179857"/>
                </a:lnTo>
                <a:lnTo>
                  <a:pt x="519760" y="187452"/>
                </a:lnTo>
                <a:lnTo>
                  <a:pt x="529780" y="187452"/>
                </a:lnTo>
                <a:lnTo>
                  <a:pt x="537337" y="184924"/>
                </a:lnTo>
                <a:lnTo>
                  <a:pt x="536905" y="179857"/>
                </a:lnTo>
                <a:lnTo>
                  <a:pt x="536270" y="172262"/>
                </a:lnTo>
                <a:lnTo>
                  <a:pt x="534784" y="154520"/>
                </a:lnTo>
                <a:lnTo>
                  <a:pt x="534784" y="126657"/>
                </a:lnTo>
                <a:lnTo>
                  <a:pt x="539838" y="126657"/>
                </a:lnTo>
                <a:lnTo>
                  <a:pt x="544842" y="121589"/>
                </a:lnTo>
                <a:close/>
              </a:path>
              <a:path w="670560" h="321944">
                <a:moveTo>
                  <a:pt x="567436" y="53200"/>
                </a:moveTo>
                <a:lnTo>
                  <a:pt x="559904" y="45605"/>
                </a:lnTo>
                <a:lnTo>
                  <a:pt x="547357" y="32931"/>
                </a:lnTo>
                <a:lnTo>
                  <a:pt x="547357" y="30403"/>
                </a:lnTo>
                <a:lnTo>
                  <a:pt x="539838" y="32931"/>
                </a:lnTo>
                <a:lnTo>
                  <a:pt x="527278" y="45605"/>
                </a:lnTo>
                <a:lnTo>
                  <a:pt x="446913" y="45605"/>
                </a:lnTo>
                <a:lnTo>
                  <a:pt x="446913" y="20269"/>
                </a:lnTo>
                <a:lnTo>
                  <a:pt x="449453" y="20269"/>
                </a:lnTo>
                <a:lnTo>
                  <a:pt x="456971" y="12674"/>
                </a:lnTo>
                <a:lnTo>
                  <a:pt x="451967" y="10134"/>
                </a:lnTo>
                <a:lnTo>
                  <a:pt x="436892" y="5067"/>
                </a:lnTo>
                <a:lnTo>
                  <a:pt x="431876" y="2540"/>
                </a:lnTo>
                <a:lnTo>
                  <a:pt x="431876" y="45605"/>
                </a:lnTo>
                <a:lnTo>
                  <a:pt x="313855" y="48133"/>
                </a:lnTo>
                <a:lnTo>
                  <a:pt x="318871" y="53200"/>
                </a:lnTo>
                <a:lnTo>
                  <a:pt x="431876" y="53200"/>
                </a:lnTo>
                <a:lnTo>
                  <a:pt x="431876" y="86131"/>
                </a:lnTo>
                <a:lnTo>
                  <a:pt x="344004" y="88658"/>
                </a:lnTo>
                <a:lnTo>
                  <a:pt x="349008" y="93726"/>
                </a:lnTo>
                <a:lnTo>
                  <a:pt x="539838" y="93726"/>
                </a:lnTo>
                <a:lnTo>
                  <a:pt x="532307" y="86131"/>
                </a:lnTo>
                <a:lnTo>
                  <a:pt x="519760" y="73469"/>
                </a:lnTo>
                <a:lnTo>
                  <a:pt x="519760" y="70929"/>
                </a:lnTo>
                <a:lnTo>
                  <a:pt x="514705" y="73469"/>
                </a:lnTo>
                <a:lnTo>
                  <a:pt x="502183" y="86131"/>
                </a:lnTo>
                <a:lnTo>
                  <a:pt x="446913" y="86131"/>
                </a:lnTo>
                <a:lnTo>
                  <a:pt x="446913" y="53200"/>
                </a:lnTo>
                <a:lnTo>
                  <a:pt x="567436" y="53200"/>
                </a:lnTo>
                <a:close/>
              </a:path>
              <a:path w="670560" h="321944">
                <a:moveTo>
                  <a:pt x="670382" y="205193"/>
                </a:moveTo>
                <a:lnTo>
                  <a:pt x="667880" y="136791"/>
                </a:lnTo>
                <a:lnTo>
                  <a:pt x="665378" y="121602"/>
                </a:lnTo>
                <a:lnTo>
                  <a:pt x="660361" y="101333"/>
                </a:lnTo>
                <a:lnTo>
                  <a:pt x="657821" y="96266"/>
                </a:lnTo>
                <a:lnTo>
                  <a:pt x="655307" y="88671"/>
                </a:lnTo>
                <a:lnTo>
                  <a:pt x="640245" y="58267"/>
                </a:lnTo>
                <a:lnTo>
                  <a:pt x="637730" y="55740"/>
                </a:lnTo>
                <a:lnTo>
                  <a:pt x="635228" y="50673"/>
                </a:lnTo>
                <a:lnTo>
                  <a:pt x="630224" y="45605"/>
                </a:lnTo>
                <a:lnTo>
                  <a:pt x="627722" y="40538"/>
                </a:lnTo>
                <a:lnTo>
                  <a:pt x="610146" y="22809"/>
                </a:lnTo>
                <a:lnTo>
                  <a:pt x="610146" y="20269"/>
                </a:lnTo>
                <a:lnTo>
                  <a:pt x="602589" y="22809"/>
                </a:lnTo>
                <a:lnTo>
                  <a:pt x="605091" y="25336"/>
                </a:lnTo>
                <a:lnTo>
                  <a:pt x="607644" y="30403"/>
                </a:lnTo>
                <a:lnTo>
                  <a:pt x="615149" y="37998"/>
                </a:lnTo>
                <a:lnTo>
                  <a:pt x="617651" y="43065"/>
                </a:lnTo>
                <a:lnTo>
                  <a:pt x="622668" y="48133"/>
                </a:lnTo>
                <a:lnTo>
                  <a:pt x="625208" y="53200"/>
                </a:lnTo>
                <a:lnTo>
                  <a:pt x="627722" y="55740"/>
                </a:lnTo>
                <a:lnTo>
                  <a:pt x="635228" y="70929"/>
                </a:lnTo>
                <a:lnTo>
                  <a:pt x="637730" y="78536"/>
                </a:lnTo>
                <a:lnTo>
                  <a:pt x="642785" y="88671"/>
                </a:lnTo>
                <a:lnTo>
                  <a:pt x="650303" y="119062"/>
                </a:lnTo>
                <a:lnTo>
                  <a:pt x="652805" y="136791"/>
                </a:lnTo>
                <a:lnTo>
                  <a:pt x="655307" y="207721"/>
                </a:lnTo>
                <a:lnTo>
                  <a:pt x="652805" y="207721"/>
                </a:lnTo>
                <a:lnTo>
                  <a:pt x="652805" y="222923"/>
                </a:lnTo>
                <a:lnTo>
                  <a:pt x="650303" y="222923"/>
                </a:lnTo>
                <a:lnTo>
                  <a:pt x="650303" y="233057"/>
                </a:lnTo>
                <a:lnTo>
                  <a:pt x="647801" y="233057"/>
                </a:lnTo>
                <a:lnTo>
                  <a:pt x="647801" y="243192"/>
                </a:lnTo>
                <a:lnTo>
                  <a:pt x="645299" y="243192"/>
                </a:lnTo>
                <a:lnTo>
                  <a:pt x="645299" y="253314"/>
                </a:lnTo>
                <a:lnTo>
                  <a:pt x="642785" y="253314"/>
                </a:lnTo>
                <a:lnTo>
                  <a:pt x="642785" y="258381"/>
                </a:lnTo>
                <a:lnTo>
                  <a:pt x="640245" y="258381"/>
                </a:lnTo>
                <a:lnTo>
                  <a:pt x="640245" y="263448"/>
                </a:lnTo>
                <a:lnTo>
                  <a:pt x="637730" y="263448"/>
                </a:lnTo>
                <a:lnTo>
                  <a:pt x="637730" y="268516"/>
                </a:lnTo>
                <a:lnTo>
                  <a:pt x="635228" y="268516"/>
                </a:lnTo>
                <a:lnTo>
                  <a:pt x="635228" y="276123"/>
                </a:lnTo>
                <a:lnTo>
                  <a:pt x="632726" y="276123"/>
                </a:lnTo>
                <a:lnTo>
                  <a:pt x="632726" y="281190"/>
                </a:lnTo>
                <a:lnTo>
                  <a:pt x="630224" y="281190"/>
                </a:lnTo>
                <a:lnTo>
                  <a:pt x="630224" y="286245"/>
                </a:lnTo>
                <a:lnTo>
                  <a:pt x="627722" y="288785"/>
                </a:lnTo>
                <a:lnTo>
                  <a:pt x="625208" y="288785"/>
                </a:lnTo>
                <a:lnTo>
                  <a:pt x="625208" y="293852"/>
                </a:lnTo>
                <a:lnTo>
                  <a:pt x="617651" y="301447"/>
                </a:lnTo>
                <a:lnTo>
                  <a:pt x="615149" y="301447"/>
                </a:lnTo>
                <a:lnTo>
                  <a:pt x="615149" y="306514"/>
                </a:lnTo>
                <a:lnTo>
                  <a:pt x="607644" y="314109"/>
                </a:lnTo>
                <a:lnTo>
                  <a:pt x="605091" y="314109"/>
                </a:lnTo>
                <a:lnTo>
                  <a:pt x="605091" y="319176"/>
                </a:lnTo>
                <a:lnTo>
                  <a:pt x="602589" y="321716"/>
                </a:lnTo>
                <a:lnTo>
                  <a:pt x="610146" y="321716"/>
                </a:lnTo>
                <a:lnTo>
                  <a:pt x="615149" y="319176"/>
                </a:lnTo>
                <a:lnTo>
                  <a:pt x="630224" y="303974"/>
                </a:lnTo>
                <a:lnTo>
                  <a:pt x="630224" y="298919"/>
                </a:lnTo>
                <a:lnTo>
                  <a:pt x="632726" y="298919"/>
                </a:lnTo>
                <a:lnTo>
                  <a:pt x="637730" y="293852"/>
                </a:lnTo>
                <a:lnTo>
                  <a:pt x="637730" y="288785"/>
                </a:lnTo>
                <a:lnTo>
                  <a:pt x="640245" y="288785"/>
                </a:lnTo>
                <a:lnTo>
                  <a:pt x="642785" y="286245"/>
                </a:lnTo>
                <a:lnTo>
                  <a:pt x="642785" y="281190"/>
                </a:lnTo>
                <a:lnTo>
                  <a:pt x="645299" y="281190"/>
                </a:lnTo>
                <a:lnTo>
                  <a:pt x="645299" y="276123"/>
                </a:lnTo>
                <a:lnTo>
                  <a:pt x="647801" y="276123"/>
                </a:lnTo>
                <a:lnTo>
                  <a:pt x="647801" y="271056"/>
                </a:lnTo>
                <a:lnTo>
                  <a:pt x="650303" y="271056"/>
                </a:lnTo>
                <a:lnTo>
                  <a:pt x="650303" y="265988"/>
                </a:lnTo>
                <a:lnTo>
                  <a:pt x="652805" y="265988"/>
                </a:lnTo>
                <a:lnTo>
                  <a:pt x="652805" y="260921"/>
                </a:lnTo>
                <a:lnTo>
                  <a:pt x="655307" y="260921"/>
                </a:lnTo>
                <a:lnTo>
                  <a:pt x="655307" y="253314"/>
                </a:lnTo>
                <a:lnTo>
                  <a:pt x="657821" y="253314"/>
                </a:lnTo>
                <a:lnTo>
                  <a:pt x="657821" y="248246"/>
                </a:lnTo>
                <a:lnTo>
                  <a:pt x="660361" y="248246"/>
                </a:lnTo>
                <a:lnTo>
                  <a:pt x="660361" y="240652"/>
                </a:lnTo>
                <a:lnTo>
                  <a:pt x="662863" y="240652"/>
                </a:lnTo>
                <a:lnTo>
                  <a:pt x="662863" y="230517"/>
                </a:lnTo>
                <a:lnTo>
                  <a:pt x="665378" y="230517"/>
                </a:lnTo>
                <a:lnTo>
                  <a:pt x="665378" y="220383"/>
                </a:lnTo>
                <a:lnTo>
                  <a:pt x="667880" y="220383"/>
                </a:lnTo>
                <a:lnTo>
                  <a:pt x="667880" y="205193"/>
                </a:lnTo>
                <a:lnTo>
                  <a:pt x="670382" y="205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15989" y="2109753"/>
            <a:ext cx="195836" cy="68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6822289" y="2018557"/>
            <a:ext cx="191135" cy="205740"/>
            <a:chOff x="6822289" y="2018557"/>
            <a:chExt cx="191135" cy="205740"/>
          </a:xfrm>
        </p:grpSpPr>
        <p:sp>
          <p:nvSpPr>
            <p:cNvPr id="39" name="object 39"/>
            <p:cNvSpPr/>
            <p:nvPr/>
          </p:nvSpPr>
          <p:spPr>
            <a:xfrm>
              <a:off x="6822289" y="2018557"/>
              <a:ext cx="123029" cy="2051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82974" y="2190810"/>
              <a:ext cx="30480" cy="25400"/>
            </a:xfrm>
            <a:custGeom>
              <a:avLst/>
              <a:gdLst/>
              <a:ahLst/>
              <a:cxnLst/>
              <a:rect l="l" t="t" r="r" b="b"/>
              <a:pathLst>
                <a:path w="30479" h="25400">
                  <a:moveTo>
                    <a:pt x="22584" y="0"/>
                  </a:moveTo>
                  <a:lnTo>
                    <a:pt x="7557" y="2533"/>
                  </a:lnTo>
                  <a:lnTo>
                    <a:pt x="5009" y="5066"/>
                  </a:lnTo>
                  <a:lnTo>
                    <a:pt x="2504" y="5066"/>
                  </a:lnTo>
                  <a:lnTo>
                    <a:pt x="2504" y="10133"/>
                  </a:lnTo>
                  <a:lnTo>
                    <a:pt x="0" y="12667"/>
                  </a:lnTo>
                  <a:lnTo>
                    <a:pt x="2504" y="20267"/>
                  </a:lnTo>
                  <a:lnTo>
                    <a:pt x="5009" y="22801"/>
                  </a:lnTo>
                  <a:lnTo>
                    <a:pt x="10062" y="25334"/>
                  </a:lnTo>
                  <a:lnTo>
                    <a:pt x="25133" y="25334"/>
                  </a:lnTo>
                  <a:lnTo>
                    <a:pt x="27637" y="22801"/>
                  </a:lnTo>
                  <a:lnTo>
                    <a:pt x="27637" y="17734"/>
                  </a:lnTo>
                  <a:lnTo>
                    <a:pt x="30142" y="17734"/>
                  </a:lnTo>
                  <a:lnTo>
                    <a:pt x="27637" y="5066"/>
                  </a:lnTo>
                  <a:lnTo>
                    <a:pt x="22584" y="2533"/>
                  </a:lnTo>
                  <a:lnTo>
                    <a:pt x="22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65843" y="2013490"/>
            <a:ext cx="389255" cy="205740"/>
            <a:chOff x="7065843" y="2013490"/>
            <a:chExt cx="389255" cy="205740"/>
          </a:xfrm>
        </p:grpSpPr>
        <p:sp>
          <p:nvSpPr>
            <p:cNvPr id="42" name="object 42"/>
            <p:cNvSpPr/>
            <p:nvPr/>
          </p:nvSpPr>
          <p:spPr>
            <a:xfrm>
              <a:off x="7065843" y="2018557"/>
              <a:ext cx="95391" cy="2001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3881" y="2013490"/>
              <a:ext cx="130587" cy="20518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59620" y="2018557"/>
              <a:ext cx="95391" cy="2001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867740" y="2481660"/>
            <a:ext cx="1052126" cy="3055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12010" y="2466669"/>
            <a:ext cx="681355" cy="320675"/>
          </a:xfrm>
          <a:custGeom>
            <a:avLst/>
            <a:gdLst/>
            <a:ahLst/>
            <a:cxnLst/>
            <a:rect l="l" t="t" r="r" b="b"/>
            <a:pathLst>
              <a:path w="681355" h="320675">
                <a:moveTo>
                  <a:pt x="112623" y="162560"/>
                </a:moveTo>
                <a:lnTo>
                  <a:pt x="92151" y="165100"/>
                </a:lnTo>
                <a:lnTo>
                  <a:pt x="76784" y="167640"/>
                </a:lnTo>
                <a:lnTo>
                  <a:pt x="58864" y="170180"/>
                </a:lnTo>
                <a:lnTo>
                  <a:pt x="43548" y="172720"/>
                </a:lnTo>
                <a:lnTo>
                  <a:pt x="28181" y="172720"/>
                </a:lnTo>
                <a:lnTo>
                  <a:pt x="46101" y="153670"/>
                </a:lnTo>
                <a:lnTo>
                  <a:pt x="46101" y="148590"/>
                </a:lnTo>
                <a:lnTo>
                  <a:pt x="48653" y="148590"/>
                </a:lnTo>
                <a:lnTo>
                  <a:pt x="61468" y="135890"/>
                </a:lnTo>
                <a:lnTo>
                  <a:pt x="61468" y="130810"/>
                </a:lnTo>
                <a:lnTo>
                  <a:pt x="64020" y="130810"/>
                </a:lnTo>
                <a:lnTo>
                  <a:pt x="71678" y="123190"/>
                </a:lnTo>
                <a:lnTo>
                  <a:pt x="71678" y="118110"/>
                </a:lnTo>
                <a:lnTo>
                  <a:pt x="74231" y="118110"/>
                </a:lnTo>
                <a:lnTo>
                  <a:pt x="79387" y="113030"/>
                </a:lnTo>
                <a:lnTo>
                  <a:pt x="79387" y="107950"/>
                </a:lnTo>
                <a:lnTo>
                  <a:pt x="81940" y="107950"/>
                </a:lnTo>
                <a:lnTo>
                  <a:pt x="84493" y="105410"/>
                </a:lnTo>
                <a:lnTo>
                  <a:pt x="92176" y="97790"/>
                </a:lnTo>
                <a:lnTo>
                  <a:pt x="102412" y="87630"/>
                </a:lnTo>
                <a:lnTo>
                  <a:pt x="107518" y="85090"/>
                </a:lnTo>
                <a:lnTo>
                  <a:pt x="110070" y="82550"/>
                </a:lnTo>
                <a:lnTo>
                  <a:pt x="104965" y="77470"/>
                </a:lnTo>
                <a:lnTo>
                  <a:pt x="99860" y="74930"/>
                </a:lnTo>
                <a:lnTo>
                  <a:pt x="94703" y="69850"/>
                </a:lnTo>
                <a:lnTo>
                  <a:pt x="89598" y="67310"/>
                </a:lnTo>
                <a:lnTo>
                  <a:pt x="89598" y="72390"/>
                </a:lnTo>
                <a:lnTo>
                  <a:pt x="87045" y="72390"/>
                </a:lnTo>
                <a:lnTo>
                  <a:pt x="87045" y="77470"/>
                </a:lnTo>
                <a:lnTo>
                  <a:pt x="84493" y="80010"/>
                </a:lnTo>
                <a:lnTo>
                  <a:pt x="81940" y="80010"/>
                </a:lnTo>
                <a:lnTo>
                  <a:pt x="81940" y="85090"/>
                </a:lnTo>
                <a:lnTo>
                  <a:pt x="79387" y="87630"/>
                </a:lnTo>
                <a:lnTo>
                  <a:pt x="76784" y="87630"/>
                </a:lnTo>
                <a:lnTo>
                  <a:pt x="76784" y="92710"/>
                </a:lnTo>
                <a:lnTo>
                  <a:pt x="71678" y="97790"/>
                </a:lnTo>
                <a:lnTo>
                  <a:pt x="25628" y="97790"/>
                </a:lnTo>
                <a:lnTo>
                  <a:pt x="30734" y="92710"/>
                </a:lnTo>
                <a:lnTo>
                  <a:pt x="30734" y="87630"/>
                </a:lnTo>
                <a:lnTo>
                  <a:pt x="33286" y="87630"/>
                </a:lnTo>
                <a:lnTo>
                  <a:pt x="35839" y="85090"/>
                </a:lnTo>
                <a:lnTo>
                  <a:pt x="35839" y="80010"/>
                </a:lnTo>
                <a:lnTo>
                  <a:pt x="38392" y="80010"/>
                </a:lnTo>
                <a:lnTo>
                  <a:pt x="40944" y="77470"/>
                </a:lnTo>
                <a:lnTo>
                  <a:pt x="40944" y="72390"/>
                </a:lnTo>
                <a:lnTo>
                  <a:pt x="43548" y="72390"/>
                </a:lnTo>
                <a:lnTo>
                  <a:pt x="48653" y="67310"/>
                </a:lnTo>
                <a:lnTo>
                  <a:pt x="48653" y="62230"/>
                </a:lnTo>
                <a:lnTo>
                  <a:pt x="51206" y="62230"/>
                </a:lnTo>
                <a:lnTo>
                  <a:pt x="53759" y="59690"/>
                </a:lnTo>
                <a:lnTo>
                  <a:pt x="53759" y="54610"/>
                </a:lnTo>
                <a:lnTo>
                  <a:pt x="56311" y="54610"/>
                </a:lnTo>
                <a:lnTo>
                  <a:pt x="61468" y="49530"/>
                </a:lnTo>
                <a:lnTo>
                  <a:pt x="61468" y="44450"/>
                </a:lnTo>
                <a:lnTo>
                  <a:pt x="64020" y="44450"/>
                </a:lnTo>
                <a:lnTo>
                  <a:pt x="66573" y="41910"/>
                </a:lnTo>
                <a:lnTo>
                  <a:pt x="66573" y="35560"/>
                </a:lnTo>
                <a:lnTo>
                  <a:pt x="69126" y="35560"/>
                </a:lnTo>
                <a:lnTo>
                  <a:pt x="79387" y="25400"/>
                </a:lnTo>
                <a:lnTo>
                  <a:pt x="79387" y="20320"/>
                </a:lnTo>
                <a:lnTo>
                  <a:pt x="84493" y="20320"/>
                </a:lnTo>
                <a:lnTo>
                  <a:pt x="87045" y="17780"/>
                </a:lnTo>
                <a:lnTo>
                  <a:pt x="81940" y="12700"/>
                </a:lnTo>
                <a:lnTo>
                  <a:pt x="76784" y="10160"/>
                </a:lnTo>
                <a:lnTo>
                  <a:pt x="71678" y="5080"/>
                </a:lnTo>
                <a:lnTo>
                  <a:pt x="66573" y="2540"/>
                </a:lnTo>
                <a:lnTo>
                  <a:pt x="66573" y="7620"/>
                </a:lnTo>
                <a:lnTo>
                  <a:pt x="64020" y="7620"/>
                </a:lnTo>
                <a:lnTo>
                  <a:pt x="64020" y="12700"/>
                </a:lnTo>
                <a:lnTo>
                  <a:pt x="61468" y="12700"/>
                </a:lnTo>
                <a:lnTo>
                  <a:pt x="61468" y="17780"/>
                </a:lnTo>
                <a:lnTo>
                  <a:pt x="58864" y="17780"/>
                </a:lnTo>
                <a:lnTo>
                  <a:pt x="58864" y="25400"/>
                </a:lnTo>
                <a:lnTo>
                  <a:pt x="56311" y="25400"/>
                </a:lnTo>
                <a:lnTo>
                  <a:pt x="56311" y="30480"/>
                </a:lnTo>
                <a:lnTo>
                  <a:pt x="53759" y="30480"/>
                </a:lnTo>
                <a:lnTo>
                  <a:pt x="53759" y="35560"/>
                </a:lnTo>
                <a:lnTo>
                  <a:pt x="51206" y="35560"/>
                </a:lnTo>
                <a:lnTo>
                  <a:pt x="51206" y="41910"/>
                </a:lnTo>
                <a:lnTo>
                  <a:pt x="48653" y="41910"/>
                </a:lnTo>
                <a:lnTo>
                  <a:pt x="48653" y="46990"/>
                </a:lnTo>
                <a:lnTo>
                  <a:pt x="46101" y="49530"/>
                </a:lnTo>
                <a:lnTo>
                  <a:pt x="43548" y="49530"/>
                </a:lnTo>
                <a:lnTo>
                  <a:pt x="43548" y="54610"/>
                </a:lnTo>
                <a:lnTo>
                  <a:pt x="40944" y="54610"/>
                </a:lnTo>
                <a:lnTo>
                  <a:pt x="40944" y="59690"/>
                </a:lnTo>
                <a:lnTo>
                  <a:pt x="38392" y="62230"/>
                </a:lnTo>
                <a:lnTo>
                  <a:pt x="35839" y="62230"/>
                </a:lnTo>
                <a:lnTo>
                  <a:pt x="35839" y="67310"/>
                </a:lnTo>
                <a:lnTo>
                  <a:pt x="33286" y="69850"/>
                </a:lnTo>
                <a:lnTo>
                  <a:pt x="30734" y="69850"/>
                </a:lnTo>
                <a:lnTo>
                  <a:pt x="30734" y="74930"/>
                </a:lnTo>
                <a:lnTo>
                  <a:pt x="23025" y="82550"/>
                </a:lnTo>
                <a:lnTo>
                  <a:pt x="20472" y="82550"/>
                </a:lnTo>
                <a:lnTo>
                  <a:pt x="20472" y="87630"/>
                </a:lnTo>
                <a:lnTo>
                  <a:pt x="17919" y="90170"/>
                </a:lnTo>
                <a:lnTo>
                  <a:pt x="12814" y="92710"/>
                </a:lnTo>
                <a:lnTo>
                  <a:pt x="7708" y="97790"/>
                </a:lnTo>
                <a:lnTo>
                  <a:pt x="0" y="100330"/>
                </a:lnTo>
                <a:lnTo>
                  <a:pt x="2552" y="102870"/>
                </a:lnTo>
                <a:lnTo>
                  <a:pt x="5105" y="107950"/>
                </a:lnTo>
                <a:lnTo>
                  <a:pt x="7708" y="110490"/>
                </a:lnTo>
                <a:lnTo>
                  <a:pt x="10261" y="115570"/>
                </a:lnTo>
                <a:lnTo>
                  <a:pt x="12814" y="118110"/>
                </a:lnTo>
                <a:lnTo>
                  <a:pt x="17919" y="118110"/>
                </a:lnTo>
                <a:lnTo>
                  <a:pt x="20472" y="115570"/>
                </a:lnTo>
                <a:lnTo>
                  <a:pt x="25628" y="113030"/>
                </a:lnTo>
                <a:lnTo>
                  <a:pt x="35839" y="110490"/>
                </a:lnTo>
                <a:lnTo>
                  <a:pt x="51206" y="107950"/>
                </a:lnTo>
                <a:lnTo>
                  <a:pt x="51206" y="105410"/>
                </a:lnTo>
                <a:lnTo>
                  <a:pt x="69126" y="107950"/>
                </a:lnTo>
                <a:lnTo>
                  <a:pt x="64020" y="113030"/>
                </a:lnTo>
                <a:lnTo>
                  <a:pt x="61468" y="113030"/>
                </a:lnTo>
                <a:lnTo>
                  <a:pt x="61468" y="118110"/>
                </a:lnTo>
                <a:lnTo>
                  <a:pt x="53759" y="125730"/>
                </a:lnTo>
                <a:lnTo>
                  <a:pt x="51206" y="125730"/>
                </a:lnTo>
                <a:lnTo>
                  <a:pt x="51206" y="130810"/>
                </a:lnTo>
                <a:lnTo>
                  <a:pt x="17919" y="165100"/>
                </a:lnTo>
                <a:lnTo>
                  <a:pt x="2552" y="172720"/>
                </a:lnTo>
                <a:lnTo>
                  <a:pt x="5105" y="175260"/>
                </a:lnTo>
                <a:lnTo>
                  <a:pt x="10261" y="185420"/>
                </a:lnTo>
                <a:lnTo>
                  <a:pt x="12814" y="187960"/>
                </a:lnTo>
                <a:lnTo>
                  <a:pt x="15367" y="193040"/>
                </a:lnTo>
                <a:lnTo>
                  <a:pt x="17919" y="195580"/>
                </a:lnTo>
                <a:lnTo>
                  <a:pt x="23025" y="195580"/>
                </a:lnTo>
                <a:lnTo>
                  <a:pt x="28181" y="193040"/>
                </a:lnTo>
                <a:lnTo>
                  <a:pt x="30734" y="190500"/>
                </a:lnTo>
                <a:lnTo>
                  <a:pt x="35839" y="187960"/>
                </a:lnTo>
                <a:lnTo>
                  <a:pt x="43548" y="185420"/>
                </a:lnTo>
                <a:lnTo>
                  <a:pt x="48653" y="182880"/>
                </a:lnTo>
                <a:lnTo>
                  <a:pt x="64020" y="177800"/>
                </a:lnTo>
                <a:lnTo>
                  <a:pt x="74231" y="175260"/>
                </a:lnTo>
                <a:lnTo>
                  <a:pt x="81940" y="172720"/>
                </a:lnTo>
                <a:lnTo>
                  <a:pt x="112623" y="165100"/>
                </a:lnTo>
                <a:lnTo>
                  <a:pt x="112623" y="162560"/>
                </a:lnTo>
                <a:close/>
              </a:path>
              <a:path w="681355" h="320675">
                <a:moveTo>
                  <a:pt x="120332" y="200660"/>
                </a:moveTo>
                <a:lnTo>
                  <a:pt x="99860" y="205740"/>
                </a:lnTo>
                <a:lnTo>
                  <a:pt x="92151" y="208280"/>
                </a:lnTo>
                <a:lnTo>
                  <a:pt x="81940" y="210820"/>
                </a:lnTo>
                <a:lnTo>
                  <a:pt x="74231" y="213360"/>
                </a:lnTo>
                <a:lnTo>
                  <a:pt x="12814" y="228600"/>
                </a:lnTo>
                <a:lnTo>
                  <a:pt x="0" y="231140"/>
                </a:lnTo>
                <a:lnTo>
                  <a:pt x="5105" y="236220"/>
                </a:lnTo>
                <a:lnTo>
                  <a:pt x="7708" y="241300"/>
                </a:lnTo>
                <a:lnTo>
                  <a:pt x="15367" y="248920"/>
                </a:lnTo>
                <a:lnTo>
                  <a:pt x="20472" y="248920"/>
                </a:lnTo>
                <a:lnTo>
                  <a:pt x="23025" y="246380"/>
                </a:lnTo>
                <a:lnTo>
                  <a:pt x="28181" y="243840"/>
                </a:lnTo>
                <a:lnTo>
                  <a:pt x="30734" y="241300"/>
                </a:lnTo>
                <a:lnTo>
                  <a:pt x="40944" y="236220"/>
                </a:lnTo>
                <a:lnTo>
                  <a:pt x="48653" y="233680"/>
                </a:lnTo>
                <a:lnTo>
                  <a:pt x="58864" y="228600"/>
                </a:lnTo>
                <a:lnTo>
                  <a:pt x="66573" y="226060"/>
                </a:lnTo>
                <a:lnTo>
                  <a:pt x="71678" y="223520"/>
                </a:lnTo>
                <a:lnTo>
                  <a:pt x="79387" y="220980"/>
                </a:lnTo>
                <a:lnTo>
                  <a:pt x="84493" y="218440"/>
                </a:lnTo>
                <a:lnTo>
                  <a:pt x="115227" y="208280"/>
                </a:lnTo>
                <a:lnTo>
                  <a:pt x="120332" y="205740"/>
                </a:lnTo>
                <a:lnTo>
                  <a:pt x="120332" y="200660"/>
                </a:lnTo>
                <a:close/>
              </a:path>
              <a:path w="681355" h="320675">
                <a:moveTo>
                  <a:pt x="192011" y="41910"/>
                </a:moveTo>
                <a:lnTo>
                  <a:pt x="189458" y="25400"/>
                </a:lnTo>
                <a:lnTo>
                  <a:pt x="176644" y="12700"/>
                </a:lnTo>
                <a:lnTo>
                  <a:pt x="171538" y="10160"/>
                </a:lnTo>
                <a:lnTo>
                  <a:pt x="168986" y="7620"/>
                </a:lnTo>
                <a:lnTo>
                  <a:pt x="158724" y="2540"/>
                </a:lnTo>
                <a:lnTo>
                  <a:pt x="158724" y="0"/>
                </a:lnTo>
                <a:lnTo>
                  <a:pt x="151066" y="2540"/>
                </a:lnTo>
                <a:lnTo>
                  <a:pt x="156171" y="7620"/>
                </a:lnTo>
                <a:lnTo>
                  <a:pt x="158724" y="12700"/>
                </a:lnTo>
                <a:lnTo>
                  <a:pt x="161277" y="15240"/>
                </a:lnTo>
                <a:lnTo>
                  <a:pt x="163830" y="20320"/>
                </a:lnTo>
                <a:lnTo>
                  <a:pt x="166382" y="22860"/>
                </a:lnTo>
                <a:lnTo>
                  <a:pt x="168986" y="30480"/>
                </a:lnTo>
                <a:lnTo>
                  <a:pt x="171538" y="35560"/>
                </a:lnTo>
                <a:lnTo>
                  <a:pt x="176644" y="52070"/>
                </a:lnTo>
                <a:lnTo>
                  <a:pt x="184302" y="52070"/>
                </a:lnTo>
                <a:lnTo>
                  <a:pt x="189458" y="46990"/>
                </a:lnTo>
                <a:lnTo>
                  <a:pt x="189458" y="41910"/>
                </a:lnTo>
                <a:lnTo>
                  <a:pt x="192011" y="41910"/>
                </a:lnTo>
                <a:close/>
              </a:path>
              <a:path w="681355" h="320675">
                <a:moveTo>
                  <a:pt x="276491" y="248920"/>
                </a:moveTo>
                <a:lnTo>
                  <a:pt x="268795" y="248920"/>
                </a:lnTo>
                <a:lnTo>
                  <a:pt x="253428" y="243840"/>
                </a:lnTo>
                <a:lnTo>
                  <a:pt x="232956" y="233680"/>
                </a:lnTo>
                <a:lnTo>
                  <a:pt x="230403" y="231140"/>
                </a:lnTo>
                <a:lnTo>
                  <a:pt x="225298" y="228600"/>
                </a:lnTo>
                <a:lnTo>
                  <a:pt x="220141" y="223520"/>
                </a:lnTo>
                <a:lnTo>
                  <a:pt x="215036" y="220980"/>
                </a:lnTo>
                <a:lnTo>
                  <a:pt x="202234" y="208280"/>
                </a:lnTo>
                <a:lnTo>
                  <a:pt x="194564" y="200660"/>
                </a:lnTo>
                <a:lnTo>
                  <a:pt x="189458" y="198120"/>
                </a:lnTo>
                <a:lnTo>
                  <a:pt x="192011" y="195580"/>
                </a:lnTo>
                <a:lnTo>
                  <a:pt x="192011" y="190500"/>
                </a:lnTo>
                <a:lnTo>
                  <a:pt x="194564" y="190500"/>
                </a:lnTo>
                <a:lnTo>
                  <a:pt x="194564" y="185420"/>
                </a:lnTo>
                <a:lnTo>
                  <a:pt x="197116" y="185420"/>
                </a:lnTo>
                <a:lnTo>
                  <a:pt x="197116" y="182880"/>
                </a:lnTo>
                <a:lnTo>
                  <a:pt x="197116" y="180340"/>
                </a:lnTo>
                <a:lnTo>
                  <a:pt x="199669" y="180340"/>
                </a:lnTo>
                <a:lnTo>
                  <a:pt x="199669" y="175260"/>
                </a:lnTo>
                <a:lnTo>
                  <a:pt x="202222" y="175260"/>
                </a:lnTo>
                <a:lnTo>
                  <a:pt x="202222" y="170180"/>
                </a:lnTo>
                <a:lnTo>
                  <a:pt x="204812" y="170180"/>
                </a:lnTo>
                <a:lnTo>
                  <a:pt x="204812" y="165100"/>
                </a:lnTo>
                <a:lnTo>
                  <a:pt x="207378" y="165100"/>
                </a:lnTo>
                <a:lnTo>
                  <a:pt x="207378" y="157480"/>
                </a:lnTo>
                <a:lnTo>
                  <a:pt x="209931" y="157480"/>
                </a:lnTo>
                <a:lnTo>
                  <a:pt x="209931" y="151130"/>
                </a:lnTo>
                <a:lnTo>
                  <a:pt x="212483" y="151130"/>
                </a:lnTo>
                <a:lnTo>
                  <a:pt x="212483" y="143510"/>
                </a:lnTo>
                <a:lnTo>
                  <a:pt x="215036" y="143510"/>
                </a:lnTo>
                <a:lnTo>
                  <a:pt x="215036" y="135890"/>
                </a:lnTo>
                <a:lnTo>
                  <a:pt x="217589" y="135890"/>
                </a:lnTo>
                <a:lnTo>
                  <a:pt x="217589" y="128270"/>
                </a:lnTo>
                <a:lnTo>
                  <a:pt x="220141" y="128270"/>
                </a:lnTo>
                <a:lnTo>
                  <a:pt x="220141" y="118110"/>
                </a:lnTo>
                <a:lnTo>
                  <a:pt x="222732" y="118110"/>
                </a:lnTo>
                <a:lnTo>
                  <a:pt x="222732" y="107950"/>
                </a:lnTo>
                <a:lnTo>
                  <a:pt x="225298" y="107950"/>
                </a:lnTo>
                <a:lnTo>
                  <a:pt x="225298" y="97790"/>
                </a:lnTo>
                <a:lnTo>
                  <a:pt x="227850" y="97790"/>
                </a:lnTo>
                <a:lnTo>
                  <a:pt x="227850" y="87630"/>
                </a:lnTo>
                <a:lnTo>
                  <a:pt x="230403" y="87630"/>
                </a:lnTo>
                <a:lnTo>
                  <a:pt x="230403" y="77470"/>
                </a:lnTo>
                <a:lnTo>
                  <a:pt x="232956" y="77470"/>
                </a:lnTo>
                <a:lnTo>
                  <a:pt x="232956" y="69850"/>
                </a:lnTo>
                <a:lnTo>
                  <a:pt x="273900" y="69850"/>
                </a:lnTo>
                <a:lnTo>
                  <a:pt x="271348" y="64770"/>
                </a:lnTo>
                <a:lnTo>
                  <a:pt x="253428" y="46990"/>
                </a:lnTo>
                <a:lnTo>
                  <a:pt x="253428" y="44450"/>
                </a:lnTo>
                <a:lnTo>
                  <a:pt x="248323" y="46990"/>
                </a:lnTo>
                <a:lnTo>
                  <a:pt x="232956" y="62230"/>
                </a:lnTo>
                <a:lnTo>
                  <a:pt x="212483" y="62623"/>
                </a:lnTo>
                <a:lnTo>
                  <a:pt x="212483" y="69850"/>
                </a:lnTo>
                <a:lnTo>
                  <a:pt x="212483" y="85090"/>
                </a:lnTo>
                <a:lnTo>
                  <a:pt x="209931" y="85090"/>
                </a:lnTo>
                <a:lnTo>
                  <a:pt x="209931" y="102870"/>
                </a:lnTo>
                <a:lnTo>
                  <a:pt x="207378" y="102870"/>
                </a:lnTo>
                <a:lnTo>
                  <a:pt x="207378" y="113030"/>
                </a:lnTo>
                <a:lnTo>
                  <a:pt x="204812" y="113030"/>
                </a:lnTo>
                <a:lnTo>
                  <a:pt x="204812" y="123190"/>
                </a:lnTo>
                <a:lnTo>
                  <a:pt x="202222" y="123190"/>
                </a:lnTo>
                <a:lnTo>
                  <a:pt x="202222" y="133350"/>
                </a:lnTo>
                <a:lnTo>
                  <a:pt x="199669" y="133350"/>
                </a:lnTo>
                <a:lnTo>
                  <a:pt x="199669" y="140970"/>
                </a:lnTo>
                <a:lnTo>
                  <a:pt x="197116" y="140970"/>
                </a:lnTo>
                <a:lnTo>
                  <a:pt x="197116" y="146050"/>
                </a:lnTo>
                <a:lnTo>
                  <a:pt x="194564" y="146050"/>
                </a:lnTo>
                <a:lnTo>
                  <a:pt x="194564" y="153670"/>
                </a:lnTo>
                <a:lnTo>
                  <a:pt x="192011" y="153670"/>
                </a:lnTo>
                <a:lnTo>
                  <a:pt x="192011" y="160020"/>
                </a:lnTo>
                <a:lnTo>
                  <a:pt x="189458" y="160020"/>
                </a:lnTo>
                <a:lnTo>
                  <a:pt x="189458" y="165100"/>
                </a:lnTo>
                <a:lnTo>
                  <a:pt x="186893" y="165100"/>
                </a:lnTo>
                <a:lnTo>
                  <a:pt x="186893" y="170180"/>
                </a:lnTo>
                <a:lnTo>
                  <a:pt x="184302" y="170180"/>
                </a:lnTo>
                <a:lnTo>
                  <a:pt x="184302" y="175260"/>
                </a:lnTo>
                <a:lnTo>
                  <a:pt x="181749" y="175260"/>
                </a:lnTo>
                <a:lnTo>
                  <a:pt x="181749" y="180340"/>
                </a:lnTo>
                <a:lnTo>
                  <a:pt x="179197" y="182880"/>
                </a:lnTo>
                <a:lnTo>
                  <a:pt x="176644" y="182880"/>
                </a:lnTo>
                <a:lnTo>
                  <a:pt x="171538" y="172720"/>
                </a:lnTo>
                <a:lnTo>
                  <a:pt x="168986" y="165100"/>
                </a:lnTo>
                <a:lnTo>
                  <a:pt x="163830" y="153670"/>
                </a:lnTo>
                <a:lnTo>
                  <a:pt x="161277" y="146050"/>
                </a:lnTo>
                <a:lnTo>
                  <a:pt x="156171" y="135890"/>
                </a:lnTo>
                <a:lnTo>
                  <a:pt x="153619" y="128270"/>
                </a:lnTo>
                <a:lnTo>
                  <a:pt x="148463" y="107950"/>
                </a:lnTo>
                <a:lnTo>
                  <a:pt x="145910" y="100330"/>
                </a:lnTo>
                <a:lnTo>
                  <a:pt x="143357" y="85090"/>
                </a:lnTo>
                <a:lnTo>
                  <a:pt x="143357" y="69850"/>
                </a:lnTo>
                <a:lnTo>
                  <a:pt x="212483" y="69850"/>
                </a:lnTo>
                <a:lnTo>
                  <a:pt x="212483" y="62623"/>
                </a:lnTo>
                <a:lnTo>
                  <a:pt x="99860" y="64770"/>
                </a:lnTo>
                <a:lnTo>
                  <a:pt x="104965" y="69850"/>
                </a:lnTo>
                <a:lnTo>
                  <a:pt x="135699" y="69850"/>
                </a:lnTo>
                <a:lnTo>
                  <a:pt x="135699" y="85090"/>
                </a:lnTo>
                <a:lnTo>
                  <a:pt x="138252" y="102870"/>
                </a:lnTo>
                <a:lnTo>
                  <a:pt x="145910" y="133350"/>
                </a:lnTo>
                <a:lnTo>
                  <a:pt x="151066" y="148590"/>
                </a:lnTo>
                <a:lnTo>
                  <a:pt x="153619" y="153670"/>
                </a:lnTo>
                <a:lnTo>
                  <a:pt x="156171" y="162560"/>
                </a:lnTo>
                <a:lnTo>
                  <a:pt x="158724" y="167640"/>
                </a:lnTo>
                <a:lnTo>
                  <a:pt x="161277" y="175260"/>
                </a:lnTo>
                <a:lnTo>
                  <a:pt x="163830" y="180340"/>
                </a:lnTo>
                <a:lnTo>
                  <a:pt x="166382" y="187960"/>
                </a:lnTo>
                <a:lnTo>
                  <a:pt x="168986" y="198120"/>
                </a:lnTo>
                <a:lnTo>
                  <a:pt x="148463" y="218440"/>
                </a:lnTo>
                <a:lnTo>
                  <a:pt x="143357" y="220980"/>
                </a:lnTo>
                <a:lnTo>
                  <a:pt x="138252" y="226060"/>
                </a:lnTo>
                <a:lnTo>
                  <a:pt x="133146" y="228600"/>
                </a:lnTo>
                <a:lnTo>
                  <a:pt x="127990" y="233680"/>
                </a:lnTo>
                <a:lnTo>
                  <a:pt x="122885" y="236220"/>
                </a:lnTo>
                <a:lnTo>
                  <a:pt x="120332" y="238760"/>
                </a:lnTo>
                <a:lnTo>
                  <a:pt x="115227" y="241300"/>
                </a:lnTo>
                <a:lnTo>
                  <a:pt x="112623" y="243840"/>
                </a:lnTo>
                <a:lnTo>
                  <a:pt x="81940" y="259080"/>
                </a:lnTo>
                <a:lnTo>
                  <a:pt x="74231" y="261620"/>
                </a:lnTo>
                <a:lnTo>
                  <a:pt x="69126" y="264160"/>
                </a:lnTo>
                <a:lnTo>
                  <a:pt x="61468" y="266700"/>
                </a:lnTo>
                <a:lnTo>
                  <a:pt x="53759" y="266700"/>
                </a:lnTo>
                <a:lnTo>
                  <a:pt x="53759" y="271780"/>
                </a:lnTo>
                <a:lnTo>
                  <a:pt x="64020" y="271780"/>
                </a:lnTo>
                <a:lnTo>
                  <a:pt x="94703" y="261620"/>
                </a:lnTo>
                <a:lnTo>
                  <a:pt x="110070" y="254000"/>
                </a:lnTo>
                <a:lnTo>
                  <a:pt x="117779" y="251460"/>
                </a:lnTo>
                <a:lnTo>
                  <a:pt x="122885" y="248920"/>
                </a:lnTo>
                <a:lnTo>
                  <a:pt x="125437" y="246380"/>
                </a:lnTo>
                <a:lnTo>
                  <a:pt x="135699" y="241300"/>
                </a:lnTo>
                <a:lnTo>
                  <a:pt x="138252" y="238760"/>
                </a:lnTo>
                <a:lnTo>
                  <a:pt x="143357" y="236220"/>
                </a:lnTo>
                <a:lnTo>
                  <a:pt x="145910" y="233680"/>
                </a:lnTo>
                <a:lnTo>
                  <a:pt x="151066" y="231140"/>
                </a:lnTo>
                <a:lnTo>
                  <a:pt x="156171" y="226060"/>
                </a:lnTo>
                <a:lnTo>
                  <a:pt x="161277" y="223520"/>
                </a:lnTo>
                <a:lnTo>
                  <a:pt x="174091" y="210820"/>
                </a:lnTo>
                <a:lnTo>
                  <a:pt x="174091" y="208280"/>
                </a:lnTo>
                <a:lnTo>
                  <a:pt x="181749" y="210820"/>
                </a:lnTo>
                <a:lnTo>
                  <a:pt x="217589" y="246380"/>
                </a:lnTo>
                <a:lnTo>
                  <a:pt x="222732" y="248920"/>
                </a:lnTo>
                <a:lnTo>
                  <a:pt x="227850" y="254000"/>
                </a:lnTo>
                <a:lnTo>
                  <a:pt x="232956" y="256540"/>
                </a:lnTo>
                <a:lnTo>
                  <a:pt x="235508" y="259080"/>
                </a:lnTo>
                <a:lnTo>
                  <a:pt x="240652" y="261620"/>
                </a:lnTo>
                <a:lnTo>
                  <a:pt x="243205" y="264160"/>
                </a:lnTo>
                <a:lnTo>
                  <a:pt x="248323" y="266700"/>
                </a:lnTo>
                <a:lnTo>
                  <a:pt x="253428" y="266700"/>
                </a:lnTo>
                <a:lnTo>
                  <a:pt x="253428" y="261620"/>
                </a:lnTo>
                <a:lnTo>
                  <a:pt x="255981" y="261620"/>
                </a:lnTo>
                <a:lnTo>
                  <a:pt x="261124" y="256540"/>
                </a:lnTo>
                <a:lnTo>
                  <a:pt x="276491" y="254000"/>
                </a:lnTo>
                <a:lnTo>
                  <a:pt x="276491" y="248920"/>
                </a:lnTo>
                <a:close/>
              </a:path>
              <a:path w="681355" h="320675">
                <a:moveTo>
                  <a:pt x="419849" y="181902"/>
                </a:moveTo>
                <a:lnTo>
                  <a:pt x="396786" y="189611"/>
                </a:lnTo>
                <a:lnTo>
                  <a:pt x="391668" y="192176"/>
                </a:lnTo>
                <a:lnTo>
                  <a:pt x="376301" y="197307"/>
                </a:lnTo>
                <a:lnTo>
                  <a:pt x="368642" y="197307"/>
                </a:lnTo>
                <a:lnTo>
                  <a:pt x="368642" y="125412"/>
                </a:lnTo>
                <a:lnTo>
                  <a:pt x="414693" y="125412"/>
                </a:lnTo>
                <a:lnTo>
                  <a:pt x="412140" y="120269"/>
                </a:lnTo>
                <a:lnTo>
                  <a:pt x="409587" y="117703"/>
                </a:lnTo>
                <a:lnTo>
                  <a:pt x="396786" y="104863"/>
                </a:lnTo>
                <a:lnTo>
                  <a:pt x="396786" y="102298"/>
                </a:lnTo>
                <a:lnTo>
                  <a:pt x="381419" y="117703"/>
                </a:lnTo>
                <a:lnTo>
                  <a:pt x="368642" y="117703"/>
                </a:lnTo>
                <a:lnTo>
                  <a:pt x="368642" y="43243"/>
                </a:lnTo>
                <a:lnTo>
                  <a:pt x="414693" y="43243"/>
                </a:lnTo>
                <a:lnTo>
                  <a:pt x="396786" y="25273"/>
                </a:lnTo>
                <a:lnTo>
                  <a:pt x="396786" y="22694"/>
                </a:lnTo>
                <a:lnTo>
                  <a:pt x="391668" y="25273"/>
                </a:lnTo>
                <a:lnTo>
                  <a:pt x="381419" y="35534"/>
                </a:lnTo>
                <a:lnTo>
                  <a:pt x="307187" y="38100"/>
                </a:lnTo>
                <a:lnTo>
                  <a:pt x="314883" y="45808"/>
                </a:lnTo>
                <a:lnTo>
                  <a:pt x="327660" y="45808"/>
                </a:lnTo>
                <a:lnTo>
                  <a:pt x="353275" y="43243"/>
                </a:lnTo>
                <a:lnTo>
                  <a:pt x="353275" y="117703"/>
                </a:lnTo>
                <a:lnTo>
                  <a:pt x="312331" y="120269"/>
                </a:lnTo>
                <a:lnTo>
                  <a:pt x="317436" y="125412"/>
                </a:lnTo>
                <a:lnTo>
                  <a:pt x="353275" y="125412"/>
                </a:lnTo>
                <a:lnTo>
                  <a:pt x="353275" y="205016"/>
                </a:lnTo>
                <a:lnTo>
                  <a:pt x="337908" y="210146"/>
                </a:lnTo>
                <a:lnTo>
                  <a:pt x="317436" y="215277"/>
                </a:lnTo>
                <a:lnTo>
                  <a:pt x="304634" y="217855"/>
                </a:lnTo>
                <a:lnTo>
                  <a:pt x="307187" y="220421"/>
                </a:lnTo>
                <a:lnTo>
                  <a:pt x="309740" y="225552"/>
                </a:lnTo>
                <a:lnTo>
                  <a:pt x="312331" y="228117"/>
                </a:lnTo>
                <a:lnTo>
                  <a:pt x="314883" y="233260"/>
                </a:lnTo>
                <a:lnTo>
                  <a:pt x="320001" y="238391"/>
                </a:lnTo>
                <a:lnTo>
                  <a:pt x="322554" y="238391"/>
                </a:lnTo>
                <a:lnTo>
                  <a:pt x="327660" y="233260"/>
                </a:lnTo>
                <a:lnTo>
                  <a:pt x="327660" y="228117"/>
                </a:lnTo>
                <a:lnTo>
                  <a:pt x="335356" y="228117"/>
                </a:lnTo>
                <a:lnTo>
                  <a:pt x="371195" y="210146"/>
                </a:lnTo>
                <a:lnTo>
                  <a:pt x="378866" y="207581"/>
                </a:lnTo>
                <a:lnTo>
                  <a:pt x="399351" y="197307"/>
                </a:lnTo>
                <a:lnTo>
                  <a:pt x="419849" y="187032"/>
                </a:lnTo>
                <a:lnTo>
                  <a:pt x="419849" y="181902"/>
                </a:lnTo>
                <a:close/>
              </a:path>
              <a:path w="681355" h="320675">
                <a:moveTo>
                  <a:pt x="583679" y="256374"/>
                </a:moveTo>
                <a:lnTo>
                  <a:pt x="581126" y="251231"/>
                </a:lnTo>
                <a:lnTo>
                  <a:pt x="565759" y="235826"/>
                </a:lnTo>
                <a:lnTo>
                  <a:pt x="565759" y="233260"/>
                </a:lnTo>
                <a:lnTo>
                  <a:pt x="547839" y="251231"/>
                </a:lnTo>
                <a:lnTo>
                  <a:pt x="496633" y="251231"/>
                </a:lnTo>
                <a:lnTo>
                  <a:pt x="496633" y="199872"/>
                </a:lnTo>
                <a:lnTo>
                  <a:pt x="565759" y="199872"/>
                </a:lnTo>
                <a:lnTo>
                  <a:pt x="560641" y="194741"/>
                </a:lnTo>
                <a:lnTo>
                  <a:pt x="547839" y="181902"/>
                </a:lnTo>
                <a:lnTo>
                  <a:pt x="547839" y="179336"/>
                </a:lnTo>
                <a:lnTo>
                  <a:pt x="532472" y="194741"/>
                </a:lnTo>
                <a:lnTo>
                  <a:pt x="496633" y="194741"/>
                </a:lnTo>
                <a:lnTo>
                  <a:pt x="496633" y="140817"/>
                </a:lnTo>
                <a:lnTo>
                  <a:pt x="540131" y="140817"/>
                </a:lnTo>
                <a:lnTo>
                  <a:pt x="540131" y="153657"/>
                </a:lnTo>
                <a:lnTo>
                  <a:pt x="545287" y="153657"/>
                </a:lnTo>
                <a:lnTo>
                  <a:pt x="555498" y="148513"/>
                </a:lnTo>
                <a:lnTo>
                  <a:pt x="555498" y="140817"/>
                </a:lnTo>
                <a:lnTo>
                  <a:pt x="555498" y="135686"/>
                </a:lnTo>
                <a:lnTo>
                  <a:pt x="555498" y="84328"/>
                </a:lnTo>
                <a:lnTo>
                  <a:pt x="555498" y="76619"/>
                </a:lnTo>
                <a:lnTo>
                  <a:pt x="555498" y="30403"/>
                </a:lnTo>
                <a:lnTo>
                  <a:pt x="558050" y="30403"/>
                </a:lnTo>
                <a:lnTo>
                  <a:pt x="563206" y="25273"/>
                </a:lnTo>
                <a:lnTo>
                  <a:pt x="560628" y="22694"/>
                </a:lnTo>
                <a:lnTo>
                  <a:pt x="558050" y="20129"/>
                </a:lnTo>
                <a:lnTo>
                  <a:pt x="552945" y="17564"/>
                </a:lnTo>
                <a:lnTo>
                  <a:pt x="550392" y="14998"/>
                </a:lnTo>
                <a:lnTo>
                  <a:pt x="550392" y="12420"/>
                </a:lnTo>
                <a:lnTo>
                  <a:pt x="545287" y="14998"/>
                </a:lnTo>
                <a:lnTo>
                  <a:pt x="540131" y="20154"/>
                </a:lnTo>
                <a:lnTo>
                  <a:pt x="540131" y="30403"/>
                </a:lnTo>
                <a:lnTo>
                  <a:pt x="540131" y="76619"/>
                </a:lnTo>
                <a:lnTo>
                  <a:pt x="540131" y="84328"/>
                </a:lnTo>
                <a:lnTo>
                  <a:pt x="540131" y="135686"/>
                </a:lnTo>
                <a:lnTo>
                  <a:pt x="496633" y="135686"/>
                </a:lnTo>
                <a:lnTo>
                  <a:pt x="496633" y="84328"/>
                </a:lnTo>
                <a:lnTo>
                  <a:pt x="540131" y="84328"/>
                </a:lnTo>
                <a:lnTo>
                  <a:pt x="540131" y="76619"/>
                </a:lnTo>
                <a:lnTo>
                  <a:pt x="496633" y="76619"/>
                </a:lnTo>
                <a:lnTo>
                  <a:pt x="496633" y="30403"/>
                </a:lnTo>
                <a:lnTo>
                  <a:pt x="540131" y="30403"/>
                </a:lnTo>
                <a:lnTo>
                  <a:pt x="540131" y="20154"/>
                </a:lnTo>
                <a:lnTo>
                  <a:pt x="537578" y="22694"/>
                </a:lnTo>
                <a:lnTo>
                  <a:pt x="483819" y="22694"/>
                </a:lnTo>
                <a:lnTo>
                  <a:pt x="483819" y="30403"/>
                </a:lnTo>
                <a:lnTo>
                  <a:pt x="483819" y="76619"/>
                </a:lnTo>
                <a:lnTo>
                  <a:pt x="483819" y="84328"/>
                </a:lnTo>
                <a:lnTo>
                  <a:pt x="483819" y="135686"/>
                </a:lnTo>
                <a:lnTo>
                  <a:pt x="437769" y="135686"/>
                </a:lnTo>
                <a:lnTo>
                  <a:pt x="437769" y="84328"/>
                </a:lnTo>
                <a:lnTo>
                  <a:pt x="483819" y="84328"/>
                </a:lnTo>
                <a:lnTo>
                  <a:pt x="483819" y="76619"/>
                </a:lnTo>
                <a:lnTo>
                  <a:pt x="437769" y="76619"/>
                </a:lnTo>
                <a:lnTo>
                  <a:pt x="437769" y="30403"/>
                </a:lnTo>
                <a:lnTo>
                  <a:pt x="483819" y="30403"/>
                </a:lnTo>
                <a:lnTo>
                  <a:pt x="483819" y="22694"/>
                </a:lnTo>
                <a:lnTo>
                  <a:pt x="437769" y="22694"/>
                </a:lnTo>
                <a:lnTo>
                  <a:pt x="435178" y="20129"/>
                </a:lnTo>
                <a:lnTo>
                  <a:pt x="430060" y="17564"/>
                </a:lnTo>
                <a:lnTo>
                  <a:pt x="424954" y="12420"/>
                </a:lnTo>
                <a:lnTo>
                  <a:pt x="424954" y="158788"/>
                </a:lnTo>
                <a:lnTo>
                  <a:pt x="427507" y="158788"/>
                </a:lnTo>
                <a:lnTo>
                  <a:pt x="437769" y="153657"/>
                </a:lnTo>
                <a:lnTo>
                  <a:pt x="437769" y="140817"/>
                </a:lnTo>
                <a:lnTo>
                  <a:pt x="483819" y="140817"/>
                </a:lnTo>
                <a:lnTo>
                  <a:pt x="483819" y="194741"/>
                </a:lnTo>
                <a:lnTo>
                  <a:pt x="419849" y="197307"/>
                </a:lnTo>
                <a:lnTo>
                  <a:pt x="424954" y="202450"/>
                </a:lnTo>
                <a:lnTo>
                  <a:pt x="437769" y="202450"/>
                </a:lnTo>
                <a:lnTo>
                  <a:pt x="483819" y="199872"/>
                </a:lnTo>
                <a:lnTo>
                  <a:pt x="483819" y="251231"/>
                </a:lnTo>
                <a:lnTo>
                  <a:pt x="386562" y="253796"/>
                </a:lnTo>
                <a:lnTo>
                  <a:pt x="391668" y="258940"/>
                </a:lnTo>
                <a:lnTo>
                  <a:pt x="404482" y="258940"/>
                </a:lnTo>
                <a:lnTo>
                  <a:pt x="583679" y="256374"/>
                </a:lnTo>
                <a:close/>
              </a:path>
              <a:path w="681355" h="320675">
                <a:moveTo>
                  <a:pt x="680935" y="202450"/>
                </a:moveTo>
                <a:lnTo>
                  <a:pt x="678383" y="133121"/>
                </a:lnTo>
                <a:lnTo>
                  <a:pt x="675830" y="117703"/>
                </a:lnTo>
                <a:lnTo>
                  <a:pt x="670725" y="97167"/>
                </a:lnTo>
                <a:lnTo>
                  <a:pt x="668121" y="92036"/>
                </a:lnTo>
                <a:lnTo>
                  <a:pt x="665568" y="84328"/>
                </a:lnTo>
                <a:lnTo>
                  <a:pt x="650201" y="53517"/>
                </a:lnTo>
                <a:lnTo>
                  <a:pt x="647649" y="50939"/>
                </a:lnTo>
                <a:lnTo>
                  <a:pt x="645096" y="45808"/>
                </a:lnTo>
                <a:lnTo>
                  <a:pt x="639991" y="40678"/>
                </a:lnTo>
                <a:lnTo>
                  <a:pt x="637438" y="35534"/>
                </a:lnTo>
                <a:lnTo>
                  <a:pt x="619518" y="17564"/>
                </a:lnTo>
                <a:lnTo>
                  <a:pt x="619518" y="14998"/>
                </a:lnTo>
                <a:lnTo>
                  <a:pt x="611809" y="17564"/>
                </a:lnTo>
                <a:lnTo>
                  <a:pt x="614362" y="20129"/>
                </a:lnTo>
                <a:lnTo>
                  <a:pt x="616966" y="25273"/>
                </a:lnTo>
                <a:lnTo>
                  <a:pt x="624624" y="32969"/>
                </a:lnTo>
                <a:lnTo>
                  <a:pt x="627176" y="38100"/>
                </a:lnTo>
                <a:lnTo>
                  <a:pt x="632282" y="43243"/>
                </a:lnTo>
                <a:lnTo>
                  <a:pt x="634885" y="48374"/>
                </a:lnTo>
                <a:lnTo>
                  <a:pt x="637438" y="50939"/>
                </a:lnTo>
                <a:lnTo>
                  <a:pt x="645096" y="66344"/>
                </a:lnTo>
                <a:lnTo>
                  <a:pt x="647649" y="74053"/>
                </a:lnTo>
                <a:lnTo>
                  <a:pt x="652805" y="84328"/>
                </a:lnTo>
                <a:lnTo>
                  <a:pt x="660463" y="115138"/>
                </a:lnTo>
                <a:lnTo>
                  <a:pt x="663016" y="133121"/>
                </a:lnTo>
                <a:lnTo>
                  <a:pt x="665568" y="205016"/>
                </a:lnTo>
                <a:lnTo>
                  <a:pt x="663016" y="205016"/>
                </a:lnTo>
                <a:lnTo>
                  <a:pt x="663016" y="220421"/>
                </a:lnTo>
                <a:lnTo>
                  <a:pt x="660463" y="220421"/>
                </a:lnTo>
                <a:lnTo>
                  <a:pt x="660463" y="230695"/>
                </a:lnTo>
                <a:lnTo>
                  <a:pt x="657910" y="230695"/>
                </a:lnTo>
                <a:lnTo>
                  <a:pt x="657910" y="240969"/>
                </a:lnTo>
                <a:lnTo>
                  <a:pt x="655358" y="240969"/>
                </a:lnTo>
                <a:lnTo>
                  <a:pt x="655358" y="251231"/>
                </a:lnTo>
                <a:lnTo>
                  <a:pt x="652805" y="251231"/>
                </a:lnTo>
                <a:lnTo>
                  <a:pt x="652805" y="256374"/>
                </a:lnTo>
                <a:lnTo>
                  <a:pt x="650201" y="256374"/>
                </a:lnTo>
                <a:lnTo>
                  <a:pt x="650201" y="261505"/>
                </a:lnTo>
                <a:lnTo>
                  <a:pt x="647649" y="261505"/>
                </a:lnTo>
                <a:lnTo>
                  <a:pt x="647649" y="266649"/>
                </a:lnTo>
                <a:lnTo>
                  <a:pt x="645096" y="266649"/>
                </a:lnTo>
                <a:lnTo>
                  <a:pt x="645096" y="274345"/>
                </a:lnTo>
                <a:lnTo>
                  <a:pt x="642543" y="274345"/>
                </a:lnTo>
                <a:lnTo>
                  <a:pt x="642543" y="279488"/>
                </a:lnTo>
                <a:lnTo>
                  <a:pt x="639991" y="279488"/>
                </a:lnTo>
                <a:lnTo>
                  <a:pt x="639991" y="284619"/>
                </a:lnTo>
                <a:lnTo>
                  <a:pt x="637438" y="287185"/>
                </a:lnTo>
                <a:lnTo>
                  <a:pt x="634885" y="287185"/>
                </a:lnTo>
                <a:lnTo>
                  <a:pt x="634885" y="292315"/>
                </a:lnTo>
                <a:lnTo>
                  <a:pt x="627176" y="300024"/>
                </a:lnTo>
                <a:lnTo>
                  <a:pt x="624624" y="300024"/>
                </a:lnTo>
                <a:lnTo>
                  <a:pt x="624624" y="305155"/>
                </a:lnTo>
                <a:lnTo>
                  <a:pt x="616966" y="312864"/>
                </a:lnTo>
                <a:lnTo>
                  <a:pt x="614362" y="312864"/>
                </a:lnTo>
                <a:lnTo>
                  <a:pt x="614362" y="317995"/>
                </a:lnTo>
                <a:lnTo>
                  <a:pt x="611809" y="320560"/>
                </a:lnTo>
                <a:lnTo>
                  <a:pt x="619518" y="320560"/>
                </a:lnTo>
                <a:lnTo>
                  <a:pt x="624624" y="317995"/>
                </a:lnTo>
                <a:lnTo>
                  <a:pt x="639991" y="302590"/>
                </a:lnTo>
                <a:lnTo>
                  <a:pt x="639991" y="297459"/>
                </a:lnTo>
                <a:lnTo>
                  <a:pt x="642543" y="297459"/>
                </a:lnTo>
                <a:lnTo>
                  <a:pt x="647649" y="292315"/>
                </a:lnTo>
                <a:lnTo>
                  <a:pt x="647649" y="287185"/>
                </a:lnTo>
                <a:lnTo>
                  <a:pt x="650201" y="287185"/>
                </a:lnTo>
                <a:lnTo>
                  <a:pt x="652805" y="284619"/>
                </a:lnTo>
                <a:lnTo>
                  <a:pt x="652805" y="279488"/>
                </a:lnTo>
                <a:lnTo>
                  <a:pt x="655358" y="279488"/>
                </a:lnTo>
                <a:lnTo>
                  <a:pt x="655358" y="274345"/>
                </a:lnTo>
                <a:lnTo>
                  <a:pt x="657910" y="274345"/>
                </a:lnTo>
                <a:lnTo>
                  <a:pt x="657910" y="269214"/>
                </a:lnTo>
                <a:lnTo>
                  <a:pt x="660463" y="269214"/>
                </a:lnTo>
                <a:lnTo>
                  <a:pt x="660463" y="264071"/>
                </a:lnTo>
                <a:lnTo>
                  <a:pt x="663016" y="264071"/>
                </a:lnTo>
                <a:lnTo>
                  <a:pt x="663016" y="258940"/>
                </a:lnTo>
                <a:lnTo>
                  <a:pt x="665568" y="258940"/>
                </a:lnTo>
                <a:lnTo>
                  <a:pt x="665568" y="251231"/>
                </a:lnTo>
                <a:lnTo>
                  <a:pt x="668121" y="251231"/>
                </a:lnTo>
                <a:lnTo>
                  <a:pt x="668121" y="246100"/>
                </a:lnTo>
                <a:lnTo>
                  <a:pt x="670725" y="246100"/>
                </a:lnTo>
                <a:lnTo>
                  <a:pt x="670725" y="238391"/>
                </a:lnTo>
                <a:lnTo>
                  <a:pt x="673277" y="238391"/>
                </a:lnTo>
                <a:lnTo>
                  <a:pt x="673277" y="228130"/>
                </a:lnTo>
                <a:lnTo>
                  <a:pt x="675830" y="228130"/>
                </a:lnTo>
                <a:lnTo>
                  <a:pt x="675830" y="217855"/>
                </a:lnTo>
                <a:lnTo>
                  <a:pt x="678383" y="217855"/>
                </a:lnTo>
                <a:lnTo>
                  <a:pt x="678383" y="202450"/>
                </a:lnTo>
                <a:lnTo>
                  <a:pt x="680935" y="20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6093" y="2602347"/>
            <a:ext cx="199666" cy="693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138383" y="2509903"/>
            <a:ext cx="645160" cy="208279"/>
            <a:chOff x="3138383" y="2509903"/>
            <a:chExt cx="645160" cy="208279"/>
          </a:xfrm>
        </p:grpSpPr>
        <p:sp>
          <p:nvSpPr>
            <p:cNvPr id="49" name="object 49"/>
            <p:cNvSpPr/>
            <p:nvPr/>
          </p:nvSpPr>
          <p:spPr>
            <a:xfrm>
              <a:off x="3138383" y="2509903"/>
              <a:ext cx="125435" cy="2079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02210" y="2684514"/>
              <a:ext cx="31115" cy="26034"/>
            </a:xfrm>
            <a:custGeom>
              <a:avLst/>
              <a:gdLst/>
              <a:ahLst/>
              <a:cxnLst/>
              <a:rect l="l" t="t" r="r" b="b"/>
              <a:pathLst>
                <a:path w="31114" h="26035">
                  <a:moveTo>
                    <a:pt x="23026" y="0"/>
                  </a:moveTo>
                  <a:lnTo>
                    <a:pt x="7705" y="2568"/>
                  </a:lnTo>
                  <a:lnTo>
                    <a:pt x="5107" y="5136"/>
                  </a:lnTo>
                  <a:lnTo>
                    <a:pt x="2553" y="5136"/>
                  </a:lnTo>
                  <a:lnTo>
                    <a:pt x="2553" y="10272"/>
                  </a:lnTo>
                  <a:lnTo>
                    <a:pt x="0" y="12840"/>
                  </a:lnTo>
                  <a:lnTo>
                    <a:pt x="2553" y="20545"/>
                  </a:lnTo>
                  <a:lnTo>
                    <a:pt x="5107" y="23113"/>
                  </a:lnTo>
                  <a:lnTo>
                    <a:pt x="10258" y="25681"/>
                  </a:lnTo>
                  <a:lnTo>
                    <a:pt x="25624" y="25681"/>
                  </a:lnTo>
                  <a:lnTo>
                    <a:pt x="28178" y="23113"/>
                  </a:lnTo>
                  <a:lnTo>
                    <a:pt x="28178" y="17977"/>
                  </a:lnTo>
                  <a:lnTo>
                    <a:pt x="30731" y="17977"/>
                  </a:lnTo>
                  <a:lnTo>
                    <a:pt x="28178" y="5136"/>
                  </a:lnTo>
                  <a:lnTo>
                    <a:pt x="23026" y="2568"/>
                  </a:lnTo>
                  <a:lnTo>
                    <a:pt x="23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2350" y="2509903"/>
              <a:ext cx="122882" cy="2079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71334" y="2509903"/>
              <a:ext cx="125435" cy="2079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222" y="2509903"/>
              <a:ext cx="97257" cy="2028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4595448" y="2479727"/>
            <a:ext cx="1052502" cy="305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35015" y="2461729"/>
            <a:ext cx="686435" cy="324485"/>
          </a:xfrm>
          <a:custGeom>
            <a:avLst/>
            <a:gdLst/>
            <a:ahLst/>
            <a:cxnLst/>
            <a:rect l="l" t="t" r="r" b="b"/>
            <a:pathLst>
              <a:path w="686435" h="324485">
                <a:moveTo>
                  <a:pt x="107556" y="33426"/>
                </a:moveTo>
                <a:lnTo>
                  <a:pt x="102438" y="28282"/>
                </a:lnTo>
                <a:lnTo>
                  <a:pt x="94742" y="20574"/>
                </a:lnTo>
                <a:lnTo>
                  <a:pt x="94742" y="18008"/>
                </a:lnTo>
                <a:lnTo>
                  <a:pt x="89636" y="20574"/>
                </a:lnTo>
                <a:lnTo>
                  <a:pt x="84518" y="25692"/>
                </a:lnTo>
                <a:lnTo>
                  <a:pt x="84518" y="35991"/>
                </a:lnTo>
                <a:lnTo>
                  <a:pt x="84518" y="89992"/>
                </a:lnTo>
                <a:lnTo>
                  <a:pt x="84518" y="97701"/>
                </a:lnTo>
                <a:lnTo>
                  <a:pt x="84518" y="151701"/>
                </a:lnTo>
                <a:lnTo>
                  <a:pt x="43522" y="151701"/>
                </a:lnTo>
                <a:lnTo>
                  <a:pt x="43522" y="97701"/>
                </a:lnTo>
                <a:lnTo>
                  <a:pt x="84518" y="97701"/>
                </a:lnTo>
                <a:lnTo>
                  <a:pt x="84518" y="89992"/>
                </a:lnTo>
                <a:lnTo>
                  <a:pt x="43522" y="89992"/>
                </a:lnTo>
                <a:lnTo>
                  <a:pt x="43522" y="35991"/>
                </a:lnTo>
                <a:lnTo>
                  <a:pt x="84518" y="35991"/>
                </a:lnTo>
                <a:lnTo>
                  <a:pt x="84518" y="25692"/>
                </a:lnTo>
                <a:lnTo>
                  <a:pt x="81927" y="28282"/>
                </a:lnTo>
                <a:lnTo>
                  <a:pt x="43522" y="28282"/>
                </a:lnTo>
                <a:lnTo>
                  <a:pt x="40970" y="25717"/>
                </a:lnTo>
                <a:lnTo>
                  <a:pt x="35852" y="23139"/>
                </a:lnTo>
                <a:lnTo>
                  <a:pt x="33299" y="20574"/>
                </a:lnTo>
                <a:lnTo>
                  <a:pt x="28143" y="18008"/>
                </a:lnTo>
                <a:lnTo>
                  <a:pt x="28143" y="190258"/>
                </a:lnTo>
                <a:lnTo>
                  <a:pt x="25590" y="190258"/>
                </a:lnTo>
                <a:lnTo>
                  <a:pt x="25590" y="210832"/>
                </a:lnTo>
                <a:lnTo>
                  <a:pt x="23037" y="210832"/>
                </a:lnTo>
                <a:lnTo>
                  <a:pt x="23037" y="223685"/>
                </a:lnTo>
                <a:lnTo>
                  <a:pt x="20485" y="223685"/>
                </a:lnTo>
                <a:lnTo>
                  <a:pt x="20485" y="231406"/>
                </a:lnTo>
                <a:lnTo>
                  <a:pt x="17932" y="231406"/>
                </a:lnTo>
                <a:lnTo>
                  <a:pt x="17932" y="241693"/>
                </a:lnTo>
                <a:lnTo>
                  <a:pt x="15379" y="241693"/>
                </a:lnTo>
                <a:lnTo>
                  <a:pt x="15379" y="246837"/>
                </a:lnTo>
                <a:lnTo>
                  <a:pt x="12827" y="246837"/>
                </a:lnTo>
                <a:lnTo>
                  <a:pt x="12827" y="251968"/>
                </a:lnTo>
                <a:lnTo>
                  <a:pt x="10223" y="251968"/>
                </a:lnTo>
                <a:lnTo>
                  <a:pt x="10223" y="257111"/>
                </a:lnTo>
                <a:lnTo>
                  <a:pt x="7670" y="257111"/>
                </a:lnTo>
                <a:lnTo>
                  <a:pt x="7670" y="262255"/>
                </a:lnTo>
                <a:lnTo>
                  <a:pt x="5118" y="262255"/>
                </a:lnTo>
                <a:lnTo>
                  <a:pt x="5118" y="267398"/>
                </a:lnTo>
                <a:lnTo>
                  <a:pt x="2552" y="267398"/>
                </a:lnTo>
                <a:lnTo>
                  <a:pt x="2552" y="272542"/>
                </a:lnTo>
                <a:lnTo>
                  <a:pt x="0" y="275107"/>
                </a:lnTo>
                <a:lnTo>
                  <a:pt x="5118" y="275107"/>
                </a:lnTo>
                <a:lnTo>
                  <a:pt x="10223" y="269963"/>
                </a:lnTo>
                <a:lnTo>
                  <a:pt x="10223" y="264820"/>
                </a:lnTo>
                <a:lnTo>
                  <a:pt x="12827" y="264820"/>
                </a:lnTo>
                <a:lnTo>
                  <a:pt x="17932" y="259689"/>
                </a:lnTo>
                <a:lnTo>
                  <a:pt x="17932" y="254546"/>
                </a:lnTo>
                <a:lnTo>
                  <a:pt x="20485" y="254546"/>
                </a:lnTo>
                <a:lnTo>
                  <a:pt x="23037" y="251968"/>
                </a:lnTo>
                <a:lnTo>
                  <a:pt x="23037" y="246837"/>
                </a:lnTo>
                <a:lnTo>
                  <a:pt x="25590" y="246837"/>
                </a:lnTo>
                <a:lnTo>
                  <a:pt x="25590" y="241693"/>
                </a:lnTo>
                <a:lnTo>
                  <a:pt x="28143" y="241693"/>
                </a:lnTo>
                <a:lnTo>
                  <a:pt x="28143" y="236550"/>
                </a:lnTo>
                <a:lnTo>
                  <a:pt x="30746" y="236550"/>
                </a:lnTo>
                <a:lnTo>
                  <a:pt x="30746" y="231406"/>
                </a:lnTo>
                <a:lnTo>
                  <a:pt x="33299" y="231406"/>
                </a:lnTo>
                <a:lnTo>
                  <a:pt x="33299" y="226263"/>
                </a:lnTo>
                <a:lnTo>
                  <a:pt x="35852" y="226263"/>
                </a:lnTo>
                <a:lnTo>
                  <a:pt x="35852" y="218541"/>
                </a:lnTo>
                <a:lnTo>
                  <a:pt x="38404" y="218541"/>
                </a:lnTo>
                <a:lnTo>
                  <a:pt x="38404" y="208267"/>
                </a:lnTo>
                <a:lnTo>
                  <a:pt x="40970" y="208267"/>
                </a:lnTo>
                <a:lnTo>
                  <a:pt x="40970" y="195402"/>
                </a:lnTo>
                <a:lnTo>
                  <a:pt x="43522" y="195402"/>
                </a:lnTo>
                <a:lnTo>
                  <a:pt x="43522" y="159410"/>
                </a:lnTo>
                <a:lnTo>
                  <a:pt x="84518" y="159410"/>
                </a:lnTo>
                <a:lnTo>
                  <a:pt x="84518" y="246837"/>
                </a:lnTo>
                <a:lnTo>
                  <a:pt x="46075" y="246837"/>
                </a:lnTo>
                <a:lnTo>
                  <a:pt x="46075" y="251968"/>
                </a:lnTo>
                <a:lnTo>
                  <a:pt x="56337" y="254546"/>
                </a:lnTo>
                <a:lnTo>
                  <a:pt x="71704" y="262255"/>
                </a:lnTo>
                <a:lnTo>
                  <a:pt x="74256" y="264820"/>
                </a:lnTo>
                <a:lnTo>
                  <a:pt x="76809" y="272542"/>
                </a:lnTo>
                <a:lnTo>
                  <a:pt x="84518" y="272542"/>
                </a:lnTo>
                <a:lnTo>
                  <a:pt x="89636" y="269963"/>
                </a:lnTo>
                <a:lnTo>
                  <a:pt x="97294" y="262255"/>
                </a:lnTo>
                <a:lnTo>
                  <a:pt x="97294" y="254546"/>
                </a:lnTo>
                <a:lnTo>
                  <a:pt x="99847" y="254546"/>
                </a:lnTo>
                <a:lnTo>
                  <a:pt x="99847" y="35991"/>
                </a:lnTo>
                <a:lnTo>
                  <a:pt x="105003" y="35991"/>
                </a:lnTo>
                <a:lnTo>
                  <a:pt x="107556" y="33426"/>
                </a:lnTo>
                <a:close/>
              </a:path>
              <a:path w="686435" h="324485">
                <a:moveTo>
                  <a:pt x="238150" y="151701"/>
                </a:moveTo>
                <a:lnTo>
                  <a:pt x="233045" y="149123"/>
                </a:lnTo>
                <a:lnTo>
                  <a:pt x="225336" y="146558"/>
                </a:lnTo>
                <a:lnTo>
                  <a:pt x="220218" y="143979"/>
                </a:lnTo>
                <a:lnTo>
                  <a:pt x="212559" y="141414"/>
                </a:lnTo>
                <a:lnTo>
                  <a:pt x="212559" y="272542"/>
                </a:lnTo>
                <a:lnTo>
                  <a:pt x="220218" y="272542"/>
                </a:lnTo>
                <a:lnTo>
                  <a:pt x="230479" y="267398"/>
                </a:lnTo>
                <a:lnTo>
                  <a:pt x="227926" y="231406"/>
                </a:lnTo>
                <a:lnTo>
                  <a:pt x="227926" y="156845"/>
                </a:lnTo>
                <a:lnTo>
                  <a:pt x="233045" y="156845"/>
                </a:lnTo>
                <a:lnTo>
                  <a:pt x="238150" y="151701"/>
                </a:lnTo>
                <a:close/>
              </a:path>
              <a:path w="686435" h="324485">
                <a:moveTo>
                  <a:pt x="279107" y="125984"/>
                </a:moveTo>
                <a:lnTo>
                  <a:pt x="253517" y="125984"/>
                </a:lnTo>
                <a:lnTo>
                  <a:pt x="227926" y="120840"/>
                </a:lnTo>
                <a:lnTo>
                  <a:pt x="222770" y="118275"/>
                </a:lnTo>
                <a:lnTo>
                  <a:pt x="215112" y="115697"/>
                </a:lnTo>
                <a:lnTo>
                  <a:pt x="209994" y="113131"/>
                </a:lnTo>
                <a:lnTo>
                  <a:pt x="194627" y="105422"/>
                </a:lnTo>
                <a:lnTo>
                  <a:pt x="202298" y="97701"/>
                </a:lnTo>
                <a:lnTo>
                  <a:pt x="202298" y="92570"/>
                </a:lnTo>
                <a:lnTo>
                  <a:pt x="204851" y="92570"/>
                </a:lnTo>
                <a:lnTo>
                  <a:pt x="207403" y="89992"/>
                </a:lnTo>
                <a:lnTo>
                  <a:pt x="207403" y="84848"/>
                </a:lnTo>
                <a:lnTo>
                  <a:pt x="210007" y="84848"/>
                </a:lnTo>
                <a:lnTo>
                  <a:pt x="212559" y="82283"/>
                </a:lnTo>
                <a:lnTo>
                  <a:pt x="212559" y="77139"/>
                </a:lnTo>
                <a:lnTo>
                  <a:pt x="215112" y="77139"/>
                </a:lnTo>
                <a:lnTo>
                  <a:pt x="217665" y="74561"/>
                </a:lnTo>
                <a:lnTo>
                  <a:pt x="217665" y="69418"/>
                </a:lnTo>
                <a:lnTo>
                  <a:pt x="220218" y="69418"/>
                </a:lnTo>
                <a:lnTo>
                  <a:pt x="222770" y="66852"/>
                </a:lnTo>
                <a:lnTo>
                  <a:pt x="222770" y="61709"/>
                </a:lnTo>
                <a:lnTo>
                  <a:pt x="225336" y="61709"/>
                </a:lnTo>
                <a:lnTo>
                  <a:pt x="225336" y="56565"/>
                </a:lnTo>
                <a:lnTo>
                  <a:pt x="227926" y="56565"/>
                </a:lnTo>
                <a:lnTo>
                  <a:pt x="230479" y="54000"/>
                </a:lnTo>
                <a:lnTo>
                  <a:pt x="230479" y="48856"/>
                </a:lnTo>
                <a:lnTo>
                  <a:pt x="233045" y="48856"/>
                </a:lnTo>
                <a:lnTo>
                  <a:pt x="274002" y="46278"/>
                </a:lnTo>
                <a:lnTo>
                  <a:pt x="266319" y="38569"/>
                </a:lnTo>
                <a:lnTo>
                  <a:pt x="253517" y="25717"/>
                </a:lnTo>
                <a:lnTo>
                  <a:pt x="253517" y="23139"/>
                </a:lnTo>
                <a:lnTo>
                  <a:pt x="238150" y="38569"/>
                </a:lnTo>
                <a:lnTo>
                  <a:pt x="212559" y="38569"/>
                </a:lnTo>
                <a:lnTo>
                  <a:pt x="212559" y="46278"/>
                </a:lnTo>
                <a:lnTo>
                  <a:pt x="212559" y="48856"/>
                </a:lnTo>
                <a:lnTo>
                  <a:pt x="210007" y="48856"/>
                </a:lnTo>
                <a:lnTo>
                  <a:pt x="210007" y="54000"/>
                </a:lnTo>
                <a:lnTo>
                  <a:pt x="207403" y="54000"/>
                </a:lnTo>
                <a:lnTo>
                  <a:pt x="207403" y="59143"/>
                </a:lnTo>
                <a:lnTo>
                  <a:pt x="204851" y="59143"/>
                </a:lnTo>
                <a:lnTo>
                  <a:pt x="204851" y="64287"/>
                </a:lnTo>
                <a:lnTo>
                  <a:pt x="202298" y="64287"/>
                </a:lnTo>
                <a:lnTo>
                  <a:pt x="202298" y="69418"/>
                </a:lnTo>
                <a:lnTo>
                  <a:pt x="199745" y="71996"/>
                </a:lnTo>
                <a:lnTo>
                  <a:pt x="197192" y="71996"/>
                </a:lnTo>
                <a:lnTo>
                  <a:pt x="197192" y="77139"/>
                </a:lnTo>
                <a:lnTo>
                  <a:pt x="192074" y="82283"/>
                </a:lnTo>
                <a:lnTo>
                  <a:pt x="189484" y="82283"/>
                </a:lnTo>
                <a:lnTo>
                  <a:pt x="189484" y="87426"/>
                </a:lnTo>
                <a:lnTo>
                  <a:pt x="184365" y="92570"/>
                </a:lnTo>
                <a:lnTo>
                  <a:pt x="181813" y="92570"/>
                </a:lnTo>
                <a:lnTo>
                  <a:pt x="171551" y="82283"/>
                </a:lnTo>
                <a:lnTo>
                  <a:pt x="168998" y="77139"/>
                </a:lnTo>
                <a:lnTo>
                  <a:pt x="161340" y="69418"/>
                </a:lnTo>
                <a:lnTo>
                  <a:pt x="158775" y="64287"/>
                </a:lnTo>
                <a:lnTo>
                  <a:pt x="156222" y="61709"/>
                </a:lnTo>
                <a:lnTo>
                  <a:pt x="153631" y="56565"/>
                </a:lnTo>
                <a:lnTo>
                  <a:pt x="151079" y="54000"/>
                </a:lnTo>
                <a:lnTo>
                  <a:pt x="148513" y="48856"/>
                </a:lnTo>
                <a:lnTo>
                  <a:pt x="212559" y="46278"/>
                </a:lnTo>
                <a:lnTo>
                  <a:pt x="212559" y="38569"/>
                </a:lnTo>
                <a:lnTo>
                  <a:pt x="186918" y="38569"/>
                </a:lnTo>
                <a:lnTo>
                  <a:pt x="197192" y="28282"/>
                </a:lnTo>
                <a:lnTo>
                  <a:pt x="194627" y="15430"/>
                </a:lnTo>
                <a:lnTo>
                  <a:pt x="189484" y="10287"/>
                </a:lnTo>
                <a:lnTo>
                  <a:pt x="179260" y="5143"/>
                </a:lnTo>
                <a:lnTo>
                  <a:pt x="171551" y="2578"/>
                </a:lnTo>
                <a:lnTo>
                  <a:pt x="171551" y="0"/>
                </a:lnTo>
                <a:lnTo>
                  <a:pt x="158775" y="2578"/>
                </a:lnTo>
                <a:lnTo>
                  <a:pt x="174155" y="18008"/>
                </a:lnTo>
                <a:lnTo>
                  <a:pt x="176707" y="25717"/>
                </a:lnTo>
                <a:lnTo>
                  <a:pt x="179260" y="30861"/>
                </a:lnTo>
                <a:lnTo>
                  <a:pt x="181813" y="38569"/>
                </a:lnTo>
                <a:lnTo>
                  <a:pt x="110109" y="41135"/>
                </a:lnTo>
                <a:lnTo>
                  <a:pt x="115227" y="46278"/>
                </a:lnTo>
                <a:lnTo>
                  <a:pt x="143408" y="46278"/>
                </a:lnTo>
                <a:lnTo>
                  <a:pt x="143408" y="51422"/>
                </a:lnTo>
                <a:lnTo>
                  <a:pt x="145961" y="56565"/>
                </a:lnTo>
                <a:lnTo>
                  <a:pt x="148513" y="64287"/>
                </a:lnTo>
                <a:lnTo>
                  <a:pt x="156222" y="79705"/>
                </a:lnTo>
                <a:lnTo>
                  <a:pt x="158775" y="82283"/>
                </a:lnTo>
                <a:lnTo>
                  <a:pt x="161340" y="87426"/>
                </a:lnTo>
                <a:lnTo>
                  <a:pt x="171551" y="97701"/>
                </a:lnTo>
                <a:lnTo>
                  <a:pt x="174155" y="102844"/>
                </a:lnTo>
                <a:lnTo>
                  <a:pt x="163893" y="113131"/>
                </a:lnTo>
                <a:lnTo>
                  <a:pt x="158775" y="115697"/>
                </a:lnTo>
                <a:lnTo>
                  <a:pt x="151079" y="123418"/>
                </a:lnTo>
                <a:lnTo>
                  <a:pt x="145961" y="125984"/>
                </a:lnTo>
                <a:lnTo>
                  <a:pt x="140855" y="131127"/>
                </a:lnTo>
                <a:lnTo>
                  <a:pt x="110109" y="146558"/>
                </a:lnTo>
                <a:lnTo>
                  <a:pt x="102450" y="146558"/>
                </a:lnTo>
                <a:lnTo>
                  <a:pt x="102450" y="151701"/>
                </a:lnTo>
                <a:lnTo>
                  <a:pt x="112661" y="151701"/>
                </a:lnTo>
                <a:lnTo>
                  <a:pt x="143408" y="141414"/>
                </a:lnTo>
                <a:lnTo>
                  <a:pt x="148513" y="138849"/>
                </a:lnTo>
                <a:lnTo>
                  <a:pt x="148513" y="200545"/>
                </a:lnTo>
                <a:lnTo>
                  <a:pt x="145961" y="200545"/>
                </a:lnTo>
                <a:lnTo>
                  <a:pt x="145961" y="213398"/>
                </a:lnTo>
                <a:lnTo>
                  <a:pt x="143408" y="213398"/>
                </a:lnTo>
                <a:lnTo>
                  <a:pt x="143408" y="223685"/>
                </a:lnTo>
                <a:lnTo>
                  <a:pt x="140855" y="223685"/>
                </a:lnTo>
                <a:lnTo>
                  <a:pt x="140855" y="231406"/>
                </a:lnTo>
                <a:lnTo>
                  <a:pt x="138303" y="231406"/>
                </a:lnTo>
                <a:lnTo>
                  <a:pt x="138303" y="236550"/>
                </a:lnTo>
                <a:lnTo>
                  <a:pt x="135699" y="236550"/>
                </a:lnTo>
                <a:lnTo>
                  <a:pt x="135699" y="241693"/>
                </a:lnTo>
                <a:lnTo>
                  <a:pt x="130594" y="246837"/>
                </a:lnTo>
                <a:lnTo>
                  <a:pt x="128041" y="246837"/>
                </a:lnTo>
                <a:lnTo>
                  <a:pt x="128041" y="251968"/>
                </a:lnTo>
                <a:lnTo>
                  <a:pt x="115227" y="264820"/>
                </a:lnTo>
                <a:lnTo>
                  <a:pt x="110109" y="267398"/>
                </a:lnTo>
                <a:lnTo>
                  <a:pt x="102450" y="275107"/>
                </a:lnTo>
                <a:lnTo>
                  <a:pt x="97294" y="277685"/>
                </a:lnTo>
                <a:lnTo>
                  <a:pt x="105003" y="277685"/>
                </a:lnTo>
                <a:lnTo>
                  <a:pt x="120370" y="269963"/>
                </a:lnTo>
                <a:lnTo>
                  <a:pt x="125488" y="264820"/>
                </a:lnTo>
                <a:lnTo>
                  <a:pt x="130594" y="262255"/>
                </a:lnTo>
                <a:lnTo>
                  <a:pt x="148513" y="244259"/>
                </a:lnTo>
                <a:lnTo>
                  <a:pt x="148513" y="239115"/>
                </a:lnTo>
                <a:lnTo>
                  <a:pt x="151079" y="239115"/>
                </a:lnTo>
                <a:lnTo>
                  <a:pt x="151079" y="233972"/>
                </a:lnTo>
                <a:lnTo>
                  <a:pt x="153631" y="233972"/>
                </a:lnTo>
                <a:lnTo>
                  <a:pt x="153631" y="228828"/>
                </a:lnTo>
                <a:lnTo>
                  <a:pt x="156222" y="228828"/>
                </a:lnTo>
                <a:lnTo>
                  <a:pt x="156222" y="223685"/>
                </a:lnTo>
                <a:lnTo>
                  <a:pt x="158775" y="223685"/>
                </a:lnTo>
                <a:lnTo>
                  <a:pt x="158775" y="213398"/>
                </a:lnTo>
                <a:lnTo>
                  <a:pt x="161340" y="213398"/>
                </a:lnTo>
                <a:lnTo>
                  <a:pt x="161340" y="203123"/>
                </a:lnTo>
                <a:lnTo>
                  <a:pt x="163893" y="203123"/>
                </a:lnTo>
                <a:lnTo>
                  <a:pt x="163893" y="154266"/>
                </a:lnTo>
                <a:lnTo>
                  <a:pt x="166446" y="154266"/>
                </a:lnTo>
                <a:lnTo>
                  <a:pt x="174155" y="146558"/>
                </a:lnTo>
                <a:lnTo>
                  <a:pt x="158775" y="138849"/>
                </a:lnTo>
                <a:lnTo>
                  <a:pt x="151079" y="136271"/>
                </a:lnTo>
                <a:lnTo>
                  <a:pt x="161340" y="131127"/>
                </a:lnTo>
                <a:lnTo>
                  <a:pt x="163893" y="128562"/>
                </a:lnTo>
                <a:lnTo>
                  <a:pt x="168998" y="125984"/>
                </a:lnTo>
                <a:lnTo>
                  <a:pt x="174155" y="120840"/>
                </a:lnTo>
                <a:lnTo>
                  <a:pt x="179260" y="118275"/>
                </a:lnTo>
                <a:lnTo>
                  <a:pt x="181813" y="115697"/>
                </a:lnTo>
                <a:lnTo>
                  <a:pt x="181813" y="113131"/>
                </a:lnTo>
                <a:lnTo>
                  <a:pt x="189484" y="115697"/>
                </a:lnTo>
                <a:lnTo>
                  <a:pt x="192074" y="118275"/>
                </a:lnTo>
                <a:lnTo>
                  <a:pt x="197192" y="120840"/>
                </a:lnTo>
                <a:lnTo>
                  <a:pt x="199745" y="123418"/>
                </a:lnTo>
                <a:lnTo>
                  <a:pt x="204851" y="125984"/>
                </a:lnTo>
                <a:lnTo>
                  <a:pt x="207403" y="128562"/>
                </a:lnTo>
                <a:lnTo>
                  <a:pt x="212559" y="131127"/>
                </a:lnTo>
                <a:lnTo>
                  <a:pt x="215112" y="133705"/>
                </a:lnTo>
                <a:lnTo>
                  <a:pt x="222770" y="136271"/>
                </a:lnTo>
                <a:lnTo>
                  <a:pt x="233045" y="141414"/>
                </a:lnTo>
                <a:lnTo>
                  <a:pt x="248412" y="146558"/>
                </a:lnTo>
                <a:lnTo>
                  <a:pt x="258622" y="146558"/>
                </a:lnTo>
                <a:lnTo>
                  <a:pt x="263779" y="141414"/>
                </a:lnTo>
                <a:lnTo>
                  <a:pt x="263779" y="136271"/>
                </a:lnTo>
                <a:lnTo>
                  <a:pt x="268884" y="136271"/>
                </a:lnTo>
                <a:lnTo>
                  <a:pt x="279107" y="133705"/>
                </a:lnTo>
                <a:lnTo>
                  <a:pt x="279107" y="125984"/>
                </a:lnTo>
                <a:close/>
              </a:path>
              <a:path w="686435" h="324485">
                <a:moveTo>
                  <a:pt x="381558" y="110553"/>
                </a:moveTo>
                <a:lnTo>
                  <a:pt x="378993" y="92570"/>
                </a:lnTo>
                <a:lnTo>
                  <a:pt x="376440" y="89992"/>
                </a:lnTo>
                <a:lnTo>
                  <a:pt x="376440" y="84848"/>
                </a:lnTo>
                <a:lnTo>
                  <a:pt x="371335" y="84848"/>
                </a:lnTo>
                <a:lnTo>
                  <a:pt x="361073" y="74561"/>
                </a:lnTo>
                <a:lnTo>
                  <a:pt x="355968" y="71996"/>
                </a:lnTo>
                <a:lnTo>
                  <a:pt x="353415" y="69418"/>
                </a:lnTo>
                <a:lnTo>
                  <a:pt x="353415" y="66852"/>
                </a:lnTo>
                <a:lnTo>
                  <a:pt x="348259" y="69418"/>
                </a:lnTo>
                <a:lnTo>
                  <a:pt x="345706" y="71996"/>
                </a:lnTo>
                <a:lnTo>
                  <a:pt x="350812" y="77139"/>
                </a:lnTo>
                <a:lnTo>
                  <a:pt x="353415" y="82283"/>
                </a:lnTo>
                <a:lnTo>
                  <a:pt x="355968" y="84848"/>
                </a:lnTo>
                <a:lnTo>
                  <a:pt x="358521" y="89992"/>
                </a:lnTo>
                <a:lnTo>
                  <a:pt x="361073" y="97701"/>
                </a:lnTo>
                <a:lnTo>
                  <a:pt x="363626" y="113131"/>
                </a:lnTo>
                <a:lnTo>
                  <a:pt x="366179" y="118275"/>
                </a:lnTo>
                <a:lnTo>
                  <a:pt x="373888" y="118275"/>
                </a:lnTo>
                <a:lnTo>
                  <a:pt x="381558" y="110553"/>
                </a:lnTo>
                <a:close/>
              </a:path>
              <a:path w="686435" h="324485">
                <a:moveTo>
                  <a:pt x="455815" y="167132"/>
                </a:moveTo>
                <a:lnTo>
                  <a:pt x="453263" y="164553"/>
                </a:lnTo>
                <a:lnTo>
                  <a:pt x="443039" y="154266"/>
                </a:lnTo>
                <a:lnTo>
                  <a:pt x="443039" y="151701"/>
                </a:lnTo>
                <a:lnTo>
                  <a:pt x="437883" y="154266"/>
                </a:lnTo>
                <a:lnTo>
                  <a:pt x="430225" y="161988"/>
                </a:lnTo>
                <a:lnTo>
                  <a:pt x="430225" y="172262"/>
                </a:lnTo>
                <a:lnTo>
                  <a:pt x="430225" y="231406"/>
                </a:lnTo>
                <a:lnTo>
                  <a:pt x="358521" y="231406"/>
                </a:lnTo>
                <a:lnTo>
                  <a:pt x="358521" y="172262"/>
                </a:lnTo>
                <a:lnTo>
                  <a:pt x="430225" y="172262"/>
                </a:lnTo>
                <a:lnTo>
                  <a:pt x="430225" y="161988"/>
                </a:lnTo>
                <a:lnTo>
                  <a:pt x="427672" y="164553"/>
                </a:lnTo>
                <a:lnTo>
                  <a:pt x="361073" y="164553"/>
                </a:lnTo>
                <a:lnTo>
                  <a:pt x="358521" y="161988"/>
                </a:lnTo>
                <a:lnTo>
                  <a:pt x="343154" y="154266"/>
                </a:lnTo>
                <a:lnTo>
                  <a:pt x="343154" y="267398"/>
                </a:lnTo>
                <a:lnTo>
                  <a:pt x="350812" y="267398"/>
                </a:lnTo>
                <a:lnTo>
                  <a:pt x="358521" y="264820"/>
                </a:lnTo>
                <a:lnTo>
                  <a:pt x="358521" y="239115"/>
                </a:lnTo>
                <a:lnTo>
                  <a:pt x="430225" y="239115"/>
                </a:lnTo>
                <a:lnTo>
                  <a:pt x="430225" y="264820"/>
                </a:lnTo>
                <a:lnTo>
                  <a:pt x="435330" y="264820"/>
                </a:lnTo>
                <a:lnTo>
                  <a:pt x="437883" y="262255"/>
                </a:lnTo>
                <a:lnTo>
                  <a:pt x="443039" y="259689"/>
                </a:lnTo>
                <a:lnTo>
                  <a:pt x="445592" y="257111"/>
                </a:lnTo>
                <a:lnTo>
                  <a:pt x="445592" y="239115"/>
                </a:lnTo>
                <a:lnTo>
                  <a:pt x="445592" y="231406"/>
                </a:lnTo>
                <a:lnTo>
                  <a:pt x="445592" y="174840"/>
                </a:lnTo>
                <a:lnTo>
                  <a:pt x="448144" y="174840"/>
                </a:lnTo>
                <a:lnTo>
                  <a:pt x="450697" y="172262"/>
                </a:lnTo>
                <a:lnTo>
                  <a:pt x="455815" y="167132"/>
                </a:lnTo>
                <a:close/>
              </a:path>
              <a:path w="686435" h="324485">
                <a:moveTo>
                  <a:pt x="471182" y="56565"/>
                </a:moveTo>
                <a:lnTo>
                  <a:pt x="468630" y="51422"/>
                </a:lnTo>
                <a:lnTo>
                  <a:pt x="466064" y="48856"/>
                </a:lnTo>
                <a:lnTo>
                  <a:pt x="455815" y="38569"/>
                </a:lnTo>
                <a:lnTo>
                  <a:pt x="455815" y="35991"/>
                </a:lnTo>
                <a:lnTo>
                  <a:pt x="450697" y="38569"/>
                </a:lnTo>
                <a:lnTo>
                  <a:pt x="443039" y="46278"/>
                </a:lnTo>
                <a:lnTo>
                  <a:pt x="437883" y="48856"/>
                </a:lnTo>
                <a:lnTo>
                  <a:pt x="399478" y="48856"/>
                </a:lnTo>
                <a:lnTo>
                  <a:pt x="404583" y="46278"/>
                </a:lnTo>
                <a:lnTo>
                  <a:pt x="409740" y="41135"/>
                </a:lnTo>
                <a:lnTo>
                  <a:pt x="407187" y="25717"/>
                </a:lnTo>
                <a:lnTo>
                  <a:pt x="404583" y="20574"/>
                </a:lnTo>
                <a:lnTo>
                  <a:pt x="396925" y="12865"/>
                </a:lnTo>
                <a:lnTo>
                  <a:pt x="391820" y="10287"/>
                </a:lnTo>
                <a:lnTo>
                  <a:pt x="389267" y="7721"/>
                </a:lnTo>
                <a:lnTo>
                  <a:pt x="384111" y="5143"/>
                </a:lnTo>
                <a:lnTo>
                  <a:pt x="381558" y="2578"/>
                </a:lnTo>
                <a:lnTo>
                  <a:pt x="381558" y="0"/>
                </a:lnTo>
                <a:lnTo>
                  <a:pt x="376440" y="2578"/>
                </a:lnTo>
                <a:lnTo>
                  <a:pt x="373888" y="5143"/>
                </a:lnTo>
                <a:lnTo>
                  <a:pt x="376440" y="7721"/>
                </a:lnTo>
                <a:lnTo>
                  <a:pt x="378993" y="12865"/>
                </a:lnTo>
                <a:lnTo>
                  <a:pt x="381558" y="15430"/>
                </a:lnTo>
                <a:lnTo>
                  <a:pt x="386664" y="25717"/>
                </a:lnTo>
                <a:lnTo>
                  <a:pt x="389267" y="33426"/>
                </a:lnTo>
                <a:lnTo>
                  <a:pt x="391820" y="48856"/>
                </a:lnTo>
                <a:lnTo>
                  <a:pt x="325221" y="51422"/>
                </a:lnTo>
                <a:lnTo>
                  <a:pt x="330327" y="56565"/>
                </a:lnTo>
                <a:lnTo>
                  <a:pt x="471182" y="56565"/>
                </a:lnTo>
                <a:close/>
              </a:path>
              <a:path w="686435" h="324485">
                <a:moveTo>
                  <a:pt x="483997" y="133705"/>
                </a:moveTo>
                <a:lnTo>
                  <a:pt x="481444" y="128562"/>
                </a:lnTo>
                <a:lnTo>
                  <a:pt x="478866" y="125984"/>
                </a:lnTo>
                <a:lnTo>
                  <a:pt x="476288" y="123418"/>
                </a:lnTo>
                <a:lnTo>
                  <a:pt x="473735" y="118275"/>
                </a:lnTo>
                <a:lnTo>
                  <a:pt x="468630" y="113131"/>
                </a:lnTo>
                <a:lnTo>
                  <a:pt x="468630" y="110553"/>
                </a:lnTo>
                <a:lnTo>
                  <a:pt x="463524" y="113131"/>
                </a:lnTo>
                <a:lnTo>
                  <a:pt x="450697" y="125984"/>
                </a:lnTo>
                <a:lnTo>
                  <a:pt x="414845" y="125984"/>
                </a:lnTo>
                <a:lnTo>
                  <a:pt x="419963" y="120840"/>
                </a:lnTo>
                <a:lnTo>
                  <a:pt x="419963" y="115697"/>
                </a:lnTo>
                <a:lnTo>
                  <a:pt x="422516" y="115697"/>
                </a:lnTo>
                <a:lnTo>
                  <a:pt x="425119" y="113131"/>
                </a:lnTo>
                <a:lnTo>
                  <a:pt x="425119" y="107988"/>
                </a:lnTo>
                <a:lnTo>
                  <a:pt x="427672" y="107988"/>
                </a:lnTo>
                <a:lnTo>
                  <a:pt x="430225" y="105422"/>
                </a:lnTo>
                <a:lnTo>
                  <a:pt x="430225" y="100279"/>
                </a:lnTo>
                <a:lnTo>
                  <a:pt x="432777" y="100279"/>
                </a:lnTo>
                <a:lnTo>
                  <a:pt x="432777" y="95135"/>
                </a:lnTo>
                <a:lnTo>
                  <a:pt x="435330" y="95135"/>
                </a:lnTo>
                <a:lnTo>
                  <a:pt x="437883" y="92570"/>
                </a:lnTo>
                <a:lnTo>
                  <a:pt x="437883" y="87426"/>
                </a:lnTo>
                <a:lnTo>
                  <a:pt x="440436" y="87426"/>
                </a:lnTo>
                <a:lnTo>
                  <a:pt x="440436" y="82283"/>
                </a:lnTo>
                <a:lnTo>
                  <a:pt x="445592" y="82283"/>
                </a:lnTo>
                <a:lnTo>
                  <a:pt x="450697" y="79705"/>
                </a:lnTo>
                <a:lnTo>
                  <a:pt x="453263" y="77139"/>
                </a:lnTo>
                <a:lnTo>
                  <a:pt x="450697" y="74561"/>
                </a:lnTo>
                <a:lnTo>
                  <a:pt x="440436" y="69418"/>
                </a:lnTo>
                <a:lnTo>
                  <a:pt x="437883" y="66852"/>
                </a:lnTo>
                <a:lnTo>
                  <a:pt x="427672" y="61709"/>
                </a:lnTo>
                <a:lnTo>
                  <a:pt x="427672" y="69418"/>
                </a:lnTo>
                <a:lnTo>
                  <a:pt x="425119" y="69418"/>
                </a:lnTo>
                <a:lnTo>
                  <a:pt x="425119" y="77139"/>
                </a:lnTo>
                <a:lnTo>
                  <a:pt x="422516" y="77139"/>
                </a:lnTo>
                <a:lnTo>
                  <a:pt x="422516" y="84848"/>
                </a:lnTo>
                <a:lnTo>
                  <a:pt x="419963" y="84848"/>
                </a:lnTo>
                <a:lnTo>
                  <a:pt x="419963" y="92570"/>
                </a:lnTo>
                <a:lnTo>
                  <a:pt x="417410" y="92570"/>
                </a:lnTo>
                <a:lnTo>
                  <a:pt x="417410" y="100279"/>
                </a:lnTo>
                <a:lnTo>
                  <a:pt x="414845" y="100279"/>
                </a:lnTo>
                <a:lnTo>
                  <a:pt x="414845" y="105422"/>
                </a:lnTo>
                <a:lnTo>
                  <a:pt x="412292" y="105422"/>
                </a:lnTo>
                <a:lnTo>
                  <a:pt x="412292" y="113131"/>
                </a:lnTo>
                <a:lnTo>
                  <a:pt x="409740" y="113131"/>
                </a:lnTo>
                <a:lnTo>
                  <a:pt x="409740" y="118275"/>
                </a:lnTo>
                <a:lnTo>
                  <a:pt x="407187" y="118275"/>
                </a:lnTo>
                <a:lnTo>
                  <a:pt x="407187" y="123418"/>
                </a:lnTo>
                <a:lnTo>
                  <a:pt x="404583" y="125984"/>
                </a:lnTo>
                <a:lnTo>
                  <a:pt x="312407" y="128562"/>
                </a:lnTo>
                <a:lnTo>
                  <a:pt x="314960" y="131127"/>
                </a:lnTo>
                <a:lnTo>
                  <a:pt x="317563" y="133705"/>
                </a:lnTo>
                <a:lnTo>
                  <a:pt x="483997" y="133705"/>
                </a:lnTo>
                <a:close/>
              </a:path>
              <a:path w="686435" h="324485">
                <a:moveTo>
                  <a:pt x="583844" y="38569"/>
                </a:moveTo>
                <a:lnTo>
                  <a:pt x="578739" y="33426"/>
                </a:lnTo>
                <a:lnTo>
                  <a:pt x="568515" y="23139"/>
                </a:lnTo>
                <a:lnTo>
                  <a:pt x="568515" y="20574"/>
                </a:lnTo>
                <a:lnTo>
                  <a:pt x="555701" y="33426"/>
                </a:lnTo>
                <a:lnTo>
                  <a:pt x="501929" y="33426"/>
                </a:lnTo>
                <a:lnTo>
                  <a:pt x="486549" y="18008"/>
                </a:lnTo>
                <a:lnTo>
                  <a:pt x="486549" y="277685"/>
                </a:lnTo>
                <a:lnTo>
                  <a:pt x="491667" y="277685"/>
                </a:lnTo>
                <a:lnTo>
                  <a:pt x="501929" y="272542"/>
                </a:lnTo>
                <a:lnTo>
                  <a:pt x="501929" y="38569"/>
                </a:lnTo>
                <a:lnTo>
                  <a:pt x="558253" y="38569"/>
                </a:lnTo>
                <a:lnTo>
                  <a:pt x="558253" y="46278"/>
                </a:lnTo>
                <a:lnTo>
                  <a:pt x="555701" y="46278"/>
                </a:lnTo>
                <a:lnTo>
                  <a:pt x="555701" y="54000"/>
                </a:lnTo>
                <a:lnTo>
                  <a:pt x="553148" y="54000"/>
                </a:lnTo>
                <a:lnTo>
                  <a:pt x="553148" y="61709"/>
                </a:lnTo>
                <a:lnTo>
                  <a:pt x="550595" y="61709"/>
                </a:lnTo>
                <a:lnTo>
                  <a:pt x="550595" y="69418"/>
                </a:lnTo>
                <a:lnTo>
                  <a:pt x="547992" y="69418"/>
                </a:lnTo>
                <a:lnTo>
                  <a:pt x="547992" y="77139"/>
                </a:lnTo>
                <a:lnTo>
                  <a:pt x="545439" y="77139"/>
                </a:lnTo>
                <a:lnTo>
                  <a:pt x="545439" y="84848"/>
                </a:lnTo>
                <a:lnTo>
                  <a:pt x="542886" y="84848"/>
                </a:lnTo>
                <a:lnTo>
                  <a:pt x="542886" y="92570"/>
                </a:lnTo>
                <a:lnTo>
                  <a:pt x="540334" y="92570"/>
                </a:lnTo>
                <a:lnTo>
                  <a:pt x="540334" y="100279"/>
                </a:lnTo>
                <a:lnTo>
                  <a:pt x="537781" y="100279"/>
                </a:lnTo>
                <a:lnTo>
                  <a:pt x="537781" y="107988"/>
                </a:lnTo>
                <a:lnTo>
                  <a:pt x="535228" y="107988"/>
                </a:lnTo>
                <a:lnTo>
                  <a:pt x="535228" y="115697"/>
                </a:lnTo>
                <a:lnTo>
                  <a:pt x="532663" y="115697"/>
                </a:lnTo>
                <a:lnTo>
                  <a:pt x="532663" y="123418"/>
                </a:lnTo>
                <a:lnTo>
                  <a:pt x="530072" y="125984"/>
                </a:lnTo>
                <a:lnTo>
                  <a:pt x="540334" y="136271"/>
                </a:lnTo>
                <a:lnTo>
                  <a:pt x="542886" y="141414"/>
                </a:lnTo>
                <a:lnTo>
                  <a:pt x="545439" y="143979"/>
                </a:lnTo>
                <a:lnTo>
                  <a:pt x="547992" y="149123"/>
                </a:lnTo>
                <a:lnTo>
                  <a:pt x="550595" y="151701"/>
                </a:lnTo>
                <a:lnTo>
                  <a:pt x="553148" y="156845"/>
                </a:lnTo>
                <a:lnTo>
                  <a:pt x="558253" y="172262"/>
                </a:lnTo>
                <a:lnTo>
                  <a:pt x="560806" y="203123"/>
                </a:lnTo>
                <a:lnTo>
                  <a:pt x="558253" y="203123"/>
                </a:lnTo>
                <a:lnTo>
                  <a:pt x="558253" y="208267"/>
                </a:lnTo>
                <a:lnTo>
                  <a:pt x="553148" y="213398"/>
                </a:lnTo>
                <a:lnTo>
                  <a:pt x="507034" y="213398"/>
                </a:lnTo>
                <a:lnTo>
                  <a:pt x="507034" y="218541"/>
                </a:lnTo>
                <a:lnTo>
                  <a:pt x="540334" y="236550"/>
                </a:lnTo>
                <a:lnTo>
                  <a:pt x="542886" y="239115"/>
                </a:lnTo>
                <a:lnTo>
                  <a:pt x="550595" y="239115"/>
                </a:lnTo>
                <a:lnTo>
                  <a:pt x="560806" y="233972"/>
                </a:lnTo>
                <a:lnTo>
                  <a:pt x="573633" y="221119"/>
                </a:lnTo>
                <a:lnTo>
                  <a:pt x="573633" y="215976"/>
                </a:lnTo>
                <a:lnTo>
                  <a:pt x="576186" y="215976"/>
                </a:lnTo>
                <a:lnTo>
                  <a:pt x="576186" y="210832"/>
                </a:lnTo>
                <a:lnTo>
                  <a:pt x="578739" y="210832"/>
                </a:lnTo>
                <a:lnTo>
                  <a:pt x="576186" y="179984"/>
                </a:lnTo>
                <a:lnTo>
                  <a:pt x="573633" y="172262"/>
                </a:lnTo>
                <a:lnTo>
                  <a:pt x="565924" y="156845"/>
                </a:lnTo>
                <a:lnTo>
                  <a:pt x="560806" y="151701"/>
                </a:lnTo>
                <a:lnTo>
                  <a:pt x="558253" y="146558"/>
                </a:lnTo>
                <a:lnTo>
                  <a:pt x="537781" y="125984"/>
                </a:lnTo>
                <a:lnTo>
                  <a:pt x="540334" y="123418"/>
                </a:lnTo>
                <a:lnTo>
                  <a:pt x="540334" y="118275"/>
                </a:lnTo>
                <a:lnTo>
                  <a:pt x="542886" y="118275"/>
                </a:lnTo>
                <a:lnTo>
                  <a:pt x="542886" y="113131"/>
                </a:lnTo>
                <a:lnTo>
                  <a:pt x="545439" y="113131"/>
                </a:lnTo>
                <a:lnTo>
                  <a:pt x="545439" y="107988"/>
                </a:lnTo>
                <a:lnTo>
                  <a:pt x="547992" y="107988"/>
                </a:lnTo>
                <a:lnTo>
                  <a:pt x="547992" y="102844"/>
                </a:lnTo>
                <a:lnTo>
                  <a:pt x="550595" y="102844"/>
                </a:lnTo>
                <a:lnTo>
                  <a:pt x="550595" y="95135"/>
                </a:lnTo>
                <a:lnTo>
                  <a:pt x="553148" y="95135"/>
                </a:lnTo>
                <a:lnTo>
                  <a:pt x="553148" y="89992"/>
                </a:lnTo>
                <a:lnTo>
                  <a:pt x="555701" y="89992"/>
                </a:lnTo>
                <a:lnTo>
                  <a:pt x="555701" y="84848"/>
                </a:lnTo>
                <a:lnTo>
                  <a:pt x="558253" y="84848"/>
                </a:lnTo>
                <a:lnTo>
                  <a:pt x="558253" y="79705"/>
                </a:lnTo>
                <a:lnTo>
                  <a:pt x="560806" y="79705"/>
                </a:lnTo>
                <a:lnTo>
                  <a:pt x="560806" y="74561"/>
                </a:lnTo>
                <a:lnTo>
                  <a:pt x="563372" y="74561"/>
                </a:lnTo>
                <a:lnTo>
                  <a:pt x="563372" y="66852"/>
                </a:lnTo>
                <a:lnTo>
                  <a:pt x="565924" y="66852"/>
                </a:lnTo>
                <a:lnTo>
                  <a:pt x="565924" y="61709"/>
                </a:lnTo>
                <a:lnTo>
                  <a:pt x="568515" y="61709"/>
                </a:lnTo>
                <a:lnTo>
                  <a:pt x="568515" y="56565"/>
                </a:lnTo>
                <a:lnTo>
                  <a:pt x="571068" y="56565"/>
                </a:lnTo>
                <a:lnTo>
                  <a:pt x="571068" y="51422"/>
                </a:lnTo>
                <a:lnTo>
                  <a:pt x="573633" y="51422"/>
                </a:lnTo>
                <a:lnTo>
                  <a:pt x="573633" y="43713"/>
                </a:lnTo>
                <a:lnTo>
                  <a:pt x="578739" y="43713"/>
                </a:lnTo>
                <a:lnTo>
                  <a:pt x="583844" y="38569"/>
                </a:lnTo>
                <a:close/>
              </a:path>
              <a:path w="686435" h="324485">
                <a:moveTo>
                  <a:pt x="686295" y="205689"/>
                </a:moveTo>
                <a:lnTo>
                  <a:pt x="683742" y="136271"/>
                </a:lnTo>
                <a:lnTo>
                  <a:pt x="681177" y="120853"/>
                </a:lnTo>
                <a:lnTo>
                  <a:pt x="676071" y="100279"/>
                </a:lnTo>
                <a:lnTo>
                  <a:pt x="673481" y="95135"/>
                </a:lnTo>
                <a:lnTo>
                  <a:pt x="670915" y="87426"/>
                </a:lnTo>
                <a:lnTo>
                  <a:pt x="655548" y="56565"/>
                </a:lnTo>
                <a:lnTo>
                  <a:pt x="652995" y="54000"/>
                </a:lnTo>
                <a:lnTo>
                  <a:pt x="650443" y="48856"/>
                </a:lnTo>
                <a:lnTo>
                  <a:pt x="645337" y="43713"/>
                </a:lnTo>
                <a:lnTo>
                  <a:pt x="642772" y="38569"/>
                </a:lnTo>
                <a:lnTo>
                  <a:pt x="624852" y="20574"/>
                </a:lnTo>
                <a:lnTo>
                  <a:pt x="624852" y="18008"/>
                </a:lnTo>
                <a:lnTo>
                  <a:pt x="617143" y="20574"/>
                </a:lnTo>
                <a:lnTo>
                  <a:pt x="619696" y="23152"/>
                </a:lnTo>
                <a:lnTo>
                  <a:pt x="622300" y="28295"/>
                </a:lnTo>
                <a:lnTo>
                  <a:pt x="629958" y="36004"/>
                </a:lnTo>
                <a:lnTo>
                  <a:pt x="632510" y="41148"/>
                </a:lnTo>
                <a:lnTo>
                  <a:pt x="637628" y="46278"/>
                </a:lnTo>
                <a:lnTo>
                  <a:pt x="640219" y="51422"/>
                </a:lnTo>
                <a:lnTo>
                  <a:pt x="642772" y="54000"/>
                </a:lnTo>
                <a:lnTo>
                  <a:pt x="650443" y="69418"/>
                </a:lnTo>
                <a:lnTo>
                  <a:pt x="652995" y="77139"/>
                </a:lnTo>
                <a:lnTo>
                  <a:pt x="658152" y="87426"/>
                </a:lnTo>
                <a:lnTo>
                  <a:pt x="665810" y="118275"/>
                </a:lnTo>
                <a:lnTo>
                  <a:pt x="668362" y="136271"/>
                </a:lnTo>
                <a:lnTo>
                  <a:pt x="670915" y="208267"/>
                </a:lnTo>
                <a:lnTo>
                  <a:pt x="668362" y="208267"/>
                </a:lnTo>
                <a:lnTo>
                  <a:pt x="668362" y="223685"/>
                </a:lnTo>
                <a:lnTo>
                  <a:pt x="665810" y="223685"/>
                </a:lnTo>
                <a:lnTo>
                  <a:pt x="665810" y="233972"/>
                </a:lnTo>
                <a:lnTo>
                  <a:pt x="663257" y="233972"/>
                </a:lnTo>
                <a:lnTo>
                  <a:pt x="663257" y="244259"/>
                </a:lnTo>
                <a:lnTo>
                  <a:pt x="660704" y="244259"/>
                </a:lnTo>
                <a:lnTo>
                  <a:pt x="660704" y="254546"/>
                </a:lnTo>
                <a:lnTo>
                  <a:pt x="658152" y="254546"/>
                </a:lnTo>
                <a:lnTo>
                  <a:pt x="658152" y="259689"/>
                </a:lnTo>
                <a:lnTo>
                  <a:pt x="655548" y="259689"/>
                </a:lnTo>
                <a:lnTo>
                  <a:pt x="655548" y="264833"/>
                </a:lnTo>
                <a:lnTo>
                  <a:pt x="652995" y="264833"/>
                </a:lnTo>
                <a:lnTo>
                  <a:pt x="652995" y="269976"/>
                </a:lnTo>
                <a:lnTo>
                  <a:pt x="650443" y="269976"/>
                </a:lnTo>
                <a:lnTo>
                  <a:pt x="650443" y="277685"/>
                </a:lnTo>
                <a:lnTo>
                  <a:pt x="647890" y="277685"/>
                </a:lnTo>
                <a:lnTo>
                  <a:pt x="647890" y="282829"/>
                </a:lnTo>
                <a:lnTo>
                  <a:pt x="645337" y="282829"/>
                </a:lnTo>
                <a:lnTo>
                  <a:pt x="645337" y="287972"/>
                </a:lnTo>
                <a:lnTo>
                  <a:pt x="642772" y="290537"/>
                </a:lnTo>
                <a:lnTo>
                  <a:pt x="640219" y="290537"/>
                </a:lnTo>
                <a:lnTo>
                  <a:pt x="640219" y="295681"/>
                </a:lnTo>
                <a:lnTo>
                  <a:pt x="632510" y="303390"/>
                </a:lnTo>
                <a:lnTo>
                  <a:pt x="629958" y="303390"/>
                </a:lnTo>
                <a:lnTo>
                  <a:pt x="629958" y="308533"/>
                </a:lnTo>
                <a:lnTo>
                  <a:pt x="622300" y="316242"/>
                </a:lnTo>
                <a:lnTo>
                  <a:pt x="619696" y="316242"/>
                </a:lnTo>
                <a:lnTo>
                  <a:pt x="619696" y="321386"/>
                </a:lnTo>
                <a:lnTo>
                  <a:pt x="617143" y="323964"/>
                </a:lnTo>
                <a:lnTo>
                  <a:pt x="624852" y="323964"/>
                </a:lnTo>
                <a:lnTo>
                  <a:pt x="629958" y="321386"/>
                </a:lnTo>
                <a:lnTo>
                  <a:pt x="645337" y="305955"/>
                </a:lnTo>
                <a:lnTo>
                  <a:pt x="645337" y="300824"/>
                </a:lnTo>
                <a:lnTo>
                  <a:pt x="647890" y="300824"/>
                </a:lnTo>
                <a:lnTo>
                  <a:pt x="652995" y="295681"/>
                </a:lnTo>
                <a:lnTo>
                  <a:pt x="652995" y="290537"/>
                </a:lnTo>
                <a:lnTo>
                  <a:pt x="655548" y="290537"/>
                </a:lnTo>
                <a:lnTo>
                  <a:pt x="658152" y="287972"/>
                </a:lnTo>
                <a:lnTo>
                  <a:pt x="658152" y="282829"/>
                </a:lnTo>
                <a:lnTo>
                  <a:pt x="660704" y="282829"/>
                </a:lnTo>
                <a:lnTo>
                  <a:pt x="660704" y="277685"/>
                </a:lnTo>
                <a:lnTo>
                  <a:pt x="663257" y="277685"/>
                </a:lnTo>
                <a:lnTo>
                  <a:pt x="663257" y="272542"/>
                </a:lnTo>
                <a:lnTo>
                  <a:pt x="665810" y="272542"/>
                </a:lnTo>
                <a:lnTo>
                  <a:pt x="665810" y="267398"/>
                </a:lnTo>
                <a:lnTo>
                  <a:pt x="668362" y="267398"/>
                </a:lnTo>
                <a:lnTo>
                  <a:pt x="668362" y="262255"/>
                </a:lnTo>
                <a:lnTo>
                  <a:pt x="670915" y="262255"/>
                </a:lnTo>
                <a:lnTo>
                  <a:pt x="670915" y="254546"/>
                </a:lnTo>
                <a:lnTo>
                  <a:pt x="673481" y="254546"/>
                </a:lnTo>
                <a:lnTo>
                  <a:pt x="673481" y="249402"/>
                </a:lnTo>
                <a:lnTo>
                  <a:pt x="676071" y="249402"/>
                </a:lnTo>
                <a:lnTo>
                  <a:pt x="676071" y="241693"/>
                </a:lnTo>
                <a:lnTo>
                  <a:pt x="678624" y="241693"/>
                </a:lnTo>
                <a:lnTo>
                  <a:pt x="678624" y="231406"/>
                </a:lnTo>
                <a:lnTo>
                  <a:pt x="681177" y="231406"/>
                </a:lnTo>
                <a:lnTo>
                  <a:pt x="681177" y="221119"/>
                </a:lnTo>
                <a:lnTo>
                  <a:pt x="683742" y="221119"/>
                </a:lnTo>
                <a:lnTo>
                  <a:pt x="683742" y="205689"/>
                </a:lnTo>
                <a:lnTo>
                  <a:pt x="686295" y="205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501" y="2600568"/>
            <a:ext cx="199737" cy="694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6903" y="2508006"/>
            <a:ext cx="658144" cy="2082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619" y="2943672"/>
            <a:ext cx="1042178" cy="3038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96008" y="2923247"/>
            <a:ext cx="680085" cy="324485"/>
          </a:xfrm>
          <a:custGeom>
            <a:avLst/>
            <a:gdLst/>
            <a:ahLst/>
            <a:cxnLst/>
            <a:rect l="l" t="t" r="r" b="b"/>
            <a:pathLst>
              <a:path w="680085" h="324485">
                <a:moveTo>
                  <a:pt x="134366" y="91935"/>
                </a:moveTo>
                <a:lnTo>
                  <a:pt x="121729" y="79159"/>
                </a:lnTo>
                <a:lnTo>
                  <a:pt x="121729" y="76606"/>
                </a:lnTo>
                <a:lnTo>
                  <a:pt x="116624" y="79159"/>
                </a:lnTo>
                <a:lnTo>
                  <a:pt x="111556" y="84289"/>
                </a:lnTo>
                <a:lnTo>
                  <a:pt x="111556" y="94488"/>
                </a:lnTo>
                <a:lnTo>
                  <a:pt x="111556" y="132791"/>
                </a:lnTo>
                <a:lnTo>
                  <a:pt x="111556" y="140449"/>
                </a:lnTo>
                <a:lnTo>
                  <a:pt x="111556" y="178752"/>
                </a:lnTo>
                <a:lnTo>
                  <a:pt x="83693" y="178752"/>
                </a:lnTo>
                <a:lnTo>
                  <a:pt x="83693" y="140449"/>
                </a:lnTo>
                <a:lnTo>
                  <a:pt x="111556" y="140449"/>
                </a:lnTo>
                <a:lnTo>
                  <a:pt x="111556" y="132791"/>
                </a:lnTo>
                <a:lnTo>
                  <a:pt x="83693" y="132791"/>
                </a:lnTo>
                <a:lnTo>
                  <a:pt x="83693" y="94488"/>
                </a:lnTo>
                <a:lnTo>
                  <a:pt x="111556" y="94488"/>
                </a:lnTo>
                <a:lnTo>
                  <a:pt x="111556" y="84289"/>
                </a:lnTo>
                <a:lnTo>
                  <a:pt x="109029" y="86829"/>
                </a:lnTo>
                <a:lnTo>
                  <a:pt x="83693" y="86829"/>
                </a:lnTo>
                <a:lnTo>
                  <a:pt x="96342" y="74053"/>
                </a:lnTo>
                <a:lnTo>
                  <a:pt x="96342" y="68948"/>
                </a:lnTo>
                <a:lnTo>
                  <a:pt x="98869" y="68948"/>
                </a:lnTo>
                <a:lnTo>
                  <a:pt x="106502" y="61290"/>
                </a:lnTo>
                <a:lnTo>
                  <a:pt x="111556" y="58737"/>
                </a:lnTo>
                <a:lnTo>
                  <a:pt x="114096" y="56184"/>
                </a:lnTo>
                <a:lnTo>
                  <a:pt x="119189" y="53632"/>
                </a:lnTo>
                <a:lnTo>
                  <a:pt x="121729" y="51066"/>
                </a:lnTo>
                <a:lnTo>
                  <a:pt x="106502" y="35750"/>
                </a:lnTo>
                <a:lnTo>
                  <a:pt x="106502" y="33197"/>
                </a:lnTo>
                <a:lnTo>
                  <a:pt x="101447" y="35750"/>
                </a:lnTo>
                <a:lnTo>
                  <a:pt x="93814" y="43408"/>
                </a:lnTo>
                <a:lnTo>
                  <a:pt x="93814" y="51066"/>
                </a:lnTo>
                <a:lnTo>
                  <a:pt x="93814" y="53632"/>
                </a:lnTo>
                <a:lnTo>
                  <a:pt x="91287" y="53632"/>
                </a:lnTo>
                <a:lnTo>
                  <a:pt x="91287" y="58737"/>
                </a:lnTo>
                <a:lnTo>
                  <a:pt x="88747" y="58737"/>
                </a:lnTo>
                <a:lnTo>
                  <a:pt x="88747" y="63842"/>
                </a:lnTo>
                <a:lnTo>
                  <a:pt x="86220" y="63842"/>
                </a:lnTo>
                <a:lnTo>
                  <a:pt x="86220" y="68948"/>
                </a:lnTo>
                <a:lnTo>
                  <a:pt x="83693" y="68948"/>
                </a:lnTo>
                <a:lnTo>
                  <a:pt x="83693" y="74053"/>
                </a:lnTo>
                <a:lnTo>
                  <a:pt x="81114" y="74053"/>
                </a:lnTo>
                <a:lnTo>
                  <a:pt x="81114" y="79159"/>
                </a:lnTo>
                <a:lnTo>
                  <a:pt x="78587" y="79159"/>
                </a:lnTo>
                <a:lnTo>
                  <a:pt x="78587" y="84264"/>
                </a:lnTo>
                <a:lnTo>
                  <a:pt x="76060" y="86829"/>
                </a:lnTo>
                <a:lnTo>
                  <a:pt x="71005" y="86829"/>
                </a:lnTo>
                <a:lnTo>
                  <a:pt x="71005" y="94488"/>
                </a:lnTo>
                <a:lnTo>
                  <a:pt x="71005" y="132791"/>
                </a:lnTo>
                <a:lnTo>
                  <a:pt x="71005" y="140449"/>
                </a:lnTo>
                <a:lnTo>
                  <a:pt x="71005" y="178752"/>
                </a:lnTo>
                <a:lnTo>
                  <a:pt x="43091" y="178752"/>
                </a:lnTo>
                <a:lnTo>
                  <a:pt x="43091" y="140449"/>
                </a:lnTo>
                <a:lnTo>
                  <a:pt x="71005" y="140449"/>
                </a:lnTo>
                <a:lnTo>
                  <a:pt x="71005" y="132791"/>
                </a:lnTo>
                <a:lnTo>
                  <a:pt x="43091" y="132791"/>
                </a:lnTo>
                <a:lnTo>
                  <a:pt x="43091" y="94488"/>
                </a:lnTo>
                <a:lnTo>
                  <a:pt x="71005" y="94488"/>
                </a:lnTo>
                <a:lnTo>
                  <a:pt x="71005" y="86829"/>
                </a:lnTo>
                <a:lnTo>
                  <a:pt x="45618" y="86829"/>
                </a:lnTo>
                <a:lnTo>
                  <a:pt x="43091" y="84264"/>
                </a:lnTo>
                <a:lnTo>
                  <a:pt x="38036" y="81711"/>
                </a:lnTo>
                <a:lnTo>
                  <a:pt x="45618" y="74053"/>
                </a:lnTo>
                <a:lnTo>
                  <a:pt x="45618" y="68948"/>
                </a:lnTo>
                <a:lnTo>
                  <a:pt x="48196" y="68948"/>
                </a:lnTo>
                <a:lnTo>
                  <a:pt x="50723" y="66395"/>
                </a:lnTo>
                <a:lnTo>
                  <a:pt x="50723" y="61290"/>
                </a:lnTo>
                <a:lnTo>
                  <a:pt x="53251" y="61290"/>
                </a:lnTo>
                <a:lnTo>
                  <a:pt x="55778" y="58737"/>
                </a:lnTo>
                <a:lnTo>
                  <a:pt x="55778" y="53632"/>
                </a:lnTo>
                <a:lnTo>
                  <a:pt x="58305" y="53632"/>
                </a:lnTo>
                <a:lnTo>
                  <a:pt x="93814" y="51066"/>
                </a:lnTo>
                <a:lnTo>
                  <a:pt x="93814" y="43408"/>
                </a:lnTo>
                <a:lnTo>
                  <a:pt x="60845" y="43408"/>
                </a:lnTo>
                <a:lnTo>
                  <a:pt x="65938" y="38303"/>
                </a:lnTo>
                <a:lnTo>
                  <a:pt x="65938" y="33197"/>
                </a:lnTo>
                <a:lnTo>
                  <a:pt x="68478" y="33197"/>
                </a:lnTo>
                <a:lnTo>
                  <a:pt x="71005" y="30645"/>
                </a:lnTo>
                <a:lnTo>
                  <a:pt x="71005" y="25539"/>
                </a:lnTo>
                <a:lnTo>
                  <a:pt x="73533" y="25539"/>
                </a:lnTo>
                <a:lnTo>
                  <a:pt x="73533" y="20434"/>
                </a:lnTo>
                <a:lnTo>
                  <a:pt x="76060" y="20434"/>
                </a:lnTo>
                <a:lnTo>
                  <a:pt x="81114" y="15316"/>
                </a:lnTo>
                <a:lnTo>
                  <a:pt x="78587" y="10210"/>
                </a:lnTo>
                <a:lnTo>
                  <a:pt x="58305" y="0"/>
                </a:lnTo>
                <a:lnTo>
                  <a:pt x="58305" y="7658"/>
                </a:lnTo>
                <a:lnTo>
                  <a:pt x="55778" y="7658"/>
                </a:lnTo>
                <a:lnTo>
                  <a:pt x="55778" y="17868"/>
                </a:lnTo>
                <a:lnTo>
                  <a:pt x="53251" y="17868"/>
                </a:lnTo>
                <a:lnTo>
                  <a:pt x="53251" y="25539"/>
                </a:lnTo>
                <a:lnTo>
                  <a:pt x="50723" y="25539"/>
                </a:lnTo>
                <a:lnTo>
                  <a:pt x="50723" y="30645"/>
                </a:lnTo>
                <a:lnTo>
                  <a:pt x="48196" y="30645"/>
                </a:lnTo>
                <a:lnTo>
                  <a:pt x="48196" y="38303"/>
                </a:lnTo>
                <a:lnTo>
                  <a:pt x="45618" y="38303"/>
                </a:lnTo>
                <a:lnTo>
                  <a:pt x="45618" y="43408"/>
                </a:lnTo>
                <a:lnTo>
                  <a:pt x="43091" y="43408"/>
                </a:lnTo>
                <a:lnTo>
                  <a:pt x="43091" y="51066"/>
                </a:lnTo>
                <a:lnTo>
                  <a:pt x="40563" y="53632"/>
                </a:lnTo>
                <a:lnTo>
                  <a:pt x="38036" y="53632"/>
                </a:lnTo>
                <a:lnTo>
                  <a:pt x="38036" y="58737"/>
                </a:lnTo>
                <a:lnTo>
                  <a:pt x="35509" y="58737"/>
                </a:lnTo>
                <a:lnTo>
                  <a:pt x="35509" y="63842"/>
                </a:lnTo>
                <a:lnTo>
                  <a:pt x="32969" y="63842"/>
                </a:lnTo>
                <a:lnTo>
                  <a:pt x="32969" y="68948"/>
                </a:lnTo>
                <a:lnTo>
                  <a:pt x="30441" y="68948"/>
                </a:lnTo>
                <a:lnTo>
                  <a:pt x="30441" y="74053"/>
                </a:lnTo>
                <a:lnTo>
                  <a:pt x="27876" y="76606"/>
                </a:lnTo>
                <a:lnTo>
                  <a:pt x="25336" y="76606"/>
                </a:lnTo>
                <a:lnTo>
                  <a:pt x="25336" y="81711"/>
                </a:lnTo>
                <a:lnTo>
                  <a:pt x="20281" y="86829"/>
                </a:lnTo>
                <a:lnTo>
                  <a:pt x="17754" y="86829"/>
                </a:lnTo>
                <a:lnTo>
                  <a:pt x="17754" y="91935"/>
                </a:lnTo>
                <a:lnTo>
                  <a:pt x="12700" y="97040"/>
                </a:lnTo>
                <a:lnTo>
                  <a:pt x="10121" y="97040"/>
                </a:lnTo>
                <a:lnTo>
                  <a:pt x="10121" y="102146"/>
                </a:lnTo>
                <a:lnTo>
                  <a:pt x="0" y="112356"/>
                </a:lnTo>
                <a:lnTo>
                  <a:pt x="2527" y="114909"/>
                </a:lnTo>
                <a:lnTo>
                  <a:pt x="7594" y="114909"/>
                </a:lnTo>
                <a:lnTo>
                  <a:pt x="25336" y="97040"/>
                </a:lnTo>
                <a:lnTo>
                  <a:pt x="25336" y="94488"/>
                </a:lnTo>
                <a:lnTo>
                  <a:pt x="27876" y="204292"/>
                </a:lnTo>
                <a:lnTo>
                  <a:pt x="25336" y="204292"/>
                </a:lnTo>
                <a:lnTo>
                  <a:pt x="25336" y="219621"/>
                </a:lnTo>
                <a:lnTo>
                  <a:pt x="22809" y="219621"/>
                </a:lnTo>
                <a:lnTo>
                  <a:pt x="22809" y="232384"/>
                </a:lnTo>
                <a:lnTo>
                  <a:pt x="20281" y="232384"/>
                </a:lnTo>
                <a:lnTo>
                  <a:pt x="20281" y="240042"/>
                </a:lnTo>
                <a:lnTo>
                  <a:pt x="17754" y="240042"/>
                </a:lnTo>
                <a:lnTo>
                  <a:pt x="17754" y="245160"/>
                </a:lnTo>
                <a:lnTo>
                  <a:pt x="15227" y="245160"/>
                </a:lnTo>
                <a:lnTo>
                  <a:pt x="15227" y="250266"/>
                </a:lnTo>
                <a:lnTo>
                  <a:pt x="12700" y="250266"/>
                </a:lnTo>
                <a:lnTo>
                  <a:pt x="12700" y="255371"/>
                </a:lnTo>
                <a:lnTo>
                  <a:pt x="10121" y="255371"/>
                </a:lnTo>
                <a:lnTo>
                  <a:pt x="10121" y="260477"/>
                </a:lnTo>
                <a:lnTo>
                  <a:pt x="7594" y="263029"/>
                </a:lnTo>
                <a:lnTo>
                  <a:pt x="5067" y="263029"/>
                </a:lnTo>
                <a:lnTo>
                  <a:pt x="5067" y="268135"/>
                </a:lnTo>
                <a:lnTo>
                  <a:pt x="0" y="273240"/>
                </a:lnTo>
                <a:lnTo>
                  <a:pt x="5067" y="273240"/>
                </a:lnTo>
                <a:lnTo>
                  <a:pt x="15227" y="263029"/>
                </a:lnTo>
                <a:lnTo>
                  <a:pt x="15227" y="257924"/>
                </a:lnTo>
                <a:lnTo>
                  <a:pt x="17754" y="257924"/>
                </a:lnTo>
                <a:lnTo>
                  <a:pt x="22809" y="252818"/>
                </a:lnTo>
                <a:lnTo>
                  <a:pt x="22809" y="247713"/>
                </a:lnTo>
                <a:lnTo>
                  <a:pt x="25336" y="247713"/>
                </a:lnTo>
                <a:lnTo>
                  <a:pt x="25336" y="242608"/>
                </a:lnTo>
                <a:lnTo>
                  <a:pt x="27876" y="242608"/>
                </a:lnTo>
                <a:lnTo>
                  <a:pt x="30441" y="240042"/>
                </a:lnTo>
                <a:lnTo>
                  <a:pt x="30441" y="234937"/>
                </a:lnTo>
                <a:lnTo>
                  <a:pt x="32969" y="234937"/>
                </a:lnTo>
                <a:lnTo>
                  <a:pt x="32969" y="227279"/>
                </a:lnTo>
                <a:lnTo>
                  <a:pt x="35509" y="227279"/>
                </a:lnTo>
                <a:lnTo>
                  <a:pt x="35509" y="219621"/>
                </a:lnTo>
                <a:lnTo>
                  <a:pt x="38036" y="219621"/>
                </a:lnTo>
                <a:lnTo>
                  <a:pt x="38036" y="214503"/>
                </a:lnTo>
                <a:lnTo>
                  <a:pt x="40563" y="214503"/>
                </a:lnTo>
                <a:lnTo>
                  <a:pt x="40563" y="201739"/>
                </a:lnTo>
                <a:lnTo>
                  <a:pt x="43091" y="201739"/>
                </a:lnTo>
                <a:lnTo>
                  <a:pt x="43091" y="186423"/>
                </a:lnTo>
                <a:lnTo>
                  <a:pt x="71005" y="186423"/>
                </a:lnTo>
                <a:lnTo>
                  <a:pt x="71005" y="260477"/>
                </a:lnTo>
                <a:lnTo>
                  <a:pt x="73533" y="260477"/>
                </a:lnTo>
                <a:lnTo>
                  <a:pt x="83693" y="255371"/>
                </a:lnTo>
                <a:lnTo>
                  <a:pt x="83693" y="186423"/>
                </a:lnTo>
                <a:lnTo>
                  <a:pt x="111556" y="186423"/>
                </a:lnTo>
                <a:lnTo>
                  <a:pt x="111556" y="255371"/>
                </a:lnTo>
                <a:lnTo>
                  <a:pt x="88747" y="255371"/>
                </a:lnTo>
                <a:lnTo>
                  <a:pt x="88747" y="260477"/>
                </a:lnTo>
                <a:lnTo>
                  <a:pt x="103974" y="268135"/>
                </a:lnTo>
                <a:lnTo>
                  <a:pt x="106502" y="270687"/>
                </a:lnTo>
                <a:lnTo>
                  <a:pt x="109029" y="275805"/>
                </a:lnTo>
                <a:lnTo>
                  <a:pt x="114096" y="275805"/>
                </a:lnTo>
                <a:lnTo>
                  <a:pt x="119189" y="273240"/>
                </a:lnTo>
                <a:lnTo>
                  <a:pt x="121729" y="270687"/>
                </a:lnTo>
                <a:lnTo>
                  <a:pt x="121729" y="265582"/>
                </a:lnTo>
                <a:lnTo>
                  <a:pt x="124256" y="265582"/>
                </a:lnTo>
                <a:lnTo>
                  <a:pt x="124256" y="94488"/>
                </a:lnTo>
                <a:lnTo>
                  <a:pt x="129311" y="94488"/>
                </a:lnTo>
                <a:lnTo>
                  <a:pt x="134366" y="91935"/>
                </a:lnTo>
                <a:close/>
              </a:path>
              <a:path w="680085" h="324485">
                <a:moveTo>
                  <a:pt x="273837" y="257924"/>
                </a:moveTo>
                <a:lnTo>
                  <a:pt x="271678" y="242608"/>
                </a:lnTo>
                <a:lnTo>
                  <a:pt x="271310" y="240042"/>
                </a:lnTo>
                <a:lnTo>
                  <a:pt x="268782" y="237490"/>
                </a:lnTo>
                <a:lnTo>
                  <a:pt x="266255" y="232384"/>
                </a:lnTo>
                <a:lnTo>
                  <a:pt x="238340" y="204292"/>
                </a:lnTo>
                <a:lnTo>
                  <a:pt x="238340" y="201739"/>
                </a:lnTo>
                <a:lnTo>
                  <a:pt x="233286" y="204292"/>
                </a:lnTo>
                <a:lnTo>
                  <a:pt x="235813" y="206844"/>
                </a:lnTo>
                <a:lnTo>
                  <a:pt x="251028" y="237490"/>
                </a:lnTo>
                <a:lnTo>
                  <a:pt x="213004" y="237490"/>
                </a:lnTo>
                <a:lnTo>
                  <a:pt x="213004" y="178752"/>
                </a:lnTo>
                <a:lnTo>
                  <a:pt x="245973" y="178752"/>
                </a:lnTo>
                <a:lnTo>
                  <a:pt x="245973" y="186423"/>
                </a:lnTo>
                <a:lnTo>
                  <a:pt x="251028" y="186423"/>
                </a:lnTo>
                <a:lnTo>
                  <a:pt x="261188" y="181305"/>
                </a:lnTo>
                <a:lnTo>
                  <a:pt x="261086" y="178752"/>
                </a:lnTo>
                <a:lnTo>
                  <a:pt x="260743" y="171094"/>
                </a:lnTo>
                <a:lnTo>
                  <a:pt x="258622" y="122580"/>
                </a:lnTo>
                <a:lnTo>
                  <a:pt x="258622" y="89382"/>
                </a:lnTo>
                <a:lnTo>
                  <a:pt x="263728" y="89382"/>
                </a:lnTo>
                <a:lnTo>
                  <a:pt x="266255" y="86829"/>
                </a:lnTo>
                <a:lnTo>
                  <a:pt x="268782" y="84264"/>
                </a:lnTo>
                <a:lnTo>
                  <a:pt x="263702" y="79159"/>
                </a:lnTo>
                <a:lnTo>
                  <a:pt x="256095" y="71501"/>
                </a:lnTo>
                <a:lnTo>
                  <a:pt x="256095" y="68948"/>
                </a:lnTo>
                <a:lnTo>
                  <a:pt x="251028" y="71501"/>
                </a:lnTo>
                <a:lnTo>
                  <a:pt x="245973" y="76606"/>
                </a:lnTo>
                <a:lnTo>
                  <a:pt x="245973" y="86829"/>
                </a:lnTo>
                <a:lnTo>
                  <a:pt x="245973" y="171094"/>
                </a:lnTo>
                <a:lnTo>
                  <a:pt x="213004" y="171094"/>
                </a:lnTo>
                <a:lnTo>
                  <a:pt x="213004" y="86829"/>
                </a:lnTo>
                <a:lnTo>
                  <a:pt x="245973" y="86829"/>
                </a:lnTo>
                <a:lnTo>
                  <a:pt x="245973" y="76606"/>
                </a:lnTo>
                <a:lnTo>
                  <a:pt x="243446" y="79159"/>
                </a:lnTo>
                <a:lnTo>
                  <a:pt x="213004" y="79159"/>
                </a:lnTo>
                <a:lnTo>
                  <a:pt x="213004" y="22987"/>
                </a:lnTo>
                <a:lnTo>
                  <a:pt x="218059" y="22987"/>
                </a:lnTo>
                <a:lnTo>
                  <a:pt x="223126" y="17868"/>
                </a:lnTo>
                <a:lnTo>
                  <a:pt x="197777" y="5105"/>
                </a:lnTo>
                <a:lnTo>
                  <a:pt x="197777" y="79159"/>
                </a:lnTo>
                <a:lnTo>
                  <a:pt x="197777" y="86829"/>
                </a:lnTo>
                <a:lnTo>
                  <a:pt x="197777" y="171094"/>
                </a:lnTo>
                <a:lnTo>
                  <a:pt x="164807" y="171094"/>
                </a:lnTo>
                <a:lnTo>
                  <a:pt x="164807" y="86829"/>
                </a:lnTo>
                <a:lnTo>
                  <a:pt x="197777" y="86829"/>
                </a:lnTo>
                <a:lnTo>
                  <a:pt x="197777" y="79159"/>
                </a:lnTo>
                <a:lnTo>
                  <a:pt x="164807" y="79159"/>
                </a:lnTo>
                <a:lnTo>
                  <a:pt x="149593" y="71501"/>
                </a:lnTo>
                <a:lnTo>
                  <a:pt x="149593" y="191528"/>
                </a:lnTo>
                <a:lnTo>
                  <a:pt x="154698" y="191528"/>
                </a:lnTo>
                <a:lnTo>
                  <a:pt x="164807" y="186423"/>
                </a:lnTo>
                <a:lnTo>
                  <a:pt x="164807" y="178752"/>
                </a:lnTo>
                <a:lnTo>
                  <a:pt x="197777" y="178752"/>
                </a:lnTo>
                <a:lnTo>
                  <a:pt x="197777" y="242608"/>
                </a:lnTo>
                <a:lnTo>
                  <a:pt x="157226" y="245160"/>
                </a:lnTo>
                <a:lnTo>
                  <a:pt x="131838" y="247713"/>
                </a:lnTo>
                <a:lnTo>
                  <a:pt x="134366" y="250266"/>
                </a:lnTo>
                <a:lnTo>
                  <a:pt x="141998" y="265582"/>
                </a:lnTo>
                <a:lnTo>
                  <a:pt x="144526" y="268135"/>
                </a:lnTo>
                <a:lnTo>
                  <a:pt x="149593" y="268135"/>
                </a:lnTo>
                <a:lnTo>
                  <a:pt x="159753" y="263029"/>
                </a:lnTo>
                <a:lnTo>
                  <a:pt x="200317" y="252818"/>
                </a:lnTo>
                <a:lnTo>
                  <a:pt x="238340" y="245160"/>
                </a:lnTo>
                <a:lnTo>
                  <a:pt x="238340" y="242608"/>
                </a:lnTo>
                <a:lnTo>
                  <a:pt x="253555" y="245160"/>
                </a:lnTo>
                <a:lnTo>
                  <a:pt x="256095" y="250266"/>
                </a:lnTo>
                <a:lnTo>
                  <a:pt x="258622" y="263029"/>
                </a:lnTo>
                <a:lnTo>
                  <a:pt x="261188" y="265582"/>
                </a:lnTo>
                <a:lnTo>
                  <a:pt x="268782" y="265582"/>
                </a:lnTo>
                <a:lnTo>
                  <a:pt x="271310" y="263029"/>
                </a:lnTo>
                <a:lnTo>
                  <a:pt x="271310" y="257924"/>
                </a:lnTo>
                <a:lnTo>
                  <a:pt x="273837" y="257924"/>
                </a:lnTo>
                <a:close/>
              </a:path>
              <a:path w="680085" h="324485">
                <a:moveTo>
                  <a:pt x="306806" y="199567"/>
                </a:moveTo>
                <a:lnTo>
                  <a:pt x="304279" y="202107"/>
                </a:lnTo>
                <a:lnTo>
                  <a:pt x="306806" y="202107"/>
                </a:lnTo>
                <a:lnTo>
                  <a:pt x="306806" y="199567"/>
                </a:lnTo>
                <a:close/>
              </a:path>
              <a:path w="680085" h="324485">
                <a:moveTo>
                  <a:pt x="349948" y="202107"/>
                </a:moveTo>
                <a:lnTo>
                  <a:pt x="344843" y="202107"/>
                </a:lnTo>
                <a:lnTo>
                  <a:pt x="344843" y="209727"/>
                </a:lnTo>
                <a:lnTo>
                  <a:pt x="342315" y="209727"/>
                </a:lnTo>
                <a:lnTo>
                  <a:pt x="342315" y="217347"/>
                </a:lnTo>
                <a:lnTo>
                  <a:pt x="339775" y="217347"/>
                </a:lnTo>
                <a:lnTo>
                  <a:pt x="339775" y="222427"/>
                </a:lnTo>
                <a:lnTo>
                  <a:pt x="337248" y="222427"/>
                </a:lnTo>
                <a:lnTo>
                  <a:pt x="337248" y="227507"/>
                </a:lnTo>
                <a:lnTo>
                  <a:pt x="334721" y="230047"/>
                </a:lnTo>
                <a:lnTo>
                  <a:pt x="332193" y="230047"/>
                </a:lnTo>
                <a:lnTo>
                  <a:pt x="332193" y="235127"/>
                </a:lnTo>
                <a:lnTo>
                  <a:pt x="329615" y="237667"/>
                </a:lnTo>
                <a:lnTo>
                  <a:pt x="324561" y="240207"/>
                </a:lnTo>
                <a:lnTo>
                  <a:pt x="314439" y="250367"/>
                </a:lnTo>
                <a:lnTo>
                  <a:pt x="316966" y="255447"/>
                </a:lnTo>
                <a:lnTo>
                  <a:pt x="319506" y="257987"/>
                </a:lnTo>
                <a:lnTo>
                  <a:pt x="332193" y="257987"/>
                </a:lnTo>
                <a:lnTo>
                  <a:pt x="337248" y="255447"/>
                </a:lnTo>
                <a:lnTo>
                  <a:pt x="347370" y="245287"/>
                </a:lnTo>
                <a:lnTo>
                  <a:pt x="347370" y="237667"/>
                </a:lnTo>
                <a:lnTo>
                  <a:pt x="349948" y="237667"/>
                </a:lnTo>
                <a:lnTo>
                  <a:pt x="349948" y="202107"/>
                </a:lnTo>
                <a:close/>
              </a:path>
              <a:path w="680085" h="324485">
                <a:moveTo>
                  <a:pt x="464032" y="115747"/>
                </a:moveTo>
                <a:lnTo>
                  <a:pt x="458952" y="110667"/>
                </a:lnTo>
                <a:lnTo>
                  <a:pt x="453872" y="105587"/>
                </a:lnTo>
                <a:lnTo>
                  <a:pt x="453872" y="103047"/>
                </a:lnTo>
                <a:lnTo>
                  <a:pt x="446278" y="105587"/>
                </a:lnTo>
                <a:lnTo>
                  <a:pt x="443750" y="108127"/>
                </a:lnTo>
                <a:lnTo>
                  <a:pt x="441223" y="109397"/>
                </a:lnTo>
                <a:lnTo>
                  <a:pt x="441223" y="118287"/>
                </a:lnTo>
                <a:lnTo>
                  <a:pt x="441223" y="153847"/>
                </a:lnTo>
                <a:lnTo>
                  <a:pt x="395566" y="153847"/>
                </a:lnTo>
                <a:lnTo>
                  <a:pt x="395566" y="118287"/>
                </a:lnTo>
                <a:lnTo>
                  <a:pt x="441223" y="118287"/>
                </a:lnTo>
                <a:lnTo>
                  <a:pt x="441223" y="109397"/>
                </a:lnTo>
                <a:lnTo>
                  <a:pt x="438696" y="110667"/>
                </a:lnTo>
                <a:lnTo>
                  <a:pt x="395566" y="110667"/>
                </a:lnTo>
                <a:lnTo>
                  <a:pt x="385445" y="105587"/>
                </a:lnTo>
                <a:lnTo>
                  <a:pt x="377812" y="103047"/>
                </a:lnTo>
                <a:lnTo>
                  <a:pt x="377812" y="176707"/>
                </a:lnTo>
                <a:lnTo>
                  <a:pt x="385445" y="176707"/>
                </a:lnTo>
                <a:lnTo>
                  <a:pt x="395566" y="171627"/>
                </a:lnTo>
                <a:lnTo>
                  <a:pt x="395566" y="161467"/>
                </a:lnTo>
                <a:lnTo>
                  <a:pt x="441223" y="161467"/>
                </a:lnTo>
                <a:lnTo>
                  <a:pt x="441223" y="171627"/>
                </a:lnTo>
                <a:lnTo>
                  <a:pt x="446278" y="171627"/>
                </a:lnTo>
                <a:lnTo>
                  <a:pt x="456438" y="166547"/>
                </a:lnTo>
                <a:lnTo>
                  <a:pt x="456438" y="161467"/>
                </a:lnTo>
                <a:lnTo>
                  <a:pt x="456438" y="153847"/>
                </a:lnTo>
                <a:lnTo>
                  <a:pt x="456438" y="120827"/>
                </a:lnTo>
                <a:lnTo>
                  <a:pt x="458978" y="120827"/>
                </a:lnTo>
                <a:lnTo>
                  <a:pt x="461505" y="118287"/>
                </a:lnTo>
                <a:lnTo>
                  <a:pt x="464032" y="115747"/>
                </a:lnTo>
                <a:close/>
              </a:path>
              <a:path w="680085" h="324485">
                <a:moveTo>
                  <a:pt x="466559" y="219887"/>
                </a:moveTo>
                <a:lnTo>
                  <a:pt x="464032" y="207187"/>
                </a:lnTo>
                <a:lnTo>
                  <a:pt x="458978" y="204647"/>
                </a:lnTo>
                <a:lnTo>
                  <a:pt x="453872" y="199567"/>
                </a:lnTo>
                <a:lnTo>
                  <a:pt x="443750" y="194487"/>
                </a:lnTo>
                <a:lnTo>
                  <a:pt x="436118" y="191947"/>
                </a:lnTo>
                <a:lnTo>
                  <a:pt x="431063" y="189407"/>
                </a:lnTo>
                <a:lnTo>
                  <a:pt x="431063" y="186867"/>
                </a:lnTo>
                <a:lnTo>
                  <a:pt x="420941" y="189407"/>
                </a:lnTo>
                <a:lnTo>
                  <a:pt x="441223" y="209727"/>
                </a:lnTo>
                <a:lnTo>
                  <a:pt x="443750" y="214807"/>
                </a:lnTo>
                <a:lnTo>
                  <a:pt x="446278" y="217347"/>
                </a:lnTo>
                <a:lnTo>
                  <a:pt x="451345" y="227507"/>
                </a:lnTo>
                <a:lnTo>
                  <a:pt x="453872" y="230047"/>
                </a:lnTo>
                <a:lnTo>
                  <a:pt x="461505" y="230047"/>
                </a:lnTo>
                <a:lnTo>
                  <a:pt x="461505" y="224967"/>
                </a:lnTo>
                <a:lnTo>
                  <a:pt x="464032" y="224967"/>
                </a:lnTo>
                <a:lnTo>
                  <a:pt x="464032" y="219887"/>
                </a:lnTo>
                <a:lnTo>
                  <a:pt x="466559" y="219887"/>
                </a:lnTo>
                <a:close/>
              </a:path>
              <a:path w="680085" h="324485">
                <a:moveTo>
                  <a:pt x="466559" y="87807"/>
                </a:moveTo>
                <a:lnTo>
                  <a:pt x="464032" y="82727"/>
                </a:lnTo>
                <a:lnTo>
                  <a:pt x="451345" y="70027"/>
                </a:lnTo>
                <a:lnTo>
                  <a:pt x="451345" y="67487"/>
                </a:lnTo>
                <a:lnTo>
                  <a:pt x="446278" y="70027"/>
                </a:lnTo>
                <a:lnTo>
                  <a:pt x="436118" y="80187"/>
                </a:lnTo>
                <a:lnTo>
                  <a:pt x="365125" y="82727"/>
                </a:lnTo>
                <a:lnTo>
                  <a:pt x="367690" y="85267"/>
                </a:lnTo>
                <a:lnTo>
                  <a:pt x="370217" y="87807"/>
                </a:lnTo>
                <a:lnTo>
                  <a:pt x="466559" y="87807"/>
                </a:lnTo>
                <a:close/>
              </a:path>
              <a:path w="680085" h="324485">
                <a:moveTo>
                  <a:pt x="517283" y="257987"/>
                </a:moveTo>
                <a:lnTo>
                  <a:pt x="514756" y="252907"/>
                </a:lnTo>
                <a:lnTo>
                  <a:pt x="507123" y="245287"/>
                </a:lnTo>
                <a:lnTo>
                  <a:pt x="504583" y="235127"/>
                </a:lnTo>
                <a:lnTo>
                  <a:pt x="504583" y="217347"/>
                </a:lnTo>
                <a:lnTo>
                  <a:pt x="497001" y="217347"/>
                </a:lnTo>
                <a:lnTo>
                  <a:pt x="497001" y="240207"/>
                </a:lnTo>
                <a:lnTo>
                  <a:pt x="494474" y="240207"/>
                </a:lnTo>
                <a:lnTo>
                  <a:pt x="494474" y="250367"/>
                </a:lnTo>
                <a:lnTo>
                  <a:pt x="489369" y="255447"/>
                </a:lnTo>
                <a:lnTo>
                  <a:pt x="476719" y="257987"/>
                </a:lnTo>
                <a:lnTo>
                  <a:pt x="413308" y="257987"/>
                </a:lnTo>
                <a:lnTo>
                  <a:pt x="400621" y="255447"/>
                </a:lnTo>
                <a:lnTo>
                  <a:pt x="398094" y="252907"/>
                </a:lnTo>
                <a:lnTo>
                  <a:pt x="395566" y="242747"/>
                </a:lnTo>
                <a:lnTo>
                  <a:pt x="395566" y="214807"/>
                </a:lnTo>
                <a:lnTo>
                  <a:pt x="398094" y="214807"/>
                </a:lnTo>
                <a:lnTo>
                  <a:pt x="405726" y="207187"/>
                </a:lnTo>
                <a:lnTo>
                  <a:pt x="385445" y="197027"/>
                </a:lnTo>
                <a:lnTo>
                  <a:pt x="377812" y="194487"/>
                </a:lnTo>
                <a:lnTo>
                  <a:pt x="377812" y="252907"/>
                </a:lnTo>
                <a:lnTo>
                  <a:pt x="380339" y="263067"/>
                </a:lnTo>
                <a:lnTo>
                  <a:pt x="382866" y="265607"/>
                </a:lnTo>
                <a:lnTo>
                  <a:pt x="387972" y="268147"/>
                </a:lnTo>
                <a:lnTo>
                  <a:pt x="405726" y="270687"/>
                </a:lnTo>
                <a:lnTo>
                  <a:pt x="476719" y="270687"/>
                </a:lnTo>
                <a:lnTo>
                  <a:pt x="502056" y="268147"/>
                </a:lnTo>
                <a:lnTo>
                  <a:pt x="512216" y="263067"/>
                </a:lnTo>
                <a:lnTo>
                  <a:pt x="517283" y="257987"/>
                </a:lnTo>
                <a:close/>
              </a:path>
              <a:path w="680085" h="324485">
                <a:moveTo>
                  <a:pt x="537565" y="30657"/>
                </a:moveTo>
                <a:lnTo>
                  <a:pt x="535025" y="20497"/>
                </a:lnTo>
                <a:lnTo>
                  <a:pt x="529971" y="15417"/>
                </a:lnTo>
                <a:lnTo>
                  <a:pt x="509689" y="5257"/>
                </a:lnTo>
                <a:lnTo>
                  <a:pt x="509689" y="2717"/>
                </a:lnTo>
                <a:lnTo>
                  <a:pt x="502056" y="5257"/>
                </a:lnTo>
                <a:lnTo>
                  <a:pt x="512216" y="15417"/>
                </a:lnTo>
                <a:lnTo>
                  <a:pt x="519811" y="30657"/>
                </a:lnTo>
                <a:lnTo>
                  <a:pt x="522338" y="33197"/>
                </a:lnTo>
                <a:lnTo>
                  <a:pt x="524865" y="39547"/>
                </a:lnTo>
                <a:lnTo>
                  <a:pt x="532498" y="39547"/>
                </a:lnTo>
                <a:lnTo>
                  <a:pt x="535025" y="37007"/>
                </a:lnTo>
                <a:lnTo>
                  <a:pt x="535025" y="30657"/>
                </a:lnTo>
                <a:lnTo>
                  <a:pt x="537565" y="30657"/>
                </a:lnTo>
                <a:close/>
              </a:path>
              <a:path w="680085" h="324485">
                <a:moveTo>
                  <a:pt x="560374" y="240207"/>
                </a:moveTo>
                <a:lnTo>
                  <a:pt x="557834" y="222427"/>
                </a:lnTo>
                <a:lnTo>
                  <a:pt x="545198" y="209727"/>
                </a:lnTo>
                <a:lnTo>
                  <a:pt x="540092" y="207187"/>
                </a:lnTo>
                <a:lnTo>
                  <a:pt x="537565" y="204647"/>
                </a:lnTo>
                <a:lnTo>
                  <a:pt x="532498" y="202107"/>
                </a:lnTo>
                <a:lnTo>
                  <a:pt x="529971" y="199567"/>
                </a:lnTo>
                <a:lnTo>
                  <a:pt x="524865" y="197027"/>
                </a:lnTo>
                <a:lnTo>
                  <a:pt x="524865" y="194487"/>
                </a:lnTo>
                <a:lnTo>
                  <a:pt x="519811" y="197027"/>
                </a:lnTo>
                <a:lnTo>
                  <a:pt x="517283" y="199567"/>
                </a:lnTo>
                <a:lnTo>
                  <a:pt x="524865" y="207187"/>
                </a:lnTo>
                <a:lnTo>
                  <a:pt x="527443" y="212267"/>
                </a:lnTo>
                <a:lnTo>
                  <a:pt x="532498" y="217347"/>
                </a:lnTo>
                <a:lnTo>
                  <a:pt x="535025" y="224967"/>
                </a:lnTo>
                <a:lnTo>
                  <a:pt x="537565" y="230047"/>
                </a:lnTo>
                <a:lnTo>
                  <a:pt x="540092" y="237667"/>
                </a:lnTo>
                <a:lnTo>
                  <a:pt x="542620" y="242747"/>
                </a:lnTo>
                <a:lnTo>
                  <a:pt x="545198" y="245287"/>
                </a:lnTo>
                <a:lnTo>
                  <a:pt x="547725" y="247827"/>
                </a:lnTo>
                <a:lnTo>
                  <a:pt x="555307" y="247827"/>
                </a:lnTo>
                <a:lnTo>
                  <a:pt x="555307" y="242747"/>
                </a:lnTo>
                <a:lnTo>
                  <a:pt x="557834" y="242747"/>
                </a:lnTo>
                <a:lnTo>
                  <a:pt x="560374" y="240207"/>
                </a:lnTo>
                <a:close/>
              </a:path>
              <a:path w="680085" h="324485">
                <a:moveTo>
                  <a:pt x="580694" y="197027"/>
                </a:moveTo>
                <a:lnTo>
                  <a:pt x="573062" y="181787"/>
                </a:lnTo>
                <a:lnTo>
                  <a:pt x="572477" y="174167"/>
                </a:lnTo>
                <a:lnTo>
                  <a:pt x="570534" y="148767"/>
                </a:lnTo>
                <a:lnTo>
                  <a:pt x="570534" y="133527"/>
                </a:lnTo>
                <a:lnTo>
                  <a:pt x="565467" y="133527"/>
                </a:lnTo>
                <a:lnTo>
                  <a:pt x="565467" y="146227"/>
                </a:lnTo>
                <a:lnTo>
                  <a:pt x="562940" y="146227"/>
                </a:lnTo>
                <a:lnTo>
                  <a:pt x="562940" y="161467"/>
                </a:lnTo>
                <a:lnTo>
                  <a:pt x="560374" y="161467"/>
                </a:lnTo>
                <a:lnTo>
                  <a:pt x="560374" y="174167"/>
                </a:lnTo>
                <a:lnTo>
                  <a:pt x="555307" y="174167"/>
                </a:lnTo>
                <a:lnTo>
                  <a:pt x="529971" y="161467"/>
                </a:lnTo>
                <a:lnTo>
                  <a:pt x="519836" y="151307"/>
                </a:lnTo>
                <a:lnTo>
                  <a:pt x="509689" y="141147"/>
                </a:lnTo>
                <a:lnTo>
                  <a:pt x="519811" y="130987"/>
                </a:lnTo>
                <a:lnTo>
                  <a:pt x="519811" y="125907"/>
                </a:lnTo>
                <a:lnTo>
                  <a:pt x="522338" y="125907"/>
                </a:lnTo>
                <a:lnTo>
                  <a:pt x="529971" y="118287"/>
                </a:lnTo>
                <a:lnTo>
                  <a:pt x="529971" y="113207"/>
                </a:lnTo>
                <a:lnTo>
                  <a:pt x="532498" y="113207"/>
                </a:lnTo>
                <a:lnTo>
                  <a:pt x="537565" y="108127"/>
                </a:lnTo>
                <a:lnTo>
                  <a:pt x="537565" y="103047"/>
                </a:lnTo>
                <a:lnTo>
                  <a:pt x="540092" y="103047"/>
                </a:lnTo>
                <a:lnTo>
                  <a:pt x="545198" y="97967"/>
                </a:lnTo>
                <a:lnTo>
                  <a:pt x="545198" y="92887"/>
                </a:lnTo>
                <a:lnTo>
                  <a:pt x="547725" y="92887"/>
                </a:lnTo>
                <a:lnTo>
                  <a:pt x="550252" y="90347"/>
                </a:lnTo>
                <a:lnTo>
                  <a:pt x="550252" y="85267"/>
                </a:lnTo>
                <a:lnTo>
                  <a:pt x="555307" y="85267"/>
                </a:lnTo>
                <a:lnTo>
                  <a:pt x="560374" y="82727"/>
                </a:lnTo>
                <a:lnTo>
                  <a:pt x="557834" y="80187"/>
                </a:lnTo>
                <a:lnTo>
                  <a:pt x="552780" y="77647"/>
                </a:lnTo>
                <a:lnTo>
                  <a:pt x="550252" y="75107"/>
                </a:lnTo>
                <a:lnTo>
                  <a:pt x="545198" y="72567"/>
                </a:lnTo>
                <a:lnTo>
                  <a:pt x="542620" y="70027"/>
                </a:lnTo>
                <a:lnTo>
                  <a:pt x="542620" y="67487"/>
                </a:lnTo>
                <a:lnTo>
                  <a:pt x="537565" y="70027"/>
                </a:lnTo>
                <a:lnTo>
                  <a:pt x="535025" y="70027"/>
                </a:lnTo>
                <a:lnTo>
                  <a:pt x="535025" y="75107"/>
                </a:lnTo>
                <a:lnTo>
                  <a:pt x="532498" y="75107"/>
                </a:lnTo>
                <a:lnTo>
                  <a:pt x="532498" y="80187"/>
                </a:lnTo>
                <a:lnTo>
                  <a:pt x="529971" y="80187"/>
                </a:lnTo>
                <a:lnTo>
                  <a:pt x="529971" y="85267"/>
                </a:lnTo>
                <a:lnTo>
                  <a:pt x="527443" y="85267"/>
                </a:lnTo>
                <a:lnTo>
                  <a:pt x="527443" y="90347"/>
                </a:lnTo>
                <a:lnTo>
                  <a:pt x="524865" y="90347"/>
                </a:lnTo>
                <a:lnTo>
                  <a:pt x="524865" y="95427"/>
                </a:lnTo>
                <a:lnTo>
                  <a:pt x="522338" y="95427"/>
                </a:lnTo>
                <a:lnTo>
                  <a:pt x="522338" y="100507"/>
                </a:lnTo>
                <a:lnTo>
                  <a:pt x="519811" y="103047"/>
                </a:lnTo>
                <a:lnTo>
                  <a:pt x="517283" y="103047"/>
                </a:lnTo>
                <a:lnTo>
                  <a:pt x="517283" y="108127"/>
                </a:lnTo>
                <a:lnTo>
                  <a:pt x="514756" y="110667"/>
                </a:lnTo>
                <a:lnTo>
                  <a:pt x="512216" y="110667"/>
                </a:lnTo>
                <a:lnTo>
                  <a:pt x="512216" y="115747"/>
                </a:lnTo>
                <a:lnTo>
                  <a:pt x="509689" y="118287"/>
                </a:lnTo>
                <a:lnTo>
                  <a:pt x="507123" y="118287"/>
                </a:lnTo>
                <a:lnTo>
                  <a:pt x="507123" y="123367"/>
                </a:lnTo>
                <a:lnTo>
                  <a:pt x="504583" y="125907"/>
                </a:lnTo>
                <a:lnTo>
                  <a:pt x="502056" y="125907"/>
                </a:lnTo>
                <a:lnTo>
                  <a:pt x="491947" y="95427"/>
                </a:lnTo>
                <a:lnTo>
                  <a:pt x="489369" y="77647"/>
                </a:lnTo>
                <a:lnTo>
                  <a:pt x="489369" y="52247"/>
                </a:lnTo>
                <a:lnTo>
                  <a:pt x="578116" y="52247"/>
                </a:lnTo>
                <a:lnTo>
                  <a:pt x="570966" y="44627"/>
                </a:lnTo>
                <a:lnTo>
                  <a:pt x="557834" y="30657"/>
                </a:lnTo>
                <a:lnTo>
                  <a:pt x="557834" y="28117"/>
                </a:lnTo>
                <a:lnTo>
                  <a:pt x="552780" y="30657"/>
                </a:lnTo>
                <a:lnTo>
                  <a:pt x="540092" y="44627"/>
                </a:lnTo>
                <a:lnTo>
                  <a:pt x="484314" y="44627"/>
                </a:lnTo>
                <a:lnTo>
                  <a:pt x="484314" y="15417"/>
                </a:lnTo>
                <a:lnTo>
                  <a:pt x="486841" y="15417"/>
                </a:lnTo>
                <a:lnTo>
                  <a:pt x="491947" y="10337"/>
                </a:lnTo>
                <a:lnTo>
                  <a:pt x="486841" y="7797"/>
                </a:lnTo>
                <a:lnTo>
                  <a:pt x="479247" y="5257"/>
                </a:lnTo>
                <a:lnTo>
                  <a:pt x="469087" y="177"/>
                </a:lnTo>
                <a:lnTo>
                  <a:pt x="469087" y="44627"/>
                </a:lnTo>
                <a:lnTo>
                  <a:pt x="357530" y="44627"/>
                </a:lnTo>
                <a:lnTo>
                  <a:pt x="352475" y="39547"/>
                </a:lnTo>
                <a:lnTo>
                  <a:pt x="347370" y="37007"/>
                </a:lnTo>
                <a:lnTo>
                  <a:pt x="344843" y="33197"/>
                </a:lnTo>
                <a:lnTo>
                  <a:pt x="339775" y="30657"/>
                </a:lnTo>
                <a:lnTo>
                  <a:pt x="339775" y="110667"/>
                </a:lnTo>
                <a:lnTo>
                  <a:pt x="337248" y="110667"/>
                </a:lnTo>
                <a:lnTo>
                  <a:pt x="337248" y="133527"/>
                </a:lnTo>
                <a:lnTo>
                  <a:pt x="334721" y="133527"/>
                </a:lnTo>
                <a:lnTo>
                  <a:pt x="334721" y="146227"/>
                </a:lnTo>
                <a:lnTo>
                  <a:pt x="332193" y="146227"/>
                </a:lnTo>
                <a:lnTo>
                  <a:pt x="332193" y="151307"/>
                </a:lnTo>
                <a:lnTo>
                  <a:pt x="329615" y="151307"/>
                </a:lnTo>
                <a:lnTo>
                  <a:pt x="329615" y="158927"/>
                </a:lnTo>
                <a:lnTo>
                  <a:pt x="327088" y="158927"/>
                </a:lnTo>
                <a:lnTo>
                  <a:pt x="327088" y="166547"/>
                </a:lnTo>
                <a:lnTo>
                  <a:pt x="324561" y="166547"/>
                </a:lnTo>
                <a:lnTo>
                  <a:pt x="324561" y="171627"/>
                </a:lnTo>
                <a:lnTo>
                  <a:pt x="322033" y="171627"/>
                </a:lnTo>
                <a:lnTo>
                  <a:pt x="322033" y="176707"/>
                </a:lnTo>
                <a:lnTo>
                  <a:pt x="319506" y="176707"/>
                </a:lnTo>
                <a:lnTo>
                  <a:pt x="319506" y="181787"/>
                </a:lnTo>
                <a:lnTo>
                  <a:pt x="316966" y="184327"/>
                </a:lnTo>
                <a:lnTo>
                  <a:pt x="314439" y="184327"/>
                </a:lnTo>
                <a:lnTo>
                  <a:pt x="314439" y="189407"/>
                </a:lnTo>
                <a:lnTo>
                  <a:pt x="311873" y="191947"/>
                </a:lnTo>
                <a:lnTo>
                  <a:pt x="309346" y="191947"/>
                </a:lnTo>
                <a:lnTo>
                  <a:pt x="309346" y="197027"/>
                </a:lnTo>
                <a:lnTo>
                  <a:pt x="306806" y="199567"/>
                </a:lnTo>
                <a:lnTo>
                  <a:pt x="311873" y="199567"/>
                </a:lnTo>
                <a:lnTo>
                  <a:pt x="324561" y="186867"/>
                </a:lnTo>
                <a:lnTo>
                  <a:pt x="324561" y="181787"/>
                </a:lnTo>
                <a:lnTo>
                  <a:pt x="327088" y="181787"/>
                </a:lnTo>
                <a:lnTo>
                  <a:pt x="334721" y="174167"/>
                </a:lnTo>
                <a:lnTo>
                  <a:pt x="334721" y="169087"/>
                </a:lnTo>
                <a:lnTo>
                  <a:pt x="337248" y="169087"/>
                </a:lnTo>
                <a:lnTo>
                  <a:pt x="337248" y="164007"/>
                </a:lnTo>
                <a:lnTo>
                  <a:pt x="339775" y="164007"/>
                </a:lnTo>
                <a:lnTo>
                  <a:pt x="339775" y="158927"/>
                </a:lnTo>
                <a:lnTo>
                  <a:pt x="342315" y="158927"/>
                </a:lnTo>
                <a:lnTo>
                  <a:pt x="342315" y="153847"/>
                </a:lnTo>
                <a:lnTo>
                  <a:pt x="344843" y="153847"/>
                </a:lnTo>
                <a:lnTo>
                  <a:pt x="344843" y="148767"/>
                </a:lnTo>
                <a:lnTo>
                  <a:pt x="347370" y="148767"/>
                </a:lnTo>
                <a:lnTo>
                  <a:pt x="347370" y="143687"/>
                </a:lnTo>
                <a:lnTo>
                  <a:pt x="349948" y="143687"/>
                </a:lnTo>
                <a:lnTo>
                  <a:pt x="349948" y="133527"/>
                </a:lnTo>
                <a:lnTo>
                  <a:pt x="352475" y="133527"/>
                </a:lnTo>
                <a:lnTo>
                  <a:pt x="352475" y="123367"/>
                </a:lnTo>
                <a:lnTo>
                  <a:pt x="355003" y="123367"/>
                </a:lnTo>
                <a:lnTo>
                  <a:pt x="355003" y="108127"/>
                </a:lnTo>
                <a:lnTo>
                  <a:pt x="357530" y="108127"/>
                </a:lnTo>
                <a:lnTo>
                  <a:pt x="357530" y="52247"/>
                </a:lnTo>
                <a:lnTo>
                  <a:pt x="471614" y="52247"/>
                </a:lnTo>
                <a:lnTo>
                  <a:pt x="471614" y="75107"/>
                </a:lnTo>
                <a:lnTo>
                  <a:pt x="474192" y="90347"/>
                </a:lnTo>
                <a:lnTo>
                  <a:pt x="476719" y="103047"/>
                </a:lnTo>
                <a:lnTo>
                  <a:pt x="479247" y="110667"/>
                </a:lnTo>
                <a:lnTo>
                  <a:pt x="481787" y="120827"/>
                </a:lnTo>
                <a:lnTo>
                  <a:pt x="484314" y="128447"/>
                </a:lnTo>
                <a:lnTo>
                  <a:pt x="486841" y="133527"/>
                </a:lnTo>
                <a:lnTo>
                  <a:pt x="489369" y="143687"/>
                </a:lnTo>
                <a:lnTo>
                  <a:pt x="446278" y="186867"/>
                </a:lnTo>
                <a:lnTo>
                  <a:pt x="441223" y="189407"/>
                </a:lnTo>
                <a:lnTo>
                  <a:pt x="448805" y="189407"/>
                </a:lnTo>
                <a:lnTo>
                  <a:pt x="451345" y="186867"/>
                </a:lnTo>
                <a:lnTo>
                  <a:pt x="456438" y="184327"/>
                </a:lnTo>
                <a:lnTo>
                  <a:pt x="458978" y="181787"/>
                </a:lnTo>
                <a:lnTo>
                  <a:pt x="464032" y="179247"/>
                </a:lnTo>
                <a:lnTo>
                  <a:pt x="466559" y="176707"/>
                </a:lnTo>
                <a:lnTo>
                  <a:pt x="471614" y="174167"/>
                </a:lnTo>
                <a:lnTo>
                  <a:pt x="474192" y="171627"/>
                </a:lnTo>
                <a:lnTo>
                  <a:pt x="479247" y="169087"/>
                </a:lnTo>
                <a:lnTo>
                  <a:pt x="486841" y="161467"/>
                </a:lnTo>
                <a:lnTo>
                  <a:pt x="491947" y="158927"/>
                </a:lnTo>
                <a:lnTo>
                  <a:pt x="497001" y="153847"/>
                </a:lnTo>
                <a:lnTo>
                  <a:pt x="497001" y="151307"/>
                </a:lnTo>
                <a:lnTo>
                  <a:pt x="502056" y="153847"/>
                </a:lnTo>
                <a:lnTo>
                  <a:pt x="522338" y="174167"/>
                </a:lnTo>
                <a:lnTo>
                  <a:pt x="527443" y="176707"/>
                </a:lnTo>
                <a:lnTo>
                  <a:pt x="532498" y="181787"/>
                </a:lnTo>
                <a:lnTo>
                  <a:pt x="537565" y="184327"/>
                </a:lnTo>
                <a:lnTo>
                  <a:pt x="540092" y="186867"/>
                </a:lnTo>
                <a:lnTo>
                  <a:pt x="555307" y="194487"/>
                </a:lnTo>
                <a:lnTo>
                  <a:pt x="562940" y="197027"/>
                </a:lnTo>
                <a:lnTo>
                  <a:pt x="580694" y="197027"/>
                </a:lnTo>
                <a:close/>
              </a:path>
              <a:path w="680085" h="324485">
                <a:moveTo>
                  <a:pt x="679564" y="206857"/>
                </a:moveTo>
                <a:lnTo>
                  <a:pt x="677024" y="137896"/>
                </a:lnTo>
                <a:lnTo>
                  <a:pt x="674497" y="122580"/>
                </a:lnTo>
                <a:lnTo>
                  <a:pt x="669442" y="102146"/>
                </a:lnTo>
                <a:lnTo>
                  <a:pt x="666864" y="97040"/>
                </a:lnTo>
                <a:lnTo>
                  <a:pt x="664337" y="89382"/>
                </a:lnTo>
                <a:lnTo>
                  <a:pt x="649122" y="58737"/>
                </a:lnTo>
                <a:lnTo>
                  <a:pt x="646595" y="56184"/>
                </a:lnTo>
                <a:lnTo>
                  <a:pt x="644055" y="51079"/>
                </a:lnTo>
                <a:lnTo>
                  <a:pt x="639000" y="45961"/>
                </a:lnTo>
                <a:lnTo>
                  <a:pt x="636473" y="40855"/>
                </a:lnTo>
                <a:lnTo>
                  <a:pt x="618718" y="22987"/>
                </a:lnTo>
                <a:lnTo>
                  <a:pt x="618718" y="20434"/>
                </a:lnTo>
                <a:lnTo>
                  <a:pt x="611085" y="22987"/>
                </a:lnTo>
                <a:lnTo>
                  <a:pt x="613613" y="25539"/>
                </a:lnTo>
                <a:lnTo>
                  <a:pt x="616191" y="30645"/>
                </a:lnTo>
                <a:lnTo>
                  <a:pt x="623785" y="38303"/>
                </a:lnTo>
                <a:lnTo>
                  <a:pt x="626313" y="43408"/>
                </a:lnTo>
                <a:lnTo>
                  <a:pt x="631367" y="48526"/>
                </a:lnTo>
                <a:lnTo>
                  <a:pt x="633945" y="53632"/>
                </a:lnTo>
                <a:lnTo>
                  <a:pt x="636473" y="56184"/>
                </a:lnTo>
                <a:lnTo>
                  <a:pt x="644055" y="71501"/>
                </a:lnTo>
                <a:lnTo>
                  <a:pt x="646595" y="79159"/>
                </a:lnTo>
                <a:lnTo>
                  <a:pt x="651687" y="89382"/>
                </a:lnTo>
                <a:lnTo>
                  <a:pt x="659282" y="120027"/>
                </a:lnTo>
                <a:lnTo>
                  <a:pt x="661809" y="137896"/>
                </a:lnTo>
                <a:lnTo>
                  <a:pt x="664337" y="209410"/>
                </a:lnTo>
                <a:lnTo>
                  <a:pt x="661809" y="209410"/>
                </a:lnTo>
                <a:lnTo>
                  <a:pt x="661809" y="224726"/>
                </a:lnTo>
                <a:lnTo>
                  <a:pt x="659282" y="224726"/>
                </a:lnTo>
                <a:lnTo>
                  <a:pt x="659282" y="234937"/>
                </a:lnTo>
                <a:lnTo>
                  <a:pt x="656755" y="234937"/>
                </a:lnTo>
                <a:lnTo>
                  <a:pt x="656755" y="245160"/>
                </a:lnTo>
                <a:lnTo>
                  <a:pt x="654215" y="245160"/>
                </a:lnTo>
                <a:lnTo>
                  <a:pt x="654215" y="255371"/>
                </a:lnTo>
                <a:lnTo>
                  <a:pt x="651687" y="255371"/>
                </a:lnTo>
                <a:lnTo>
                  <a:pt x="651687" y="260477"/>
                </a:lnTo>
                <a:lnTo>
                  <a:pt x="649122" y="260477"/>
                </a:lnTo>
                <a:lnTo>
                  <a:pt x="649122" y="265582"/>
                </a:lnTo>
                <a:lnTo>
                  <a:pt x="646595" y="265582"/>
                </a:lnTo>
                <a:lnTo>
                  <a:pt x="646595" y="270700"/>
                </a:lnTo>
                <a:lnTo>
                  <a:pt x="644055" y="270700"/>
                </a:lnTo>
                <a:lnTo>
                  <a:pt x="644055" y="278358"/>
                </a:lnTo>
                <a:lnTo>
                  <a:pt x="641527" y="278358"/>
                </a:lnTo>
                <a:lnTo>
                  <a:pt x="641527" y="283464"/>
                </a:lnTo>
                <a:lnTo>
                  <a:pt x="639000" y="283464"/>
                </a:lnTo>
                <a:lnTo>
                  <a:pt x="639000" y="288569"/>
                </a:lnTo>
                <a:lnTo>
                  <a:pt x="636473" y="291122"/>
                </a:lnTo>
                <a:lnTo>
                  <a:pt x="633945" y="291122"/>
                </a:lnTo>
                <a:lnTo>
                  <a:pt x="633945" y="296227"/>
                </a:lnTo>
                <a:lnTo>
                  <a:pt x="626313" y="303898"/>
                </a:lnTo>
                <a:lnTo>
                  <a:pt x="623785" y="303898"/>
                </a:lnTo>
                <a:lnTo>
                  <a:pt x="623785" y="308991"/>
                </a:lnTo>
                <a:lnTo>
                  <a:pt x="616191" y="316661"/>
                </a:lnTo>
                <a:lnTo>
                  <a:pt x="613613" y="316661"/>
                </a:lnTo>
                <a:lnTo>
                  <a:pt x="613613" y="321767"/>
                </a:lnTo>
                <a:lnTo>
                  <a:pt x="611085" y="324319"/>
                </a:lnTo>
                <a:lnTo>
                  <a:pt x="618718" y="324319"/>
                </a:lnTo>
                <a:lnTo>
                  <a:pt x="623785" y="321767"/>
                </a:lnTo>
                <a:lnTo>
                  <a:pt x="639000" y="306438"/>
                </a:lnTo>
                <a:lnTo>
                  <a:pt x="639000" y="301332"/>
                </a:lnTo>
                <a:lnTo>
                  <a:pt x="641527" y="301332"/>
                </a:lnTo>
                <a:lnTo>
                  <a:pt x="646595" y="296227"/>
                </a:lnTo>
                <a:lnTo>
                  <a:pt x="646595" y="291122"/>
                </a:lnTo>
                <a:lnTo>
                  <a:pt x="649122" y="291122"/>
                </a:lnTo>
                <a:lnTo>
                  <a:pt x="651687" y="288569"/>
                </a:lnTo>
                <a:lnTo>
                  <a:pt x="651687" y="283464"/>
                </a:lnTo>
                <a:lnTo>
                  <a:pt x="654215" y="283464"/>
                </a:lnTo>
                <a:lnTo>
                  <a:pt x="654215" y="278358"/>
                </a:lnTo>
                <a:lnTo>
                  <a:pt x="656755" y="278358"/>
                </a:lnTo>
                <a:lnTo>
                  <a:pt x="656755" y="273253"/>
                </a:lnTo>
                <a:lnTo>
                  <a:pt x="659282" y="273253"/>
                </a:lnTo>
                <a:lnTo>
                  <a:pt x="659282" y="268135"/>
                </a:lnTo>
                <a:lnTo>
                  <a:pt x="661809" y="268135"/>
                </a:lnTo>
                <a:lnTo>
                  <a:pt x="661809" y="263029"/>
                </a:lnTo>
                <a:lnTo>
                  <a:pt x="664337" y="263029"/>
                </a:lnTo>
                <a:lnTo>
                  <a:pt x="664337" y="255371"/>
                </a:lnTo>
                <a:lnTo>
                  <a:pt x="666864" y="255371"/>
                </a:lnTo>
                <a:lnTo>
                  <a:pt x="666864" y="250266"/>
                </a:lnTo>
                <a:lnTo>
                  <a:pt x="669442" y="250266"/>
                </a:lnTo>
                <a:lnTo>
                  <a:pt x="669442" y="242608"/>
                </a:lnTo>
                <a:lnTo>
                  <a:pt x="671969" y="242608"/>
                </a:lnTo>
                <a:lnTo>
                  <a:pt x="671969" y="232384"/>
                </a:lnTo>
                <a:lnTo>
                  <a:pt x="674497" y="232384"/>
                </a:lnTo>
                <a:lnTo>
                  <a:pt x="674497" y="222173"/>
                </a:lnTo>
                <a:lnTo>
                  <a:pt x="677024" y="222173"/>
                </a:lnTo>
                <a:lnTo>
                  <a:pt x="677024" y="206857"/>
                </a:lnTo>
                <a:lnTo>
                  <a:pt x="679564" y="20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7455" y="3063696"/>
            <a:ext cx="197778" cy="68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16792" y="2971760"/>
            <a:ext cx="651688" cy="2068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54254"/>
            <a:ext cx="213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0089" y="2104517"/>
            <a:ext cx="5167630" cy="638175"/>
            <a:chOff x="2490089" y="2104517"/>
            <a:chExt cx="5167630" cy="638175"/>
          </a:xfrm>
        </p:grpSpPr>
        <p:sp>
          <p:nvSpPr>
            <p:cNvPr id="4" name="object 4"/>
            <p:cNvSpPr/>
            <p:nvPr/>
          </p:nvSpPr>
          <p:spPr>
            <a:xfrm>
              <a:off x="5451348" y="2107692"/>
              <a:ext cx="2203450" cy="631825"/>
            </a:xfrm>
            <a:custGeom>
              <a:avLst/>
              <a:gdLst/>
              <a:ahLst/>
              <a:cxnLst/>
              <a:rect l="l" t="t" r="r" b="b"/>
              <a:pathLst>
                <a:path w="2203450" h="631825">
                  <a:moveTo>
                    <a:pt x="0" y="0"/>
                  </a:moveTo>
                  <a:lnTo>
                    <a:pt x="2203196" y="631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7696" y="2138172"/>
              <a:ext cx="762000" cy="595630"/>
            </a:xfrm>
            <a:custGeom>
              <a:avLst/>
              <a:gdLst/>
              <a:ahLst/>
              <a:cxnLst/>
              <a:rect l="l" t="t" r="r" b="b"/>
              <a:pathLst>
                <a:path w="762000" h="595630">
                  <a:moveTo>
                    <a:pt x="0" y="0"/>
                  </a:moveTo>
                  <a:lnTo>
                    <a:pt x="762000" y="59512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3264" y="2148840"/>
              <a:ext cx="2333625" cy="590550"/>
            </a:xfrm>
            <a:custGeom>
              <a:avLst/>
              <a:gdLst/>
              <a:ahLst/>
              <a:cxnLst/>
              <a:rect l="l" t="t" r="r" b="b"/>
              <a:pathLst>
                <a:path w="2333625" h="590550">
                  <a:moveTo>
                    <a:pt x="2333244" y="0"/>
                  </a:moveTo>
                  <a:lnTo>
                    <a:pt x="0" y="5904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81732" y="230530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清晰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396" y="230530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9309" y="230530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模糊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47417" y="2733801"/>
            <a:ext cx="1093470" cy="444500"/>
            <a:chOff x="1947417" y="2733801"/>
            <a:chExt cx="1093470" cy="444500"/>
          </a:xfrm>
        </p:grpSpPr>
        <p:sp>
          <p:nvSpPr>
            <p:cNvPr id="11" name="object 11"/>
            <p:cNvSpPr/>
            <p:nvPr/>
          </p:nvSpPr>
          <p:spPr>
            <a:xfrm>
              <a:off x="1953767" y="2740151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3767" y="2740151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9051" y="2769869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07681" y="2733801"/>
            <a:ext cx="1093470" cy="444500"/>
            <a:chOff x="7107681" y="2733801"/>
            <a:chExt cx="1093470" cy="444500"/>
          </a:xfrm>
        </p:grpSpPr>
        <p:sp>
          <p:nvSpPr>
            <p:cNvPr id="15" name="object 15"/>
            <p:cNvSpPr/>
            <p:nvPr/>
          </p:nvSpPr>
          <p:spPr>
            <a:xfrm>
              <a:off x="7114031" y="2740151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540258" y="0"/>
                  </a:moveTo>
                  <a:lnTo>
                    <a:pt x="472499" y="1679"/>
                  </a:lnTo>
                  <a:lnTo>
                    <a:pt x="407249" y="6584"/>
                  </a:lnTo>
                  <a:lnTo>
                    <a:pt x="345015" y="14511"/>
                  </a:lnTo>
                  <a:lnTo>
                    <a:pt x="286303" y="25260"/>
                  </a:lnTo>
                  <a:lnTo>
                    <a:pt x="231620" y="38628"/>
                  </a:lnTo>
                  <a:lnTo>
                    <a:pt x="181472" y="54414"/>
                  </a:lnTo>
                  <a:lnTo>
                    <a:pt x="136367" y="72415"/>
                  </a:lnTo>
                  <a:lnTo>
                    <a:pt x="96810" y="92430"/>
                  </a:lnTo>
                  <a:lnTo>
                    <a:pt x="63310" y="114257"/>
                  </a:lnTo>
                  <a:lnTo>
                    <a:pt x="16503" y="162539"/>
                  </a:lnTo>
                  <a:lnTo>
                    <a:pt x="0" y="215646"/>
                  </a:lnTo>
                  <a:lnTo>
                    <a:pt x="4210" y="242701"/>
                  </a:lnTo>
                  <a:lnTo>
                    <a:pt x="36372" y="293597"/>
                  </a:lnTo>
                  <a:lnTo>
                    <a:pt x="96810" y="338861"/>
                  </a:lnTo>
                  <a:lnTo>
                    <a:pt x="136367" y="358876"/>
                  </a:lnTo>
                  <a:lnTo>
                    <a:pt x="181472" y="376877"/>
                  </a:lnTo>
                  <a:lnTo>
                    <a:pt x="231620" y="392663"/>
                  </a:lnTo>
                  <a:lnTo>
                    <a:pt x="286303" y="406031"/>
                  </a:lnTo>
                  <a:lnTo>
                    <a:pt x="345015" y="416780"/>
                  </a:lnTo>
                  <a:lnTo>
                    <a:pt x="407249" y="424707"/>
                  </a:lnTo>
                  <a:lnTo>
                    <a:pt x="472499" y="429612"/>
                  </a:lnTo>
                  <a:lnTo>
                    <a:pt x="540258" y="431292"/>
                  </a:lnTo>
                  <a:lnTo>
                    <a:pt x="608016" y="429612"/>
                  </a:lnTo>
                  <a:lnTo>
                    <a:pt x="673266" y="424707"/>
                  </a:lnTo>
                  <a:lnTo>
                    <a:pt x="735500" y="416780"/>
                  </a:lnTo>
                  <a:lnTo>
                    <a:pt x="794212" y="406031"/>
                  </a:lnTo>
                  <a:lnTo>
                    <a:pt x="848895" y="392663"/>
                  </a:lnTo>
                  <a:lnTo>
                    <a:pt x="899043" y="376877"/>
                  </a:lnTo>
                  <a:lnTo>
                    <a:pt x="944148" y="358876"/>
                  </a:lnTo>
                  <a:lnTo>
                    <a:pt x="983705" y="338861"/>
                  </a:lnTo>
                  <a:lnTo>
                    <a:pt x="1017205" y="317034"/>
                  </a:lnTo>
                  <a:lnTo>
                    <a:pt x="1064012" y="268752"/>
                  </a:lnTo>
                  <a:lnTo>
                    <a:pt x="1080516" y="215646"/>
                  </a:lnTo>
                  <a:lnTo>
                    <a:pt x="1076305" y="188590"/>
                  </a:lnTo>
                  <a:lnTo>
                    <a:pt x="1044143" y="137694"/>
                  </a:lnTo>
                  <a:lnTo>
                    <a:pt x="983705" y="92430"/>
                  </a:lnTo>
                  <a:lnTo>
                    <a:pt x="944148" y="72415"/>
                  </a:lnTo>
                  <a:lnTo>
                    <a:pt x="899043" y="54414"/>
                  </a:lnTo>
                  <a:lnTo>
                    <a:pt x="848895" y="38628"/>
                  </a:lnTo>
                  <a:lnTo>
                    <a:pt x="794212" y="25260"/>
                  </a:lnTo>
                  <a:lnTo>
                    <a:pt x="735500" y="14511"/>
                  </a:lnTo>
                  <a:lnTo>
                    <a:pt x="673266" y="6584"/>
                  </a:lnTo>
                  <a:lnTo>
                    <a:pt x="608016" y="1679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4031" y="2740151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215646"/>
                  </a:moveTo>
                  <a:lnTo>
                    <a:pt x="16503" y="162539"/>
                  </a:lnTo>
                  <a:lnTo>
                    <a:pt x="63310" y="114257"/>
                  </a:lnTo>
                  <a:lnTo>
                    <a:pt x="96810" y="92430"/>
                  </a:lnTo>
                  <a:lnTo>
                    <a:pt x="136367" y="72415"/>
                  </a:lnTo>
                  <a:lnTo>
                    <a:pt x="181472" y="54414"/>
                  </a:lnTo>
                  <a:lnTo>
                    <a:pt x="231620" y="38628"/>
                  </a:lnTo>
                  <a:lnTo>
                    <a:pt x="286303" y="25260"/>
                  </a:lnTo>
                  <a:lnTo>
                    <a:pt x="345015" y="14511"/>
                  </a:lnTo>
                  <a:lnTo>
                    <a:pt x="407249" y="6584"/>
                  </a:lnTo>
                  <a:lnTo>
                    <a:pt x="472499" y="1679"/>
                  </a:lnTo>
                  <a:lnTo>
                    <a:pt x="540258" y="0"/>
                  </a:lnTo>
                  <a:lnTo>
                    <a:pt x="608016" y="1679"/>
                  </a:lnTo>
                  <a:lnTo>
                    <a:pt x="673266" y="6584"/>
                  </a:lnTo>
                  <a:lnTo>
                    <a:pt x="735500" y="14511"/>
                  </a:lnTo>
                  <a:lnTo>
                    <a:pt x="794212" y="25260"/>
                  </a:lnTo>
                  <a:lnTo>
                    <a:pt x="848895" y="38628"/>
                  </a:lnTo>
                  <a:lnTo>
                    <a:pt x="899043" y="54414"/>
                  </a:lnTo>
                  <a:lnTo>
                    <a:pt x="944148" y="72415"/>
                  </a:lnTo>
                  <a:lnTo>
                    <a:pt x="983705" y="92430"/>
                  </a:lnTo>
                  <a:lnTo>
                    <a:pt x="1017205" y="114257"/>
                  </a:lnTo>
                  <a:lnTo>
                    <a:pt x="1064012" y="162539"/>
                  </a:lnTo>
                  <a:lnTo>
                    <a:pt x="1080516" y="215646"/>
                  </a:lnTo>
                  <a:lnTo>
                    <a:pt x="1076305" y="242701"/>
                  </a:lnTo>
                  <a:lnTo>
                    <a:pt x="1044143" y="293597"/>
                  </a:lnTo>
                  <a:lnTo>
                    <a:pt x="983705" y="338861"/>
                  </a:lnTo>
                  <a:lnTo>
                    <a:pt x="944148" y="358876"/>
                  </a:lnTo>
                  <a:lnTo>
                    <a:pt x="899043" y="376877"/>
                  </a:lnTo>
                  <a:lnTo>
                    <a:pt x="848895" y="392663"/>
                  </a:lnTo>
                  <a:lnTo>
                    <a:pt x="794212" y="406031"/>
                  </a:lnTo>
                  <a:lnTo>
                    <a:pt x="735500" y="416780"/>
                  </a:lnTo>
                  <a:lnTo>
                    <a:pt x="673266" y="424707"/>
                  </a:lnTo>
                  <a:lnTo>
                    <a:pt x="608016" y="429612"/>
                  </a:lnTo>
                  <a:lnTo>
                    <a:pt x="540258" y="431292"/>
                  </a:lnTo>
                  <a:lnTo>
                    <a:pt x="472499" y="429612"/>
                  </a:lnTo>
                  <a:lnTo>
                    <a:pt x="407249" y="424707"/>
                  </a:lnTo>
                  <a:lnTo>
                    <a:pt x="345015" y="416780"/>
                  </a:lnTo>
                  <a:lnTo>
                    <a:pt x="286303" y="406031"/>
                  </a:lnTo>
                  <a:lnTo>
                    <a:pt x="231620" y="392663"/>
                  </a:lnTo>
                  <a:lnTo>
                    <a:pt x="181472" y="376877"/>
                  </a:lnTo>
                  <a:lnTo>
                    <a:pt x="136367" y="358876"/>
                  </a:lnTo>
                  <a:lnTo>
                    <a:pt x="96810" y="338861"/>
                  </a:lnTo>
                  <a:lnTo>
                    <a:pt x="63310" y="317034"/>
                  </a:lnTo>
                  <a:lnTo>
                    <a:pt x="16503" y="268752"/>
                  </a:lnTo>
                  <a:lnTo>
                    <a:pt x="0" y="21564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62570" y="2775966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62017" y="1699005"/>
            <a:ext cx="1452880" cy="445770"/>
            <a:chOff x="4462017" y="1699005"/>
            <a:chExt cx="1452880" cy="445770"/>
          </a:xfrm>
        </p:grpSpPr>
        <p:sp>
          <p:nvSpPr>
            <p:cNvPr id="19" name="object 19"/>
            <p:cNvSpPr/>
            <p:nvPr/>
          </p:nvSpPr>
          <p:spPr>
            <a:xfrm>
              <a:off x="4468367" y="1705355"/>
              <a:ext cx="1440180" cy="433070"/>
            </a:xfrm>
            <a:custGeom>
              <a:avLst/>
              <a:gdLst/>
              <a:ahLst/>
              <a:cxnLst/>
              <a:rect l="l" t="t" r="r" b="b"/>
              <a:pathLst>
                <a:path w="1440179" h="433069">
                  <a:moveTo>
                    <a:pt x="1368044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368044" y="432816"/>
                  </a:lnTo>
                  <a:lnTo>
                    <a:pt x="1396138" y="427152"/>
                  </a:lnTo>
                  <a:lnTo>
                    <a:pt x="1419066" y="411702"/>
                  </a:lnTo>
                  <a:lnTo>
                    <a:pt x="1434516" y="388774"/>
                  </a:lnTo>
                  <a:lnTo>
                    <a:pt x="1440180" y="360680"/>
                  </a:lnTo>
                  <a:lnTo>
                    <a:pt x="1440180" y="72136"/>
                  </a:lnTo>
                  <a:lnTo>
                    <a:pt x="1434516" y="44041"/>
                  </a:lnTo>
                  <a:lnTo>
                    <a:pt x="1419066" y="21113"/>
                  </a:lnTo>
                  <a:lnTo>
                    <a:pt x="1396138" y="5663"/>
                  </a:lnTo>
                  <a:lnTo>
                    <a:pt x="1368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8367" y="1705355"/>
              <a:ext cx="1440180" cy="433070"/>
            </a:xfrm>
            <a:custGeom>
              <a:avLst/>
              <a:gdLst/>
              <a:ahLst/>
              <a:cxnLst/>
              <a:rect l="l" t="t" r="r" b="b"/>
              <a:pathLst>
                <a:path w="1440179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368044" y="0"/>
                  </a:lnTo>
                  <a:lnTo>
                    <a:pt x="1396138" y="5663"/>
                  </a:lnTo>
                  <a:lnTo>
                    <a:pt x="1419066" y="21113"/>
                  </a:lnTo>
                  <a:lnTo>
                    <a:pt x="1434516" y="44041"/>
                  </a:lnTo>
                  <a:lnTo>
                    <a:pt x="1440180" y="72136"/>
                  </a:lnTo>
                  <a:lnTo>
                    <a:pt x="1440180" y="360680"/>
                  </a:lnTo>
                  <a:lnTo>
                    <a:pt x="1434516" y="388774"/>
                  </a:lnTo>
                  <a:lnTo>
                    <a:pt x="1419066" y="411702"/>
                  </a:lnTo>
                  <a:lnTo>
                    <a:pt x="1396138" y="427152"/>
                  </a:lnTo>
                  <a:lnTo>
                    <a:pt x="1368044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1000" y="1219200"/>
            <a:ext cx="6112333" cy="8790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对</a:t>
            </a:r>
            <a:r>
              <a:rPr sz="2200" spc="-5" dirty="0">
                <a:latin typeface="Noto Sans Mono CJK JP Bold"/>
                <a:cs typeface="Noto Sans Mono CJK JP Bold"/>
              </a:rPr>
              <a:t>每个</a:t>
            </a:r>
            <a:r>
              <a:rPr sz="2200" dirty="0">
                <a:latin typeface="Noto Sans Mono CJK JP Bold"/>
                <a:cs typeface="Noto Sans Mono CJK JP Bold"/>
              </a:rPr>
              <a:t>分</a:t>
            </a:r>
            <a:r>
              <a:rPr sz="2200" spc="-5" dirty="0">
                <a:latin typeface="Noto Sans Mono CJK JP Bold"/>
                <a:cs typeface="Noto Sans Mono CJK JP Bold"/>
              </a:rPr>
              <a:t>支</a:t>
            </a:r>
            <a:r>
              <a:rPr sz="220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点做</a:t>
            </a:r>
            <a:r>
              <a:rPr sz="2200" dirty="0">
                <a:latin typeface="Noto Sans Mono CJK JP Bold"/>
                <a:cs typeface="Noto Sans Mono CJK JP Bold"/>
              </a:rPr>
              <a:t>进</a:t>
            </a:r>
            <a:r>
              <a:rPr sz="2200" spc="-5" dirty="0">
                <a:latin typeface="Noto Sans Mono CJK JP Bold"/>
                <a:cs typeface="Noto Sans Mono CJK JP Bold"/>
              </a:rPr>
              <a:t>一</a:t>
            </a:r>
            <a:r>
              <a:rPr sz="2200" dirty="0">
                <a:latin typeface="Noto Sans Mono CJK JP Bold"/>
                <a:cs typeface="Noto Sans Mono CJK JP Bold"/>
              </a:rPr>
              <a:t>步</a:t>
            </a:r>
            <a:r>
              <a:rPr sz="2200" spc="-5" dirty="0">
                <a:latin typeface="Noto Sans Mono CJK JP Bold"/>
                <a:cs typeface="Noto Sans Mono CJK JP Bold"/>
              </a:rPr>
              <a:t>划分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最</a:t>
            </a:r>
            <a:r>
              <a:rPr sz="2200" spc="30" dirty="0">
                <a:latin typeface="Noto Sans Mono CJK JP Bold"/>
                <a:cs typeface="Noto Sans Mono CJK JP Bold"/>
              </a:rPr>
              <a:t>终</a:t>
            </a:r>
            <a:r>
              <a:rPr sz="2200" spc="-5" dirty="0">
                <a:latin typeface="Noto Sans Mono CJK JP Bold"/>
                <a:cs typeface="Noto Sans Mono CJK JP Bold"/>
              </a:rPr>
              <a:t>得到</a:t>
            </a:r>
            <a:r>
              <a:rPr sz="2200" dirty="0">
                <a:latin typeface="Noto Sans Mono CJK JP Bold"/>
                <a:cs typeface="Noto Sans Mono CJK JP Bold"/>
              </a:rPr>
              <a:t>决</a:t>
            </a:r>
            <a:r>
              <a:rPr sz="2200" spc="-5" dirty="0">
                <a:latin typeface="Noto Sans Mono CJK JP Bold"/>
                <a:cs typeface="Noto Sans Mono CJK JP Bold"/>
              </a:rPr>
              <a:t>策树</a:t>
            </a:r>
            <a:endParaRPr sz="22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 dirty="0">
              <a:latin typeface="Noto Sans Mono CJK JP Bold"/>
              <a:cs typeface="Noto Sans Mono CJK JP Bold"/>
            </a:endParaRPr>
          </a:p>
          <a:p>
            <a:pPr marR="779780" algn="r">
              <a:lnSpc>
                <a:spcPct val="1000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纹理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21482" y="3806697"/>
            <a:ext cx="1093470" cy="445770"/>
            <a:chOff x="3221482" y="3806697"/>
            <a:chExt cx="1093470" cy="445770"/>
          </a:xfrm>
        </p:grpSpPr>
        <p:sp>
          <p:nvSpPr>
            <p:cNvPr id="23" name="object 23"/>
            <p:cNvSpPr/>
            <p:nvPr/>
          </p:nvSpPr>
          <p:spPr>
            <a:xfrm>
              <a:off x="3227832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7832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75482" y="3849751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3354" y="3806697"/>
            <a:ext cx="1093470" cy="445770"/>
            <a:chOff x="673354" y="3806697"/>
            <a:chExt cx="1093470" cy="445770"/>
          </a:xfrm>
        </p:grpSpPr>
        <p:sp>
          <p:nvSpPr>
            <p:cNvPr id="27" name="object 27"/>
            <p:cNvSpPr/>
            <p:nvPr/>
          </p:nvSpPr>
          <p:spPr>
            <a:xfrm>
              <a:off x="679704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704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6693" y="3849751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16025" y="3168269"/>
            <a:ext cx="2555875" cy="648335"/>
            <a:chOff x="1216025" y="3168269"/>
            <a:chExt cx="2555875" cy="648335"/>
          </a:xfrm>
        </p:grpSpPr>
        <p:sp>
          <p:nvSpPr>
            <p:cNvPr id="31" name="object 31"/>
            <p:cNvSpPr/>
            <p:nvPr/>
          </p:nvSpPr>
          <p:spPr>
            <a:xfrm>
              <a:off x="1219200" y="3171444"/>
              <a:ext cx="1056640" cy="641985"/>
            </a:xfrm>
            <a:custGeom>
              <a:avLst/>
              <a:gdLst/>
              <a:ahLst/>
              <a:cxnLst/>
              <a:rect l="l" t="t" r="r" b="b"/>
              <a:pathLst>
                <a:path w="1056639" h="641985">
                  <a:moveTo>
                    <a:pt x="1056132" y="0"/>
                  </a:moveTo>
                  <a:lnTo>
                    <a:pt x="0" y="6416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5767" y="3171444"/>
              <a:ext cx="1052830" cy="641985"/>
            </a:xfrm>
            <a:custGeom>
              <a:avLst/>
              <a:gdLst/>
              <a:ahLst/>
              <a:cxnLst/>
              <a:rect l="l" t="t" r="r" b="b"/>
              <a:pathLst>
                <a:path w="1052829" h="641985">
                  <a:moveTo>
                    <a:pt x="0" y="0"/>
                  </a:moveTo>
                  <a:lnTo>
                    <a:pt x="1052576" y="6416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93263" y="3171444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24203" y="33327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蜷缩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0789" y="333273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稍蜷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9452" y="33327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硬挺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62829" y="3806697"/>
            <a:ext cx="1093470" cy="445770"/>
            <a:chOff x="4862829" y="3806697"/>
            <a:chExt cx="1093470" cy="445770"/>
          </a:xfrm>
        </p:grpSpPr>
        <p:sp>
          <p:nvSpPr>
            <p:cNvPr id="38" name="object 38"/>
            <p:cNvSpPr/>
            <p:nvPr/>
          </p:nvSpPr>
          <p:spPr>
            <a:xfrm>
              <a:off x="4869179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69179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16448" y="3849751"/>
            <a:ext cx="584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</a:t>
            </a:r>
            <a:r>
              <a:rPr sz="2200" spc="-5" dirty="0">
                <a:latin typeface="Noto Sans Mono CJK JP Bold"/>
                <a:cs typeface="Noto Sans Mono CJK JP Bold"/>
              </a:rPr>
              <a:t>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68314" y="3806697"/>
            <a:ext cx="1093470" cy="445770"/>
            <a:chOff x="6068314" y="3806697"/>
            <a:chExt cx="1093470" cy="445770"/>
          </a:xfrm>
        </p:grpSpPr>
        <p:sp>
          <p:nvSpPr>
            <p:cNvPr id="42" name="object 42"/>
            <p:cNvSpPr/>
            <p:nvPr/>
          </p:nvSpPr>
          <p:spPr>
            <a:xfrm>
              <a:off x="6074664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74664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22821" y="3849751"/>
            <a:ext cx="584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</a:t>
            </a:r>
            <a:r>
              <a:rPr sz="2200" spc="-5" dirty="0">
                <a:latin typeface="Noto Sans Mono CJK JP Bold"/>
                <a:cs typeface="Noto Sans Mono CJK JP Bold"/>
              </a:rPr>
              <a:t>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59637" y="3089020"/>
            <a:ext cx="5958840" cy="2236470"/>
            <a:chOff x="659637" y="3089020"/>
            <a:chExt cx="5958840" cy="2236470"/>
          </a:xfrm>
        </p:grpSpPr>
        <p:sp>
          <p:nvSpPr>
            <p:cNvPr id="46" name="object 46"/>
            <p:cNvSpPr/>
            <p:nvPr/>
          </p:nvSpPr>
          <p:spPr>
            <a:xfrm>
              <a:off x="5408676" y="3092195"/>
              <a:ext cx="431800" cy="720725"/>
            </a:xfrm>
            <a:custGeom>
              <a:avLst/>
              <a:gdLst/>
              <a:ahLst/>
              <a:cxnLst/>
              <a:rect l="l" t="t" r="r" b="b"/>
              <a:pathLst>
                <a:path w="431800" h="720725">
                  <a:moveTo>
                    <a:pt x="431800" y="0"/>
                  </a:moveTo>
                  <a:lnTo>
                    <a:pt x="0" y="72047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29528" y="3092195"/>
              <a:ext cx="485775" cy="720725"/>
            </a:xfrm>
            <a:custGeom>
              <a:avLst/>
              <a:gdLst/>
              <a:ahLst/>
              <a:cxnLst/>
              <a:rect l="l" t="t" r="r" b="b"/>
              <a:pathLst>
                <a:path w="485775" h="720725">
                  <a:moveTo>
                    <a:pt x="0" y="0"/>
                  </a:moveTo>
                  <a:lnTo>
                    <a:pt x="485394" y="72047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5987" y="4885944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5987" y="4885944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5483" y="4091939"/>
              <a:ext cx="1207770" cy="794385"/>
            </a:xfrm>
            <a:custGeom>
              <a:avLst/>
              <a:gdLst/>
              <a:ahLst/>
              <a:cxnLst/>
              <a:rect l="l" t="t" r="r" b="b"/>
              <a:pathLst>
                <a:path w="1207770" h="794385">
                  <a:moveTo>
                    <a:pt x="1207643" y="0"/>
                  </a:moveTo>
                  <a:lnTo>
                    <a:pt x="0" y="794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27831" y="4885944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27831" y="4885944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07564" y="4165091"/>
              <a:ext cx="1160780" cy="721995"/>
            </a:xfrm>
            <a:custGeom>
              <a:avLst/>
              <a:gdLst/>
              <a:ahLst/>
              <a:cxnLst/>
              <a:rect l="l" t="t" r="r" b="b"/>
              <a:pathLst>
                <a:path w="1160779" h="721995">
                  <a:moveTo>
                    <a:pt x="0" y="0"/>
                  </a:moveTo>
                  <a:lnTo>
                    <a:pt x="1160780" y="72161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53768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8380" y="432815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79"/>
                  </a:lnTo>
                  <a:lnTo>
                    <a:pt x="1080516" y="72135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53768" y="3813047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5"/>
                  </a:lnTo>
                  <a:lnTo>
                    <a:pt x="1080516" y="360679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059051" y="3843654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3782" y="438162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93264" y="4245864"/>
            <a:ext cx="1270" cy="641985"/>
          </a:xfrm>
          <a:custGeom>
            <a:avLst/>
            <a:gdLst/>
            <a:ahLst/>
            <a:cxnLst/>
            <a:rect l="l" t="t" r="r" b="b"/>
            <a:pathLst>
              <a:path w="1269" h="641985">
                <a:moveTo>
                  <a:pt x="0" y="0"/>
                </a:moveTo>
                <a:lnTo>
                  <a:pt x="1016" y="6416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494026" y="4386148"/>
            <a:ext cx="1338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2700" baseline="1543" dirty="0">
                <a:latin typeface="Noto Sans CJK JP Black"/>
                <a:cs typeface="Noto Sans CJK JP Black"/>
              </a:rPr>
              <a:t>浅白</a:t>
            </a:r>
            <a:endParaRPr sz="2700" baseline="1543">
              <a:latin typeface="Noto Sans CJK JP Black"/>
              <a:cs typeface="Noto Sans CJK JP Black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08861" y="5772658"/>
            <a:ext cx="1092200" cy="445770"/>
            <a:chOff x="1308861" y="5772658"/>
            <a:chExt cx="1092200" cy="445770"/>
          </a:xfrm>
        </p:grpSpPr>
        <p:sp>
          <p:nvSpPr>
            <p:cNvPr id="61" name="object 61"/>
            <p:cNvSpPr/>
            <p:nvPr/>
          </p:nvSpPr>
          <p:spPr>
            <a:xfrm>
              <a:off x="1315211" y="5779008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15211" y="5779008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561591" y="5816600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60066" y="5772658"/>
            <a:ext cx="1092200" cy="445770"/>
            <a:chOff x="2560066" y="5772658"/>
            <a:chExt cx="1092200" cy="445770"/>
          </a:xfrm>
        </p:grpSpPr>
        <p:sp>
          <p:nvSpPr>
            <p:cNvPr id="65" name="object 65"/>
            <p:cNvSpPr/>
            <p:nvPr/>
          </p:nvSpPr>
          <p:spPr>
            <a:xfrm>
              <a:off x="2566416" y="5779008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66416" y="5779008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13050" y="5816600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851532" y="4879594"/>
            <a:ext cx="1257935" cy="903605"/>
            <a:chOff x="1851532" y="4879594"/>
            <a:chExt cx="1257935" cy="903605"/>
          </a:xfrm>
        </p:grpSpPr>
        <p:sp>
          <p:nvSpPr>
            <p:cNvPr id="69" name="object 69"/>
            <p:cNvSpPr/>
            <p:nvPr/>
          </p:nvSpPr>
          <p:spPr>
            <a:xfrm>
              <a:off x="1854707" y="5166360"/>
              <a:ext cx="577215" cy="614045"/>
            </a:xfrm>
            <a:custGeom>
              <a:avLst/>
              <a:gdLst/>
              <a:ahLst/>
              <a:cxnLst/>
              <a:rect l="l" t="t" r="r" b="b"/>
              <a:pathLst>
                <a:path w="577214" h="614045">
                  <a:moveTo>
                    <a:pt x="577088" y="0"/>
                  </a:moveTo>
                  <a:lnTo>
                    <a:pt x="0" y="61346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71927" y="5166360"/>
              <a:ext cx="634365" cy="614045"/>
            </a:xfrm>
            <a:custGeom>
              <a:avLst/>
              <a:gdLst/>
              <a:ahLst/>
              <a:cxnLst/>
              <a:rect l="l" t="t" r="r" b="b"/>
              <a:pathLst>
                <a:path w="634364" h="614045">
                  <a:moveTo>
                    <a:pt x="0" y="0"/>
                  </a:moveTo>
                  <a:lnTo>
                    <a:pt x="633857" y="61346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55291" y="4885944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1006856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6856" y="432815"/>
                  </a:lnTo>
                  <a:lnTo>
                    <a:pt x="1034950" y="427152"/>
                  </a:lnTo>
                  <a:lnTo>
                    <a:pt x="1057878" y="411702"/>
                  </a:lnTo>
                  <a:lnTo>
                    <a:pt x="1073328" y="388774"/>
                  </a:lnTo>
                  <a:lnTo>
                    <a:pt x="1078992" y="360679"/>
                  </a:lnTo>
                  <a:lnTo>
                    <a:pt x="1078992" y="72135"/>
                  </a:lnTo>
                  <a:lnTo>
                    <a:pt x="1073328" y="44041"/>
                  </a:lnTo>
                  <a:lnTo>
                    <a:pt x="1057878" y="21113"/>
                  </a:lnTo>
                  <a:lnTo>
                    <a:pt x="1034950" y="5663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55291" y="4885944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6856" y="0"/>
                  </a:lnTo>
                  <a:lnTo>
                    <a:pt x="1034950" y="5663"/>
                  </a:lnTo>
                  <a:lnTo>
                    <a:pt x="1057878" y="21113"/>
                  </a:lnTo>
                  <a:lnTo>
                    <a:pt x="1073328" y="44041"/>
                  </a:lnTo>
                  <a:lnTo>
                    <a:pt x="1078992" y="72135"/>
                  </a:lnTo>
                  <a:lnTo>
                    <a:pt x="1078992" y="360679"/>
                  </a:lnTo>
                  <a:lnTo>
                    <a:pt x="1073328" y="388774"/>
                  </a:lnTo>
                  <a:lnTo>
                    <a:pt x="1057878" y="411702"/>
                  </a:lnTo>
                  <a:lnTo>
                    <a:pt x="1034950" y="427152"/>
                  </a:lnTo>
                  <a:lnTo>
                    <a:pt x="1006856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059939" y="4917440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触感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13282" y="4742813"/>
            <a:ext cx="1035050" cy="963294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  <a:p>
            <a:pPr marL="564515">
              <a:lnSpc>
                <a:spcPct val="100000"/>
              </a:lnSpc>
              <a:spcBef>
                <a:spcPts val="1165"/>
              </a:spcBef>
            </a:pPr>
            <a:r>
              <a:rPr sz="1800" dirty="0">
                <a:latin typeface="Noto Sans CJK JP Black"/>
                <a:cs typeface="Noto Sans CJK JP Black"/>
              </a:rPr>
              <a:t>硬滑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37713" y="4740582"/>
            <a:ext cx="1024255" cy="96774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53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Noto Sans CJK JP Black"/>
                <a:cs typeface="Noto Sans CJK JP Black"/>
              </a:rPr>
              <a:t>软粘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404103" y="2726435"/>
            <a:ext cx="1092835" cy="445134"/>
            <a:chOff x="5404103" y="2726435"/>
            <a:chExt cx="1092835" cy="445134"/>
          </a:xfrm>
        </p:grpSpPr>
        <p:sp>
          <p:nvSpPr>
            <p:cNvPr id="77" name="object 77"/>
            <p:cNvSpPr/>
            <p:nvPr/>
          </p:nvSpPr>
          <p:spPr>
            <a:xfrm>
              <a:off x="5410199" y="2732531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69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008380" y="432816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80"/>
                  </a:lnTo>
                  <a:lnTo>
                    <a:pt x="1080516" y="72136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10199" y="2732531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6"/>
                  </a:lnTo>
                  <a:lnTo>
                    <a:pt x="1080516" y="360680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516117" y="2763138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触感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61330" y="33327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硬滑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63106" y="33394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软粘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266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增益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率</a:t>
            </a:r>
            <a:r>
              <a:rPr sz="2800" b="0" spc="-459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(gain</a:t>
            </a:r>
            <a:r>
              <a:rPr sz="200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ratio)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41" y="6386271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C4.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dirty="0">
                <a:latin typeface="Noto Sans Mono CJK JP Bold"/>
                <a:cs typeface="Noto Sans Mono CJK JP Bold"/>
              </a:rPr>
              <a:t>算法中使用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267326"/>
            <a:ext cx="8184084" cy="3405419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信</a:t>
            </a:r>
            <a:r>
              <a:rPr sz="2200" spc="-5" dirty="0">
                <a:latin typeface="Noto Sans Mono CJK JP Bold"/>
                <a:cs typeface="Noto Sans Mono CJK JP Bold"/>
              </a:rPr>
              <a:t>息增</a:t>
            </a:r>
            <a:r>
              <a:rPr sz="2200" dirty="0">
                <a:latin typeface="Noto Sans Mono CJK JP Bold"/>
                <a:cs typeface="Noto Sans Mono CJK JP Bold"/>
              </a:rPr>
              <a:t>益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r>
              <a:rPr sz="2200" spc="5" dirty="0">
                <a:latin typeface="Noto Sans Mono CJK JP Bold"/>
                <a:cs typeface="Noto Sans Mono CJK JP Bold"/>
              </a:rPr>
              <a:t>对</a:t>
            </a:r>
            <a:r>
              <a:rPr sz="2200" spc="-5" dirty="0">
                <a:latin typeface="Noto Sans Mono CJK JP Bold"/>
                <a:cs typeface="Noto Sans Mono CJK JP Bold"/>
              </a:rPr>
              <a:t>可取</a:t>
            </a:r>
            <a:r>
              <a:rPr sz="2200" spc="10" dirty="0">
                <a:latin typeface="Noto Sans Mono CJK JP Bold"/>
                <a:cs typeface="Noto Sans Mono CJK JP Bold"/>
              </a:rPr>
              <a:t>值</a:t>
            </a:r>
            <a:r>
              <a:rPr sz="2200" spc="-5" dirty="0">
                <a:latin typeface="Noto Sans Mono CJK JP Bold"/>
                <a:cs typeface="Noto Sans Mono CJK JP Bold"/>
              </a:rPr>
              <a:t>数</a:t>
            </a:r>
            <a:r>
              <a:rPr sz="2200" spc="10" dirty="0">
                <a:latin typeface="Noto Sans Mono CJK JP Bold"/>
                <a:cs typeface="Noto Sans Mono CJK JP Bold"/>
              </a:rPr>
              <a:t>目</a:t>
            </a:r>
            <a:r>
              <a:rPr sz="2200" spc="-5" dirty="0">
                <a:latin typeface="Noto Sans Mono CJK JP Bold"/>
                <a:cs typeface="Noto Sans Mono CJK JP Bold"/>
              </a:rPr>
              <a:t>较多</a:t>
            </a:r>
            <a:r>
              <a:rPr sz="2200" spc="1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属</a:t>
            </a:r>
            <a:r>
              <a:rPr sz="2200" spc="10" dirty="0">
                <a:latin typeface="Noto Sans Mono CJK JP Bold"/>
                <a:cs typeface="Noto Sans Mono CJK JP Bold"/>
              </a:rPr>
              <a:t>性</a:t>
            </a:r>
            <a:r>
              <a:rPr sz="2200" spc="-5" dirty="0">
                <a:latin typeface="Noto Sans Mono CJK JP Bold"/>
                <a:cs typeface="Noto Sans Mono CJK JP Bold"/>
              </a:rPr>
              <a:t>有</a:t>
            </a:r>
            <a:r>
              <a:rPr sz="2200" spc="-20" dirty="0">
                <a:latin typeface="Noto Sans Mono CJK JP Bold"/>
                <a:cs typeface="Noto Sans Mono CJK JP Bold"/>
              </a:rPr>
              <a:t>所</a:t>
            </a:r>
            <a:r>
              <a:rPr sz="2200" spc="5" dirty="0">
                <a:latin typeface="Noto Sans Mono CJK JP Bold"/>
                <a:cs typeface="Noto Sans Mono CJK JP Bold"/>
              </a:rPr>
              <a:t>偏好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有明显</a:t>
            </a:r>
            <a:r>
              <a:rPr sz="2000" spc="-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弱</a:t>
            </a: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点</a:t>
            </a:r>
            <a:r>
              <a:rPr sz="2000" spc="-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，</a:t>
            </a: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例如：</a:t>
            </a:r>
            <a:r>
              <a:rPr sz="2000" spc="-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考</a:t>
            </a: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虑</a:t>
            </a:r>
            <a:r>
              <a:rPr sz="2000" spc="-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将</a:t>
            </a:r>
            <a:r>
              <a:rPr sz="2000" spc="31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“</a:t>
            </a:r>
            <a:r>
              <a:rPr sz="2000" spc="54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编号</a:t>
            </a:r>
            <a:r>
              <a:rPr sz="2000" spc="29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”</a:t>
            </a: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作</a:t>
            </a:r>
            <a:r>
              <a:rPr sz="2000" spc="-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为</a:t>
            </a:r>
            <a:r>
              <a:rPr sz="20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一个属性</a:t>
            </a:r>
            <a:endParaRPr sz="20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350" dirty="0">
              <a:latin typeface="Noto Sans Mono CJK JP Bold"/>
              <a:cs typeface="Noto Sans Mono CJK JP Bold"/>
            </a:endParaRPr>
          </a:p>
          <a:p>
            <a:pPr marL="12382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增益率：</a:t>
            </a:r>
            <a:endParaRPr sz="24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235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350" dirty="0">
              <a:latin typeface="Noto Sans Mono CJK JP Bold"/>
              <a:cs typeface="Noto Sans Mono CJK JP Bold"/>
            </a:endParaRPr>
          </a:p>
          <a:p>
            <a:pPr marL="1522095">
              <a:lnSpc>
                <a:spcPct val="100000"/>
              </a:lnSpc>
            </a:pPr>
            <a:r>
              <a:rPr sz="2400" dirty="0">
                <a:latin typeface="Noto Sans Mono CJK JP Bold"/>
                <a:cs typeface="Noto Sans Mono CJK JP Bold"/>
              </a:rPr>
              <a:t>其中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Noto Sans Mono CJK JP Bold"/>
              <a:cs typeface="Noto Sans Mono CJK JP Bold"/>
            </a:endParaRPr>
          </a:p>
          <a:p>
            <a:pPr marL="246379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Noto Sans Mono CJK JP Bold"/>
                <a:cs typeface="Noto Sans Mono CJK JP Bold"/>
              </a:rPr>
              <a:t>属</a:t>
            </a:r>
            <a:r>
              <a:rPr sz="2000" dirty="0">
                <a:latin typeface="Noto Sans Mono CJK JP Bold"/>
                <a:cs typeface="Noto Sans Mono CJK JP Bold"/>
              </a:rPr>
              <a:t>性</a:t>
            </a:r>
            <a:r>
              <a:rPr sz="2000" spc="-320" dirty="0">
                <a:latin typeface="Noto Sans Mono CJK JP Bold"/>
                <a:cs typeface="Noto Sans Mono CJK JP Bold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a</a:t>
            </a:r>
            <a:r>
              <a:rPr sz="2000" i="1" spc="1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的可</a:t>
            </a:r>
            <a:r>
              <a:rPr sz="2000" dirty="0">
                <a:latin typeface="Noto Sans Mono CJK JP Bold"/>
                <a:cs typeface="Noto Sans Mono CJK JP Bold"/>
              </a:rPr>
              <a:t>能取</a:t>
            </a:r>
            <a:r>
              <a:rPr sz="2000" spc="-15" dirty="0">
                <a:latin typeface="Noto Sans Mono CJK JP Bold"/>
                <a:cs typeface="Noto Sans Mono CJK JP Bold"/>
              </a:rPr>
              <a:t>值</a:t>
            </a:r>
            <a:r>
              <a:rPr sz="2000" dirty="0">
                <a:latin typeface="Noto Sans Mono CJK JP Bold"/>
                <a:cs typeface="Noto Sans Mono CJK JP Bold"/>
              </a:rPr>
              <a:t>数目</a:t>
            </a:r>
            <a:r>
              <a:rPr sz="2000" spc="-10" dirty="0">
                <a:latin typeface="Noto Sans Mono CJK JP Bold"/>
                <a:cs typeface="Noto Sans Mono CJK JP Bold"/>
              </a:rPr>
              <a:t>越</a:t>
            </a:r>
            <a:r>
              <a:rPr sz="2000" dirty="0">
                <a:latin typeface="Noto Sans Mono CJK JP Bold"/>
                <a:cs typeface="Noto Sans Mono CJK JP Bold"/>
              </a:rPr>
              <a:t>多</a:t>
            </a:r>
            <a:r>
              <a:rPr sz="2000" spc="-34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Noto Sans Mono CJK JP Bold"/>
                <a:cs typeface="Noto Sans Mono CJK JP Bold"/>
              </a:rPr>
              <a:t>即</a:t>
            </a:r>
            <a:r>
              <a:rPr sz="2000" spc="-300" dirty="0">
                <a:latin typeface="Noto Sans Mono CJK JP Bold"/>
                <a:cs typeface="Noto Sans Mono CJK JP Bold"/>
              </a:rPr>
              <a:t> </a:t>
            </a:r>
            <a:r>
              <a:rPr sz="2000" i="1" spc="95" dirty="0">
                <a:latin typeface="Times New Roman"/>
                <a:cs typeface="Times New Roman"/>
              </a:rPr>
              <a:t>V</a:t>
            </a:r>
            <a:r>
              <a:rPr sz="2000" i="1" spc="2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越大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dirty="0">
                <a:latin typeface="Noto Sans Mono CJK JP Bold"/>
                <a:cs typeface="Noto Sans Mono CJK JP Bold"/>
              </a:rPr>
              <a:t>，则</a:t>
            </a:r>
            <a:r>
              <a:rPr sz="2000" spc="-340" dirty="0">
                <a:latin typeface="Noto Sans Mono CJK JP Bold"/>
                <a:cs typeface="Noto Sans Mono CJK JP Bold"/>
              </a:rPr>
              <a:t> </a:t>
            </a:r>
            <a:r>
              <a:rPr sz="2000" spc="-25" dirty="0">
                <a:latin typeface="Palladio Uralic"/>
                <a:cs typeface="Palladio Uralic"/>
              </a:rPr>
              <a:t>IV(</a:t>
            </a:r>
            <a:r>
              <a:rPr sz="2000" i="1" spc="-2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Palladio Uralic"/>
                <a:cs typeface="Palladio Uralic"/>
              </a:rPr>
              <a:t>)</a:t>
            </a:r>
            <a:r>
              <a:rPr sz="2000" spc="190" dirty="0">
                <a:latin typeface="Palladio Uralic"/>
                <a:cs typeface="Palladio Uralic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的值</a:t>
            </a:r>
            <a:r>
              <a:rPr sz="2000" dirty="0">
                <a:latin typeface="Noto Sans Mono CJK JP Bold"/>
                <a:cs typeface="Noto Sans Mono CJK JP Bold"/>
              </a:rPr>
              <a:t>通常</a:t>
            </a:r>
            <a:r>
              <a:rPr sz="2000" spc="-15" dirty="0">
                <a:latin typeface="Noto Sans Mono CJK JP Bold"/>
                <a:cs typeface="Noto Sans Mono CJK JP Bold"/>
              </a:rPr>
              <a:t>就</a:t>
            </a:r>
            <a:r>
              <a:rPr sz="2000" dirty="0">
                <a:latin typeface="Noto Sans Mono CJK JP Bold"/>
                <a:cs typeface="Noto Sans Mono CJK JP Bold"/>
              </a:rPr>
              <a:t>越大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701" y="5116829"/>
            <a:ext cx="1143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启</a:t>
            </a:r>
            <a:r>
              <a:rPr sz="2200" spc="-5" dirty="0">
                <a:latin typeface="Noto Sans Mono CJK JP Bold"/>
                <a:cs typeface="Noto Sans Mono CJK JP Bold"/>
              </a:rPr>
              <a:t>发</a:t>
            </a:r>
            <a:r>
              <a:rPr sz="2200" dirty="0">
                <a:latin typeface="Noto Sans Mono CJK JP Bold"/>
                <a:cs typeface="Noto Sans Mono CJK JP Bold"/>
              </a:rPr>
              <a:t>式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3560" y="5126735"/>
            <a:ext cx="6527800" cy="7696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92075">
              <a:lnSpc>
                <a:spcPts val="2605"/>
              </a:lnSpc>
              <a:spcBef>
                <a:spcPts val="440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先</a:t>
            </a:r>
            <a:r>
              <a:rPr sz="2200" spc="-5" dirty="0">
                <a:latin typeface="Noto Sans Mono CJK JP Bold"/>
                <a:cs typeface="Noto Sans Mono CJK JP Bold"/>
              </a:rPr>
              <a:t>从候选划</a:t>
            </a:r>
            <a:r>
              <a:rPr sz="2200" dirty="0">
                <a:latin typeface="Noto Sans Mono CJK JP Bold"/>
                <a:cs typeface="Noto Sans Mono CJK JP Bold"/>
              </a:rPr>
              <a:t>分</a:t>
            </a:r>
            <a:r>
              <a:rPr sz="2200" spc="-5" dirty="0">
                <a:latin typeface="Noto Sans Mono CJK JP Bold"/>
                <a:cs typeface="Noto Sans Mono CJK JP Bold"/>
              </a:rPr>
              <a:t>属性中找</a:t>
            </a:r>
            <a:r>
              <a:rPr sz="2200" dirty="0">
                <a:latin typeface="Noto Sans Mono CJK JP Bold"/>
                <a:cs typeface="Noto Sans Mono CJK JP Bold"/>
              </a:rPr>
              <a:t>出</a:t>
            </a:r>
            <a:r>
              <a:rPr sz="2200" spc="-5" dirty="0">
                <a:latin typeface="Noto Sans Mono CJK JP Bold"/>
                <a:cs typeface="Noto Sans Mono CJK JP Bold"/>
              </a:rPr>
              <a:t>信息增益</a:t>
            </a:r>
            <a:r>
              <a:rPr sz="2200" dirty="0">
                <a:latin typeface="Noto Sans Mono CJK JP Bold"/>
                <a:cs typeface="Noto Sans Mono CJK JP Bold"/>
              </a:rPr>
              <a:t>高</a:t>
            </a:r>
            <a:r>
              <a:rPr sz="2200" spc="-5" dirty="0">
                <a:latin typeface="Noto Sans Mono CJK JP Bold"/>
                <a:cs typeface="Noto Sans Mono CJK JP Bold"/>
              </a:rPr>
              <a:t>于平均水</a:t>
            </a:r>
            <a:r>
              <a:rPr sz="2200" spc="25" dirty="0">
                <a:latin typeface="Noto Sans Mono CJK JP Bold"/>
                <a:cs typeface="Noto Sans Mono CJK JP Bold"/>
              </a:rPr>
              <a:t>平</a:t>
            </a:r>
            <a:r>
              <a:rPr sz="2200" spc="-10" dirty="0">
                <a:latin typeface="Noto Sans Mono CJK JP Bold"/>
                <a:cs typeface="Noto Sans Mono CJK JP Bold"/>
              </a:rPr>
              <a:t>的，</a:t>
            </a:r>
            <a:endParaRPr sz="2200">
              <a:latin typeface="Noto Sans Mono CJK JP Bold"/>
              <a:cs typeface="Noto Sans Mono CJK JP Bold"/>
            </a:endParaRPr>
          </a:p>
          <a:p>
            <a:pPr marL="92075">
              <a:lnSpc>
                <a:spcPts val="2605"/>
              </a:lnSpc>
            </a:pPr>
            <a:r>
              <a:rPr sz="2200" dirty="0">
                <a:latin typeface="Noto Sans Mono CJK JP Bold"/>
                <a:cs typeface="Noto Sans Mono CJK JP Bold"/>
              </a:rPr>
              <a:t>再</a:t>
            </a:r>
            <a:r>
              <a:rPr sz="2200" spc="-5" dirty="0">
                <a:latin typeface="Noto Sans Mono CJK JP Bold"/>
                <a:cs typeface="Noto Sans Mono CJK JP Bold"/>
              </a:rPr>
              <a:t>从中</a:t>
            </a:r>
            <a:r>
              <a:rPr sz="2200" dirty="0">
                <a:latin typeface="Noto Sans Mono CJK JP Bold"/>
                <a:cs typeface="Noto Sans Mono CJK JP Bold"/>
              </a:rPr>
              <a:t>选</a:t>
            </a:r>
            <a:r>
              <a:rPr sz="2200" spc="-5" dirty="0">
                <a:latin typeface="Noto Sans Mono CJK JP Bold"/>
                <a:cs typeface="Noto Sans Mono CJK JP Bold"/>
              </a:rPr>
              <a:t>取</a:t>
            </a:r>
            <a:r>
              <a:rPr sz="2200" dirty="0">
                <a:latin typeface="Noto Sans Mono CJK JP Bold"/>
                <a:cs typeface="Noto Sans Mono CJK JP Bold"/>
              </a:rPr>
              <a:t>增</a:t>
            </a:r>
            <a:r>
              <a:rPr sz="2200" spc="-5" dirty="0">
                <a:latin typeface="Noto Sans Mono CJK JP Bold"/>
                <a:cs typeface="Noto Sans Mono CJK JP Bold"/>
              </a:rPr>
              <a:t>益率</a:t>
            </a:r>
            <a:r>
              <a:rPr sz="2200" dirty="0">
                <a:latin typeface="Noto Sans Mono CJK JP Bold"/>
                <a:cs typeface="Noto Sans Mono CJK JP Bold"/>
              </a:rPr>
              <a:t>最</a:t>
            </a:r>
            <a:r>
              <a:rPr sz="2200" spc="5" dirty="0">
                <a:latin typeface="Noto Sans Mono CJK JP Bold"/>
                <a:cs typeface="Noto Sans Mono CJK JP Bold"/>
              </a:rPr>
              <a:t>高</a:t>
            </a:r>
            <a:r>
              <a:rPr sz="2200" spc="-5" dirty="0">
                <a:latin typeface="Noto Sans Mono CJK JP Bold"/>
                <a:cs typeface="Noto Sans Mono CJK JP Bold"/>
              </a:rPr>
              <a:t>的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9567" y="2286000"/>
            <a:ext cx="4316095" cy="2062480"/>
            <a:chOff x="1940051" y="2179320"/>
            <a:chExt cx="4316095" cy="2062480"/>
          </a:xfrm>
        </p:grpSpPr>
        <p:sp>
          <p:nvSpPr>
            <p:cNvPr id="5" name="object 5"/>
            <p:cNvSpPr/>
            <p:nvPr/>
          </p:nvSpPr>
          <p:spPr>
            <a:xfrm>
              <a:off x="1940051" y="2179320"/>
              <a:ext cx="4315968" cy="1010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0255" y="3215640"/>
              <a:ext cx="3419855" cy="10256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基尼指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数</a:t>
            </a:r>
            <a:r>
              <a:rPr sz="2800" b="0" spc="-46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(gini</a:t>
            </a:r>
            <a:r>
              <a:rPr sz="200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index)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41" y="6386271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</a:t>
            </a:r>
            <a:r>
              <a:rPr sz="1800" spc="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Noto Sans Mono CJK JP Bold"/>
                <a:cs typeface="Noto Sans Mono CJK JP Bold"/>
              </a:rPr>
              <a:t>算法中使用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527" y="1016508"/>
            <a:ext cx="3011424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6951" y="1303019"/>
            <a:ext cx="4575049" cy="72994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075" marR="13970">
              <a:lnSpc>
                <a:spcPct val="106400"/>
              </a:lnSpc>
              <a:spcBef>
                <a:spcPts val="95"/>
              </a:spcBef>
              <a:tabLst>
                <a:tab pos="1707514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反</a:t>
            </a:r>
            <a:r>
              <a:rPr sz="2200" spc="-5" dirty="0">
                <a:latin typeface="Noto Sans Mono CJK JP Bold"/>
                <a:cs typeface="Noto Sans Mono CJK JP Bold"/>
              </a:rPr>
              <a:t>映了从</a:t>
            </a:r>
            <a:r>
              <a:rPr sz="2200" spc="15" dirty="0"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latin typeface="Times New Roman"/>
                <a:cs typeface="Times New Roman"/>
              </a:rPr>
              <a:t>D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Noto Sans Mono CJK JP Bold"/>
                <a:cs typeface="Noto Sans Mono CJK JP Bold"/>
              </a:rPr>
              <a:t>中</a:t>
            </a:r>
            <a:r>
              <a:rPr sz="2200" dirty="0">
                <a:latin typeface="Noto Sans Mono CJK JP Bold"/>
                <a:cs typeface="Noto Sans Mono CJK JP Bold"/>
              </a:rPr>
              <a:t>随</a:t>
            </a:r>
            <a:r>
              <a:rPr sz="2200" spc="-5" dirty="0">
                <a:latin typeface="Noto Sans Mono CJK JP Bold"/>
                <a:cs typeface="Noto Sans Mono CJK JP Bold"/>
              </a:rPr>
              <a:t>机抽取</a:t>
            </a:r>
            <a:r>
              <a:rPr sz="2200" dirty="0">
                <a:latin typeface="Noto Sans Mono CJK JP Bold"/>
                <a:cs typeface="Noto Sans Mono CJK JP Bold"/>
              </a:rPr>
              <a:t>两个</a:t>
            </a:r>
            <a:r>
              <a:rPr sz="2200" spc="-5" dirty="0">
                <a:latin typeface="Noto Sans Mono CJK JP Bold"/>
                <a:cs typeface="Noto Sans Mono CJK JP Bold"/>
              </a:rPr>
              <a:t>样</a:t>
            </a:r>
            <a:r>
              <a:rPr sz="2200" dirty="0">
                <a:latin typeface="Noto Sans Mono CJK JP Bold"/>
                <a:cs typeface="Noto Sans Mono CJK JP Bold"/>
              </a:rPr>
              <a:t>例</a:t>
            </a:r>
            <a:r>
              <a:rPr sz="2200" spc="-5" dirty="0">
                <a:latin typeface="Noto Sans Mono CJK JP Bold"/>
                <a:cs typeface="Noto Sans Mono CJK JP Bold"/>
              </a:rPr>
              <a:t>， </a:t>
            </a:r>
            <a:r>
              <a:rPr sz="2200" dirty="0">
                <a:latin typeface="Noto Sans Mono CJK JP Bold"/>
                <a:cs typeface="Noto Sans Mono CJK JP Bold"/>
              </a:rPr>
              <a:t>其</a:t>
            </a:r>
            <a:r>
              <a:rPr sz="2200" spc="-5" dirty="0">
                <a:latin typeface="Noto Sans Mono CJK JP Bold"/>
                <a:cs typeface="Noto Sans Mono CJK JP Bold"/>
              </a:rPr>
              <a:t>类别</a:t>
            </a:r>
            <a:r>
              <a:rPr sz="2200" dirty="0">
                <a:latin typeface="Noto Sans Mono CJK JP Bold"/>
                <a:cs typeface="Noto Sans Mono CJK JP Bold"/>
              </a:rPr>
              <a:t>标</a:t>
            </a:r>
            <a:r>
              <a:rPr sz="2200" spc="-5" dirty="0">
                <a:latin typeface="Noto Sans Mono CJK JP Bold"/>
                <a:cs typeface="Noto Sans Mono CJK JP Bold"/>
              </a:rPr>
              <a:t>记</a:t>
            </a:r>
            <a:r>
              <a:rPr sz="2200" dirty="0">
                <a:latin typeface="Noto Sans Mono CJK JP Bold"/>
                <a:cs typeface="Noto Sans Mono CJK JP Bold"/>
              </a:rPr>
              <a:t>不</a:t>
            </a:r>
            <a:r>
              <a:rPr sz="2200" spc="-5" dirty="0">
                <a:latin typeface="Noto Sans Mono CJK JP Bold"/>
                <a:cs typeface="Noto Sans Mono CJK JP Bold"/>
              </a:rPr>
              <a:t>一致</a:t>
            </a:r>
            <a:r>
              <a:rPr sz="2200" spc="15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概率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2462275"/>
            <a:ext cx="4962651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0000FF"/>
                </a:solidFill>
                <a:latin typeface="Palladio Uralic"/>
                <a:cs typeface="Palladio Uralic"/>
              </a:rPr>
              <a:t>Gini(</a:t>
            </a:r>
            <a:r>
              <a:rPr sz="22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200" spc="10" dirty="0">
                <a:solidFill>
                  <a:srgbClr val="0000FF"/>
                </a:solidFill>
                <a:latin typeface="Palladio Uralic"/>
                <a:cs typeface="Palladio Uralic"/>
              </a:rPr>
              <a:t>)</a:t>
            </a:r>
            <a:r>
              <a:rPr sz="2200" spc="-10" dirty="0">
                <a:solidFill>
                  <a:srgbClr val="0000FF"/>
                </a:solidFill>
                <a:latin typeface="Palladio Uralic"/>
                <a:cs typeface="Palladio Uralic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越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小，数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据集</a:t>
            </a:r>
            <a:r>
              <a:rPr sz="2200" spc="-37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200" i="1" spc="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的纯度越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高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427" y="3781500"/>
            <a:ext cx="2806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：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9816" y="3307079"/>
            <a:ext cx="5007863" cy="117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968" y="3718686"/>
            <a:ext cx="7951470" cy="147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属</a:t>
            </a:r>
            <a:r>
              <a:rPr sz="2200" spc="-5" dirty="0">
                <a:latin typeface="Noto Sans Mono CJK JP Bold"/>
                <a:cs typeface="Noto Sans Mono CJK JP Bold"/>
              </a:rPr>
              <a:t>性</a:t>
            </a:r>
            <a:r>
              <a:rPr sz="2200" spc="-340" dirty="0">
                <a:latin typeface="Noto Sans Mono CJK JP Bold"/>
                <a:cs typeface="Noto Sans Mono CJK JP Bold"/>
              </a:rPr>
              <a:t> </a:t>
            </a:r>
            <a:r>
              <a:rPr sz="2200" i="1" spc="-130" dirty="0">
                <a:latin typeface="Times New Roman"/>
                <a:cs typeface="Times New Roman"/>
              </a:rPr>
              <a:t>a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的基尼指数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75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Noto Sans Mono CJK JP Bold"/>
                <a:cs typeface="Noto Sans Mono CJK JP Bold"/>
              </a:rPr>
              <a:t>在候选属性集合中，选取那个使划分后基尼指</a:t>
            </a:r>
            <a:r>
              <a:rPr sz="2400" spc="-40" dirty="0">
                <a:latin typeface="Noto Sans Mono CJK JP Bold"/>
                <a:cs typeface="Noto Sans Mono CJK JP Bold"/>
              </a:rPr>
              <a:t>数</a:t>
            </a:r>
            <a:r>
              <a:rPr sz="24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最小</a:t>
            </a:r>
            <a:r>
              <a:rPr sz="2400" dirty="0">
                <a:latin typeface="Noto Sans Mono CJK JP Bold"/>
                <a:cs typeface="Noto Sans Mono CJK JP Bold"/>
              </a:rPr>
              <a:t>的属性</a:t>
            </a:r>
            <a:endParaRPr sz="2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II</a:t>
            </a:r>
            <a:br>
              <a:rPr lang="en-US" altLang="zh-CN" dirty="0"/>
            </a:br>
            <a:r>
              <a:rPr lang="zh-CN" altLang="en-US"/>
              <a:t>决策树剪枝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4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293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划分选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择</a:t>
            </a:r>
            <a:r>
              <a:rPr sz="2800" b="0" spc="-47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剪枝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12" y="1326896"/>
            <a:ext cx="7949388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Mono CJK JP Bold"/>
                <a:cs typeface="Noto Sans Mono CJK JP Bold"/>
              </a:rPr>
              <a:t>研究表明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Noto Sans Mono CJK JP Bold"/>
                <a:cs typeface="Noto Sans Mono CJK JP Bold"/>
              </a:rPr>
              <a:t>划分选择的各种准则虽然对决策树的尺寸有较 大影响，但</a:t>
            </a:r>
            <a:r>
              <a:rPr sz="24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对泛化性能的影响很有限</a:t>
            </a:r>
            <a:endParaRPr sz="2400" dirty="0">
              <a:latin typeface="Noto Sans Mono CJK JP Bold"/>
              <a:cs typeface="Noto Sans Mono CJK JP Bold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2000" spc="10" dirty="0">
                <a:latin typeface="Noto Sans Mono CJK JP Bold"/>
                <a:cs typeface="Noto Sans Mono CJK JP Bold"/>
              </a:rPr>
              <a:t>例如</a:t>
            </a:r>
            <a:r>
              <a:rPr sz="2000" dirty="0">
                <a:latin typeface="Noto Sans Mono CJK JP Bold"/>
                <a:cs typeface="Noto Sans Mono CJK JP Bold"/>
              </a:rPr>
              <a:t>信息</a:t>
            </a:r>
            <a:r>
              <a:rPr sz="2000" spc="-15" dirty="0">
                <a:latin typeface="Noto Sans Mono CJK JP Bold"/>
                <a:cs typeface="Noto Sans Mono CJK JP Bold"/>
              </a:rPr>
              <a:t>增</a:t>
            </a:r>
            <a:r>
              <a:rPr sz="2000" dirty="0">
                <a:latin typeface="Noto Sans Mono CJK JP Bold"/>
                <a:cs typeface="Noto Sans Mono CJK JP Bold"/>
              </a:rPr>
              <a:t>益与</a:t>
            </a:r>
            <a:r>
              <a:rPr sz="2000" spc="-15" dirty="0">
                <a:latin typeface="Noto Sans Mono CJK JP Bold"/>
                <a:cs typeface="Noto Sans Mono CJK JP Bold"/>
              </a:rPr>
              <a:t>基</a:t>
            </a:r>
            <a:r>
              <a:rPr sz="2000" dirty="0">
                <a:latin typeface="Noto Sans Mono CJK JP Bold"/>
                <a:cs typeface="Noto Sans Mono CJK JP Bold"/>
              </a:rPr>
              <a:t>尼指</a:t>
            </a:r>
            <a:r>
              <a:rPr sz="2000" spc="-15" dirty="0">
                <a:latin typeface="Noto Sans Mono CJK JP Bold"/>
                <a:cs typeface="Noto Sans Mono CJK JP Bold"/>
              </a:rPr>
              <a:t>数</a:t>
            </a:r>
            <a:r>
              <a:rPr sz="2000" dirty="0">
                <a:latin typeface="Noto Sans Mono CJK JP Bold"/>
                <a:cs typeface="Noto Sans Mono CJK JP Bold"/>
              </a:rPr>
              <a:t>产生</a:t>
            </a:r>
            <a:r>
              <a:rPr sz="2000" spc="-15" dirty="0">
                <a:latin typeface="Noto Sans Mono CJK JP Bold"/>
                <a:cs typeface="Noto Sans Mono CJK JP Bold"/>
              </a:rPr>
              <a:t>的</a:t>
            </a:r>
            <a:r>
              <a:rPr sz="2000" dirty="0">
                <a:latin typeface="Noto Sans Mono CJK JP Bold"/>
                <a:cs typeface="Noto Sans Mono CJK JP Bold"/>
              </a:rPr>
              <a:t>结果</a:t>
            </a:r>
            <a:r>
              <a:rPr sz="2000" spc="-15" dirty="0">
                <a:latin typeface="Noto Sans Mono CJK JP Bold"/>
                <a:cs typeface="Noto Sans Mono CJK JP Bold"/>
              </a:rPr>
              <a:t>，</a:t>
            </a:r>
            <a:r>
              <a:rPr sz="2000" dirty="0">
                <a:latin typeface="Noto Sans Mono CJK JP Bold"/>
                <a:cs typeface="Noto Sans Mono CJK JP Bold"/>
              </a:rPr>
              <a:t>仅在约</a:t>
            </a:r>
            <a:r>
              <a:rPr sz="2000" spc="-33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2%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的情</a:t>
            </a:r>
            <a:r>
              <a:rPr sz="2000" dirty="0">
                <a:latin typeface="Noto Sans Mono CJK JP Bold"/>
                <a:cs typeface="Noto Sans Mono CJK JP Bold"/>
              </a:rPr>
              <a:t>况下不同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剪枝方法和程度对决策树泛化性能的影响更</a:t>
            </a:r>
            <a:r>
              <a:rPr sz="2400" spc="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为</a:t>
            </a:r>
            <a:r>
              <a:rPr sz="24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显著</a:t>
            </a:r>
            <a:endParaRPr sz="2400" dirty="0">
              <a:latin typeface="Noto Sans Mono CJK JP Bold"/>
              <a:cs typeface="Noto Sans Mono CJK JP Bold"/>
            </a:endParaRPr>
          </a:p>
          <a:p>
            <a:pPr marL="469265">
              <a:lnSpc>
                <a:spcPct val="100000"/>
              </a:lnSpc>
              <a:spcBef>
                <a:spcPts val="1210"/>
              </a:spcBef>
            </a:pPr>
            <a:r>
              <a:rPr sz="2000" spc="10" dirty="0">
                <a:latin typeface="Noto Sans Mono CJK JP Bold"/>
                <a:cs typeface="Noto Sans Mono CJK JP Bold"/>
              </a:rPr>
              <a:t>在数</a:t>
            </a:r>
            <a:r>
              <a:rPr sz="2000" dirty="0">
                <a:latin typeface="Noto Sans Mono CJK JP Bold"/>
                <a:cs typeface="Noto Sans Mono CJK JP Bold"/>
              </a:rPr>
              <a:t>据带</a:t>
            </a:r>
            <a:r>
              <a:rPr sz="2000" spc="-15" dirty="0">
                <a:latin typeface="Noto Sans Mono CJK JP Bold"/>
                <a:cs typeface="Noto Sans Mono CJK JP Bold"/>
              </a:rPr>
              <a:t>噪</a:t>
            </a:r>
            <a:r>
              <a:rPr sz="2000" dirty="0">
                <a:latin typeface="Noto Sans Mono CJK JP Bold"/>
                <a:cs typeface="Noto Sans Mono CJK JP Bold"/>
              </a:rPr>
              <a:t>时甚</a:t>
            </a:r>
            <a:r>
              <a:rPr sz="2000" spc="-15" dirty="0">
                <a:latin typeface="Noto Sans Mono CJK JP Bold"/>
                <a:cs typeface="Noto Sans Mono CJK JP Bold"/>
              </a:rPr>
              <a:t>至</a:t>
            </a:r>
            <a:r>
              <a:rPr sz="2000" dirty="0">
                <a:latin typeface="Noto Sans Mono CJK JP Bold"/>
                <a:cs typeface="Noto Sans Mono CJK JP Bold"/>
              </a:rPr>
              <a:t>可能</a:t>
            </a:r>
            <a:r>
              <a:rPr sz="2000" spc="-15" dirty="0">
                <a:latin typeface="Noto Sans Mono CJK JP Bold"/>
                <a:cs typeface="Noto Sans Mono CJK JP Bold"/>
              </a:rPr>
              <a:t>将</a:t>
            </a:r>
            <a:r>
              <a:rPr sz="2000" dirty="0">
                <a:latin typeface="Noto Sans Mono CJK JP Bold"/>
                <a:cs typeface="Noto Sans Mono CJK JP Bold"/>
              </a:rPr>
              <a:t>泛化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dirty="0">
                <a:latin typeface="Noto Sans Mono CJK JP Bold"/>
                <a:cs typeface="Noto Sans Mono CJK JP Bold"/>
              </a:rPr>
              <a:t>能提升</a:t>
            </a:r>
            <a:r>
              <a:rPr sz="2000" spc="-340" dirty="0">
                <a:latin typeface="Noto Sans Mono CJK JP Bold"/>
                <a:cs typeface="Noto Sans Mono CJK JP Bold"/>
              </a:rPr>
              <a:t> </a:t>
            </a:r>
            <a:r>
              <a:rPr sz="2000" spc="-5" dirty="0">
                <a:latin typeface="Verdana"/>
                <a:cs typeface="Verdana"/>
              </a:rPr>
              <a:t>25%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463" y="4685741"/>
            <a:ext cx="1129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Verdana"/>
                <a:cs typeface="Verdana"/>
              </a:rPr>
              <a:t>Why?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7272" y="4914900"/>
            <a:ext cx="5817235" cy="8324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2147570" marR="129539" indent="-2009139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Noto Sans Mono CJK JP Bold"/>
                <a:cs typeface="Noto Sans Mono CJK JP Bold"/>
              </a:rPr>
              <a:t>剪枝</a:t>
            </a:r>
            <a:r>
              <a:rPr sz="2400" spc="-370" dirty="0"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latin typeface="Verdana"/>
                <a:cs typeface="Verdana"/>
              </a:rPr>
              <a:t>(pruning)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2400" spc="180" dirty="0">
                <a:latin typeface="Noto Sans Mono CJK JP Bold"/>
                <a:cs typeface="Noto Sans Mono CJK JP Bold"/>
              </a:rPr>
              <a:t>是决策树对付</a:t>
            </a:r>
            <a:r>
              <a:rPr sz="2400" spc="105" dirty="0">
                <a:latin typeface="Noto Sans Mono CJK JP Bold"/>
                <a:cs typeface="Noto Sans Mono CJK JP Bold"/>
              </a:rPr>
              <a:t>“</a:t>
            </a:r>
            <a:r>
              <a:rPr sz="2400" spc="180" dirty="0">
                <a:latin typeface="Noto Sans Mono CJK JP Bold"/>
                <a:cs typeface="Noto Sans Mono CJK JP Bold"/>
              </a:rPr>
              <a:t>过拟合</a:t>
            </a:r>
            <a:r>
              <a:rPr sz="2400" spc="105" dirty="0">
                <a:latin typeface="Noto Sans Mono CJK JP Bold"/>
                <a:cs typeface="Noto Sans Mono CJK JP Bold"/>
              </a:rPr>
              <a:t>”</a:t>
            </a:r>
            <a:r>
              <a:rPr sz="2400" spc="180" dirty="0">
                <a:latin typeface="Noto Sans Mono CJK JP Bold"/>
                <a:cs typeface="Noto Sans Mono CJK JP Bold"/>
              </a:rPr>
              <a:t>的 </a:t>
            </a:r>
            <a:r>
              <a:rPr sz="2400" dirty="0">
                <a:latin typeface="Noto Sans Mono CJK JP Bold"/>
                <a:cs typeface="Noto Sans Mono CJK JP Bold"/>
              </a:rPr>
              <a:t>主要手段！</a:t>
            </a:r>
            <a:endParaRPr sz="2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41" y="245110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Noto Sans Mono CJK JP Bold"/>
                <a:cs typeface="Noto Sans Mono CJK JP Bold"/>
              </a:rPr>
              <a:t>剪枝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9940" y="1199210"/>
            <a:ext cx="7764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为了尽可能</a:t>
            </a:r>
            <a:r>
              <a:rPr sz="22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正确分类训</a:t>
            </a:r>
            <a:r>
              <a:rPr sz="22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练</a:t>
            </a:r>
            <a:r>
              <a:rPr sz="22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样</a:t>
            </a:r>
            <a:r>
              <a:rPr sz="22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本</a:t>
            </a:r>
            <a:r>
              <a:rPr sz="22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，</a:t>
            </a:r>
            <a:r>
              <a:rPr sz="2200" b="0" spc="-1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有</a:t>
            </a:r>
            <a:r>
              <a:rPr sz="22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可能造成分支过多</a:t>
            </a:r>
            <a:r>
              <a:rPr sz="2200" b="0" spc="-36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2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过拟合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940" y="1768220"/>
            <a:ext cx="7077660" cy="1987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可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通过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主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动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去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掉一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些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分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支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来降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低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过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拟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合的</a:t>
            </a:r>
            <a:r>
              <a:rPr sz="22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风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险</a:t>
            </a:r>
            <a:endParaRPr sz="22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95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Noto Sans Mono CJK JP Bold"/>
                <a:cs typeface="Noto Sans Mono CJK JP Bold"/>
              </a:rPr>
              <a:t>基</a:t>
            </a:r>
            <a:r>
              <a:rPr sz="2200" spc="-5" dirty="0">
                <a:latin typeface="Noto Sans Mono CJK JP Bold"/>
                <a:cs typeface="Noto Sans Mono CJK JP Bold"/>
              </a:rPr>
              <a:t>本策</a:t>
            </a:r>
            <a:r>
              <a:rPr sz="2200" dirty="0">
                <a:latin typeface="Noto Sans Mono CJK JP Bold"/>
                <a:cs typeface="Noto Sans Mono CJK JP Bold"/>
              </a:rPr>
              <a:t>略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预剪</a:t>
            </a:r>
            <a:r>
              <a:rPr sz="2200" spc="-5" dirty="0">
                <a:latin typeface="Noto Sans Mono CJK JP Bold"/>
                <a:cs typeface="Noto Sans Mono CJK JP Bold"/>
              </a:rPr>
              <a:t>枝</a:t>
            </a:r>
            <a:r>
              <a:rPr sz="2200" spc="-340" dirty="0"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latin typeface="Verdana"/>
                <a:cs typeface="Verdana"/>
              </a:rPr>
              <a:t>(pre-pruning):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提前终止某些分支的生长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后剪</a:t>
            </a:r>
            <a:r>
              <a:rPr sz="2200" spc="-5" dirty="0">
                <a:latin typeface="Noto Sans Mono CJK JP Bold"/>
                <a:cs typeface="Noto Sans Mono CJK JP Bold"/>
              </a:rPr>
              <a:t>枝</a:t>
            </a:r>
            <a:r>
              <a:rPr sz="2200" spc="-380" dirty="0"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latin typeface="Verdana"/>
                <a:cs typeface="Verdana"/>
              </a:rPr>
              <a:t>(post-pruning):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生成</a:t>
            </a:r>
            <a:r>
              <a:rPr sz="1800" spc="125" dirty="0">
                <a:latin typeface="Noto Sans Mono CJK JP Bold"/>
                <a:cs typeface="Noto Sans Mono CJK JP Bold"/>
              </a:rPr>
              <a:t>一棵完全树，再</a:t>
            </a:r>
            <a:r>
              <a:rPr sz="1800" spc="70" dirty="0">
                <a:latin typeface="Noto Sans Mono CJK JP Bold"/>
                <a:cs typeface="Noto Sans Mono CJK JP Bold"/>
              </a:rPr>
              <a:t>“</a:t>
            </a:r>
            <a:r>
              <a:rPr sz="1800" spc="125" dirty="0">
                <a:latin typeface="Noto Sans Mono CJK JP Bold"/>
                <a:cs typeface="Noto Sans Mono CJK JP Bold"/>
              </a:rPr>
              <a:t>回头</a:t>
            </a:r>
            <a:r>
              <a:rPr sz="1800" spc="70" dirty="0">
                <a:latin typeface="Noto Sans Mono CJK JP Bold"/>
                <a:cs typeface="Noto Sans Mono CJK JP Bold"/>
              </a:rPr>
              <a:t>”</a:t>
            </a:r>
            <a:r>
              <a:rPr sz="1800" spc="125" dirty="0">
                <a:latin typeface="Noto Sans Mono CJK JP Bold"/>
                <a:cs typeface="Noto Sans Mono CJK JP Bold"/>
              </a:rPr>
              <a:t>剪枝</a:t>
            </a:r>
            <a:endParaRPr sz="1800" dirty="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72761"/>
            <a:ext cx="5053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剪</a:t>
            </a:r>
            <a:r>
              <a:rPr sz="2200" spc="-5" dirty="0">
                <a:latin typeface="Noto Sans Mono CJK JP Bold"/>
                <a:cs typeface="Noto Sans Mono CJK JP Bold"/>
              </a:rPr>
              <a:t>枝过</a:t>
            </a:r>
            <a:r>
              <a:rPr sz="2200" dirty="0">
                <a:latin typeface="Noto Sans Mono CJK JP Bold"/>
                <a:cs typeface="Noto Sans Mono CJK JP Bold"/>
              </a:rPr>
              <a:t>程</a:t>
            </a:r>
            <a:r>
              <a:rPr sz="2200" spc="-5" dirty="0">
                <a:latin typeface="Noto Sans Mono CJK JP Bold"/>
                <a:cs typeface="Noto Sans Mono CJK JP Bold"/>
              </a:rPr>
              <a:t>中</a:t>
            </a:r>
            <a:r>
              <a:rPr sz="2200" dirty="0">
                <a:latin typeface="Noto Sans Mono CJK JP Bold"/>
                <a:cs typeface="Noto Sans Mono CJK JP Bold"/>
              </a:rPr>
              <a:t>需</a:t>
            </a:r>
            <a:r>
              <a:rPr sz="2200" spc="-5" dirty="0">
                <a:latin typeface="Noto Sans Mono CJK JP Bold"/>
                <a:cs typeface="Noto Sans Mono CJK JP Bold"/>
              </a:rPr>
              <a:t>评估</a:t>
            </a:r>
            <a:r>
              <a:rPr sz="2200" dirty="0">
                <a:latin typeface="Noto Sans Mono CJK JP Bold"/>
                <a:cs typeface="Noto Sans Mono CJK JP Bold"/>
              </a:rPr>
              <a:t>剪</a:t>
            </a:r>
            <a:r>
              <a:rPr sz="2200" spc="-5" dirty="0">
                <a:latin typeface="Noto Sans Mono CJK JP Bold"/>
                <a:cs typeface="Noto Sans Mono CJK JP Bold"/>
              </a:rPr>
              <a:t>枝</a:t>
            </a:r>
            <a:r>
              <a:rPr sz="2200" dirty="0">
                <a:latin typeface="Noto Sans Mono CJK JP Bold"/>
                <a:cs typeface="Noto Sans Mono CJK JP Bold"/>
              </a:rPr>
              <a:t>前</a:t>
            </a:r>
            <a:r>
              <a:rPr sz="2200" spc="-5" dirty="0">
                <a:latin typeface="Noto Sans Mono CJK JP Bold"/>
                <a:cs typeface="Noto Sans Mono CJK JP Bold"/>
              </a:rPr>
              <a:t>后决</a:t>
            </a:r>
            <a:r>
              <a:rPr sz="2200" dirty="0">
                <a:latin typeface="Noto Sans Mono CJK JP Bold"/>
                <a:cs typeface="Noto Sans Mono CJK JP Bold"/>
              </a:rPr>
              <a:t>策</a:t>
            </a:r>
            <a:r>
              <a:rPr sz="2200" spc="-5" dirty="0">
                <a:latin typeface="Noto Sans Mono CJK JP Bold"/>
                <a:cs typeface="Noto Sans Mono CJK JP Bold"/>
              </a:rPr>
              <a:t>树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优劣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8444" y="4750308"/>
            <a:ext cx="448309" cy="76200"/>
          </a:xfrm>
          <a:custGeom>
            <a:avLst/>
            <a:gdLst/>
            <a:ahLst/>
            <a:cxnLst/>
            <a:rect l="l" t="t" r="r" b="b"/>
            <a:pathLst>
              <a:path w="448310" h="76200">
                <a:moveTo>
                  <a:pt x="371729" y="0"/>
                </a:moveTo>
                <a:lnTo>
                  <a:pt x="371729" y="76200"/>
                </a:lnTo>
                <a:lnTo>
                  <a:pt x="435229" y="44450"/>
                </a:lnTo>
                <a:lnTo>
                  <a:pt x="384429" y="44450"/>
                </a:lnTo>
                <a:lnTo>
                  <a:pt x="384429" y="31750"/>
                </a:lnTo>
                <a:lnTo>
                  <a:pt x="435229" y="31750"/>
                </a:lnTo>
                <a:lnTo>
                  <a:pt x="371729" y="0"/>
                </a:lnTo>
                <a:close/>
              </a:path>
              <a:path w="448310" h="76200">
                <a:moveTo>
                  <a:pt x="3717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71729" y="44450"/>
                </a:lnTo>
                <a:lnTo>
                  <a:pt x="371729" y="31750"/>
                </a:lnTo>
                <a:close/>
              </a:path>
              <a:path w="448310" h="76200">
                <a:moveTo>
                  <a:pt x="435229" y="31750"/>
                </a:moveTo>
                <a:lnTo>
                  <a:pt x="384429" y="31750"/>
                </a:lnTo>
                <a:lnTo>
                  <a:pt x="384429" y="44450"/>
                </a:lnTo>
                <a:lnTo>
                  <a:pt x="435229" y="44450"/>
                </a:lnTo>
                <a:lnTo>
                  <a:pt x="447929" y="38100"/>
                </a:lnTo>
                <a:lnTo>
                  <a:pt x="435229" y="31750"/>
                </a:lnTo>
                <a:close/>
              </a:path>
            </a:pathLst>
          </a:custGeom>
          <a:solidFill>
            <a:srgbClr val="157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0959" y="4633671"/>
            <a:ext cx="791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第 </a:t>
            </a:r>
            <a:r>
              <a:rPr sz="1800" dirty="0">
                <a:solidFill>
                  <a:srgbClr val="00AF50"/>
                </a:solidFill>
                <a:latin typeface="Verdana"/>
                <a:cs typeface="Verdana"/>
              </a:rPr>
              <a:t>2</a:t>
            </a:r>
            <a:r>
              <a:rPr sz="1800" spc="-3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章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16" y="5119242"/>
            <a:ext cx="394858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现在我</a:t>
            </a:r>
            <a:r>
              <a:rPr sz="2000" spc="-1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们</a:t>
            </a:r>
            <a:r>
              <a:rPr sz="200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假</a:t>
            </a:r>
            <a:r>
              <a:rPr sz="2000" spc="-1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定</a:t>
            </a:r>
            <a:r>
              <a:rPr sz="200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使</a:t>
            </a:r>
            <a:r>
              <a:rPr sz="2000" spc="-1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用</a:t>
            </a:r>
            <a:r>
              <a:rPr sz="2000" spc="31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“</a:t>
            </a:r>
            <a:r>
              <a:rPr lang="zh-CN" altLang="en-US" sz="2000" spc="52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留</a:t>
            </a:r>
            <a:r>
              <a:rPr sz="2000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出</a:t>
            </a:r>
            <a:r>
              <a:rPr sz="2000" spc="-15" dirty="0" err="1">
                <a:solidFill>
                  <a:srgbClr val="00AF50"/>
                </a:solidFill>
                <a:latin typeface="Noto Sans Mono CJK JP Bold"/>
                <a:cs typeface="Noto Sans Mono CJK JP Bold"/>
              </a:rPr>
              <a:t>法</a:t>
            </a:r>
            <a:r>
              <a:rPr sz="2000" spc="85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”</a:t>
            </a:r>
            <a:endParaRPr sz="20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41" y="245110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Noto Sans Mono CJK JP Bold"/>
                <a:cs typeface="Noto Sans Mono CJK JP Bold"/>
              </a:rPr>
              <a:t>数</a:t>
            </a:r>
            <a:r>
              <a:rPr sz="2800" spc="-5" dirty="0">
                <a:latin typeface="Noto Sans Mono CJK JP Bold"/>
                <a:cs typeface="Noto Sans Mono CJK JP Bold"/>
              </a:rPr>
              <a:t>据集</a:t>
            </a:r>
            <a:endParaRPr sz="280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4188" y="152400"/>
            <a:ext cx="7563109" cy="6286500"/>
            <a:chOff x="1504188" y="126492"/>
            <a:chExt cx="7640320" cy="6286500"/>
          </a:xfrm>
        </p:grpSpPr>
        <p:sp>
          <p:nvSpPr>
            <p:cNvPr id="4" name="object 4"/>
            <p:cNvSpPr/>
            <p:nvPr/>
          </p:nvSpPr>
          <p:spPr>
            <a:xfrm>
              <a:off x="1799844" y="126492"/>
              <a:ext cx="7344156" cy="6286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142" y="1149858"/>
              <a:ext cx="434340" cy="2565400"/>
            </a:xfrm>
            <a:custGeom>
              <a:avLst/>
              <a:gdLst/>
              <a:ahLst/>
              <a:cxnLst/>
              <a:rect l="l" t="t" r="r" b="b"/>
              <a:pathLst>
                <a:path w="434339" h="2565400">
                  <a:moveTo>
                    <a:pt x="434340" y="2564892"/>
                  </a:moveTo>
                  <a:lnTo>
                    <a:pt x="365717" y="2563041"/>
                  </a:lnTo>
                  <a:lnTo>
                    <a:pt x="306104" y="2557893"/>
                  </a:lnTo>
                  <a:lnTo>
                    <a:pt x="259086" y="2550051"/>
                  </a:lnTo>
                  <a:lnTo>
                    <a:pt x="217170" y="2528697"/>
                  </a:lnTo>
                  <a:lnTo>
                    <a:pt x="217170" y="1318641"/>
                  </a:lnTo>
                  <a:lnTo>
                    <a:pt x="206093" y="1307220"/>
                  </a:lnTo>
                  <a:lnTo>
                    <a:pt x="175253" y="1297286"/>
                  </a:lnTo>
                  <a:lnTo>
                    <a:pt x="128235" y="1289444"/>
                  </a:lnTo>
                  <a:lnTo>
                    <a:pt x="68622" y="1284296"/>
                  </a:lnTo>
                  <a:lnTo>
                    <a:pt x="0" y="1282446"/>
                  </a:lnTo>
                  <a:lnTo>
                    <a:pt x="68622" y="1280595"/>
                  </a:lnTo>
                  <a:lnTo>
                    <a:pt x="128235" y="1275447"/>
                  </a:lnTo>
                  <a:lnTo>
                    <a:pt x="175253" y="1267605"/>
                  </a:lnTo>
                  <a:lnTo>
                    <a:pt x="206093" y="1257671"/>
                  </a:lnTo>
                  <a:lnTo>
                    <a:pt x="217170" y="1246251"/>
                  </a:lnTo>
                  <a:lnTo>
                    <a:pt x="217170" y="36195"/>
                  </a:lnTo>
                  <a:lnTo>
                    <a:pt x="228246" y="24774"/>
                  </a:lnTo>
                  <a:lnTo>
                    <a:pt x="259086" y="14840"/>
                  </a:lnTo>
                  <a:lnTo>
                    <a:pt x="306104" y="6998"/>
                  </a:lnTo>
                  <a:lnTo>
                    <a:pt x="365717" y="1850"/>
                  </a:lnTo>
                  <a:lnTo>
                    <a:pt x="434340" y="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3050" y="4360926"/>
              <a:ext cx="434340" cy="1828800"/>
            </a:xfrm>
            <a:custGeom>
              <a:avLst/>
              <a:gdLst/>
              <a:ahLst/>
              <a:cxnLst/>
              <a:rect l="l" t="t" r="r" b="b"/>
              <a:pathLst>
                <a:path w="434339" h="1828800">
                  <a:moveTo>
                    <a:pt x="434340" y="1828800"/>
                  </a:moveTo>
                  <a:lnTo>
                    <a:pt x="365717" y="1826954"/>
                  </a:lnTo>
                  <a:lnTo>
                    <a:pt x="306104" y="1821816"/>
                  </a:lnTo>
                  <a:lnTo>
                    <a:pt x="259086" y="1813981"/>
                  </a:lnTo>
                  <a:lnTo>
                    <a:pt x="217170" y="1792605"/>
                  </a:lnTo>
                  <a:lnTo>
                    <a:pt x="217170" y="950594"/>
                  </a:lnTo>
                  <a:lnTo>
                    <a:pt x="206093" y="939174"/>
                  </a:lnTo>
                  <a:lnTo>
                    <a:pt x="175253" y="929240"/>
                  </a:lnTo>
                  <a:lnTo>
                    <a:pt x="128235" y="921398"/>
                  </a:lnTo>
                  <a:lnTo>
                    <a:pt x="68622" y="916250"/>
                  </a:lnTo>
                  <a:lnTo>
                    <a:pt x="0" y="914400"/>
                  </a:lnTo>
                  <a:lnTo>
                    <a:pt x="68622" y="912549"/>
                  </a:lnTo>
                  <a:lnTo>
                    <a:pt x="128235" y="907401"/>
                  </a:lnTo>
                  <a:lnTo>
                    <a:pt x="175253" y="899559"/>
                  </a:lnTo>
                  <a:lnTo>
                    <a:pt x="206093" y="889625"/>
                  </a:lnTo>
                  <a:lnTo>
                    <a:pt x="217170" y="878205"/>
                  </a:lnTo>
                  <a:lnTo>
                    <a:pt x="217170" y="36194"/>
                  </a:lnTo>
                  <a:lnTo>
                    <a:pt x="228246" y="24774"/>
                  </a:lnTo>
                  <a:lnTo>
                    <a:pt x="259086" y="14840"/>
                  </a:lnTo>
                  <a:lnTo>
                    <a:pt x="306104" y="6998"/>
                  </a:lnTo>
                  <a:lnTo>
                    <a:pt x="365717" y="1850"/>
                  </a:lnTo>
                  <a:lnTo>
                    <a:pt x="43434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204" y="2233676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训练集</a:t>
            </a:r>
            <a:endParaRPr sz="240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507771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验证集</a:t>
            </a:r>
            <a:endParaRPr sz="2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剪枝决</a:t>
            </a: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策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树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" y="1906523"/>
            <a:ext cx="7333488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5520" y="5681268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105" y="5681268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8309" y="5681268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4992" y="4635246"/>
            <a:ext cx="946150" cy="86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纹理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1789"/>
              </a:spcBef>
            </a:pPr>
            <a:r>
              <a:rPr sz="1800" dirty="0">
                <a:latin typeface="Noto Sans CJK JP Black"/>
                <a:cs typeface="Noto Sans CJK JP Black"/>
              </a:rPr>
              <a:t>清晰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3991" y="519760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模糊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0935" y="519760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520" y="4641341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5770" y="4641341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8289" y="41578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乌黑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3991" y="41578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0935" y="41578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4992" y="3589401"/>
            <a:ext cx="866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5770" y="3595192"/>
            <a:ext cx="585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坏</a:t>
            </a:r>
            <a:r>
              <a:rPr sz="2200" spc="-5" dirty="0">
                <a:latin typeface="Noto Sans Mono CJK JP Bold"/>
                <a:cs typeface="Noto Sans Mono CJK JP Bold"/>
              </a:rPr>
              <a:t>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9354" y="3595497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3893" y="310565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硬挺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0836" y="310565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稍蜷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6664" y="3607434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5261" y="3607434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710" y="3607434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6410" y="3108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" y="3108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74609" y="2506726"/>
            <a:ext cx="1092200" cy="444500"/>
            <a:chOff x="7674609" y="2506726"/>
            <a:chExt cx="1092200" cy="444500"/>
          </a:xfrm>
        </p:grpSpPr>
        <p:sp>
          <p:nvSpPr>
            <p:cNvPr id="26" name="object 26"/>
            <p:cNvSpPr/>
            <p:nvPr/>
          </p:nvSpPr>
          <p:spPr>
            <a:xfrm>
              <a:off x="7680959" y="2513076"/>
              <a:ext cx="1079500" cy="431800"/>
            </a:xfrm>
            <a:custGeom>
              <a:avLst/>
              <a:gdLst/>
              <a:ahLst/>
              <a:cxnLst/>
              <a:rect l="l" t="t" r="r" b="b"/>
              <a:pathLst>
                <a:path w="1079500" h="431800">
                  <a:moveTo>
                    <a:pt x="539496" y="0"/>
                  </a:moveTo>
                  <a:lnTo>
                    <a:pt x="471825" y="1679"/>
                  </a:lnTo>
                  <a:lnTo>
                    <a:pt x="406662" y="6584"/>
                  </a:lnTo>
                  <a:lnTo>
                    <a:pt x="344512" y="14511"/>
                  </a:lnTo>
                  <a:lnTo>
                    <a:pt x="285882" y="25260"/>
                  </a:lnTo>
                  <a:lnTo>
                    <a:pt x="231276" y="38628"/>
                  </a:lnTo>
                  <a:lnTo>
                    <a:pt x="181200" y="54414"/>
                  </a:lnTo>
                  <a:lnTo>
                    <a:pt x="136161" y="72415"/>
                  </a:lnTo>
                  <a:lnTo>
                    <a:pt x="96663" y="92430"/>
                  </a:lnTo>
                  <a:lnTo>
                    <a:pt x="63213" y="114257"/>
                  </a:lnTo>
                  <a:lnTo>
                    <a:pt x="16477" y="162539"/>
                  </a:lnTo>
                  <a:lnTo>
                    <a:pt x="0" y="215646"/>
                  </a:lnTo>
                  <a:lnTo>
                    <a:pt x="4203" y="242701"/>
                  </a:lnTo>
                  <a:lnTo>
                    <a:pt x="36315" y="293597"/>
                  </a:lnTo>
                  <a:lnTo>
                    <a:pt x="96663" y="338861"/>
                  </a:lnTo>
                  <a:lnTo>
                    <a:pt x="136161" y="358876"/>
                  </a:lnTo>
                  <a:lnTo>
                    <a:pt x="181200" y="376877"/>
                  </a:lnTo>
                  <a:lnTo>
                    <a:pt x="231276" y="392663"/>
                  </a:lnTo>
                  <a:lnTo>
                    <a:pt x="285882" y="406031"/>
                  </a:lnTo>
                  <a:lnTo>
                    <a:pt x="344512" y="416780"/>
                  </a:lnTo>
                  <a:lnTo>
                    <a:pt x="406662" y="424707"/>
                  </a:lnTo>
                  <a:lnTo>
                    <a:pt x="471825" y="429612"/>
                  </a:lnTo>
                  <a:lnTo>
                    <a:pt x="539496" y="431292"/>
                  </a:lnTo>
                  <a:lnTo>
                    <a:pt x="607166" y="429612"/>
                  </a:lnTo>
                  <a:lnTo>
                    <a:pt x="672329" y="424707"/>
                  </a:lnTo>
                  <a:lnTo>
                    <a:pt x="734479" y="416780"/>
                  </a:lnTo>
                  <a:lnTo>
                    <a:pt x="793109" y="406031"/>
                  </a:lnTo>
                  <a:lnTo>
                    <a:pt x="847715" y="392663"/>
                  </a:lnTo>
                  <a:lnTo>
                    <a:pt x="897791" y="376877"/>
                  </a:lnTo>
                  <a:lnTo>
                    <a:pt x="942830" y="358876"/>
                  </a:lnTo>
                  <a:lnTo>
                    <a:pt x="982328" y="338861"/>
                  </a:lnTo>
                  <a:lnTo>
                    <a:pt x="1015778" y="317034"/>
                  </a:lnTo>
                  <a:lnTo>
                    <a:pt x="1062514" y="268752"/>
                  </a:lnTo>
                  <a:lnTo>
                    <a:pt x="1078992" y="215646"/>
                  </a:lnTo>
                  <a:lnTo>
                    <a:pt x="1074788" y="188590"/>
                  </a:lnTo>
                  <a:lnTo>
                    <a:pt x="1042676" y="137694"/>
                  </a:lnTo>
                  <a:lnTo>
                    <a:pt x="982328" y="92430"/>
                  </a:lnTo>
                  <a:lnTo>
                    <a:pt x="942830" y="72415"/>
                  </a:lnTo>
                  <a:lnTo>
                    <a:pt x="897791" y="54414"/>
                  </a:lnTo>
                  <a:lnTo>
                    <a:pt x="847715" y="38628"/>
                  </a:lnTo>
                  <a:lnTo>
                    <a:pt x="793109" y="25260"/>
                  </a:lnTo>
                  <a:lnTo>
                    <a:pt x="734479" y="14511"/>
                  </a:lnTo>
                  <a:lnTo>
                    <a:pt x="672329" y="6584"/>
                  </a:lnTo>
                  <a:lnTo>
                    <a:pt x="607166" y="1679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80959" y="2513076"/>
              <a:ext cx="1079500" cy="431800"/>
            </a:xfrm>
            <a:custGeom>
              <a:avLst/>
              <a:gdLst/>
              <a:ahLst/>
              <a:cxnLst/>
              <a:rect l="l" t="t" r="r" b="b"/>
              <a:pathLst>
                <a:path w="1079500" h="431800">
                  <a:moveTo>
                    <a:pt x="0" y="215646"/>
                  </a:moveTo>
                  <a:lnTo>
                    <a:pt x="16477" y="162539"/>
                  </a:lnTo>
                  <a:lnTo>
                    <a:pt x="63213" y="114257"/>
                  </a:lnTo>
                  <a:lnTo>
                    <a:pt x="96663" y="92430"/>
                  </a:lnTo>
                  <a:lnTo>
                    <a:pt x="136161" y="72415"/>
                  </a:lnTo>
                  <a:lnTo>
                    <a:pt x="181200" y="54414"/>
                  </a:lnTo>
                  <a:lnTo>
                    <a:pt x="231276" y="38628"/>
                  </a:lnTo>
                  <a:lnTo>
                    <a:pt x="285882" y="25260"/>
                  </a:lnTo>
                  <a:lnTo>
                    <a:pt x="344512" y="14511"/>
                  </a:lnTo>
                  <a:lnTo>
                    <a:pt x="406662" y="6584"/>
                  </a:lnTo>
                  <a:lnTo>
                    <a:pt x="471825" y="1679"/>
                  </a:lnTo>
                  <a:lnTo>
                    <a:pt x="539496" y="0"/>
                  </a:lnTo>
                  <a:lnTo>
                    <a:pt x="607166" y="1679"/>
                  </a:lnTo>
                  <a:lnTo>
                    <a:pt x="672329" y="6584"/>
                  </a:lnTo>
                  <a:lnTo>
                    <a:pt x="734479" y="14511"/>
                  </a:lnTo>
                  <a:lnTo>
                    <a:pt x="793109" y="25260"/>
                  </a:lnTo>
                  <a:lnTo>
                    <a:pt x="847715" y="38628"/>
                  </a:lnTo>
                  <a:lnTo>
                    <a:pt x="897791" y="54414"/>
                  </a:lnTo>
                  <a:lnTo>
                    <a:pt x="942830" y="72415"/>
                  </a:lnTo>
                  <a:lnTo>
                    <a:pt x="982328" y="92430"/>
                  </a:lnTo>
                  <a:lnTo>
                    <a:pt x="1015778" y="114257"/>
                  </a:lnTo>
                  <a:lnTo>
                    <a:pt x="1062514" y="162539"/>
                  </a:lnTo>
                  <a:lnTo>
                    <a:pt x="1078992" y="215646"/>
                  </a:lnTo>
                  <a:lnTo>
                    <a:pt x="1074788" y="242701"/>
                  </a:lnTo>
                  <a:lnTo>
                    <a:pt x="1042676" y="293597"/>
                  </a:lnTo>
                  <a:lnTo>
                    <a:pt x="982328" y="338861"/>
                  </a:lnTo>
                  <a:lnTo>
                    <a:pt x="942830" y="358876"/>
                  </a:lnTo>
                  <a:lnTo>
                    <a:pt x="897791" y="376877"/>
                  </a:lnTo>
                  <a:lnTo>
                    <a:pt x="847715" y="392663"/>
                  </a:lnTo>
                  <a:lnTo>
                    <a:pt x="793109" y="406031"/>
                  </a:lnTo>
                  <a:lnTo>
                    <a:pt x="734479" y="416780"/>
                  </a:lnTo>
                  <a:lnTo>
                    <a:pt x="672329" y="424707"/>
                  </a:lnTo>
                  <a:lnTo>
                    <a:pt x="607166" y="429612"/>
                  </a:lnTo>
                  <a:lnTo>
                    <a:pt x="539496" y="431292"/>
                  </a:lnTo>
                  <a:lnTo>
                    <a:pt x="471825" y="429612"/>
                  </a:lnTo>
                  <a:lnTo>
                    <a:pt x="406662" y="424707"/>
                  </a:lnTo>
                  <a:lnTo>
                    <a:pt x="344512" y="416780"/>
                  </a:lnTo>
                  <a:lnTo>
                    <a:pt x="285882" y="406031"/>
                  </a:lnTo>
                  <a:lnTo>
                    <a:pt x="231276" y="392663"/>
                  </a:lnTo>
                  <a:lnTo>
                    <a:pt x="181200" y="376877"/>
                  </a:lnTo>
                  <a:lnTo>
                    <a:pt x="136161" y="358876"/>
                  </a:lnTo>
                  <a:lnTo>
                    <a:pt x="96663" y="338861"/>
                  </a:lnTo>
                  <a:lnTo>
                    <a:pt x="63213" y="317034"/>
                  </a:lnTo>
                  <a:lnTo>
                    <a:pt x="16477" y="268752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28229" y="2549143"/>
            <a:ext cx="585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latin typeface="Noto Sans Mono CJK JP Bold"/>
                <a:cs typeface="Noto Sans Mono CJK JP Bold"/>
              </a:rPr>
              <a:t>坏</a:t>
            </a:r>
            <a:r>
              <a:rPr sz="2200" spc="-5" dirty="0">
                <a:latin typeface="Noto Sans Mono CJK JP Bold"/>
                <a:cs typeface="Noto Sans Mono CJK JP Bold"/>
              </a:rPr>
              <a:t>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52701" y="1471930"/>
            <a:ext cx="6171565" cy="1044575"/>
            <a:chOff x="2052701" y="1471930"/>
            <a:chExt cx="6171565" cy="1044575"/>
          </a:xfrm>
        </p:grpSpPr>
        <p:sp>
          <p:nvSpPr>
            <p:cNvPr id="30" name="object 30"/>
            <p:cNvSpPr/>
            <p:nvPr/>
          </p:nvSpPr>
          <p:spPr>
            <a:xfrm>
              <a:off x="4951476" y="1915668"/>
              <a:ext cx="3269615" cy="596900"/>
            </a:xfrm>
            <a:custGeom>
              <a:avLst/>
              <a:gdLst/>
              <a:ahLst/>
              <a:cxnLst/>
              <a:rect l="l" t="t" r="r" b="b"/>
              <a:pathLst>
                <a:path w="3269615" h="596900">
                  <a:moveTo>
                    <a:pt x="0" y="0"/>
                  </a:moveTo>
                  <a:lnTo>
                    <a:pt x="3269107" y="59664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5876" y="1903476"/>
              <a:ext cx="2275840" cy="609600"/>
            </a:xfrm>
            <a:custGeom>
              <a:avLst/>
              <a:gdLst/>
              <a:ahLst/>
              <a:cxnLst/>
              <a:rect l="l" t="t" r="r" b="b"/>
              <a:pathLst>
                <a:path w="2275840" h="609600">
                  <a:moveTo>
                    <a:pt x="2275713" y="0"/>
                  </a:moveTo>
                  <a:lnTo>
                    <a:pt x="0" y="609346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147828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136829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368298" y="431292"/>
                  </a:lnTo>
                  <a:lnTo>
                    <a:pt x="1396299" y="425650"/>
                  </a:lnTo>
                  <a:lnTo>
                    <a:pt x="1419145" y="410257"/>
                  </a:lnTo>
                  <a:lnTo>
                    <a:pt x="1434538" y="387411"/>
                  </a:lnTo>
                  <a:lnTo>
                    <a:pt x="1440180" y="359410"/>
                  </a:lnTo>
                  <a:lnTo>
                    <a:pt x="1440180" y="71882"/>
                  </a:lnTo>
                  <a:lnTo>
                    <a:pt x="1434538" y="43880"/>
                  </a:lnTo>
                  <a:lnTo>
                    <a:pt x="1419145" y="21034"/>
                  </a:lnTo>
                  <a:lnTo>
                    <a:pt x="1396299" y="5641"/>
                  </a:lnTo>
                  <a:lnTo>
                    <a:pt x="1368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147828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368298" y="0"/>
                  </a:lnTo>
                  <a:lnTo>
                    <a:pt x="1396299" y="5641"/>
                  </a:lnTo>
                  <a:lnTo>
                    <a:pt x="1419145" y="21034"/>
                  </a:lnTo>
                  <a:lnTo>
                    <a:pt x="1434538" y="43880"/>
                  </a:lnTo>
                  <a:lnTo>
                    <a:pt x="1440180" y="71882"/>
                  </a:lnTo>
                  <a:lnTo>
                    <a:pt x="1440180" y="359410"/>
                  </a:lnTo>
                  <a:lnTo>
                    <a:pt x="1434538" y="387411"/>
                  </a:lnTo>
                  <a:lnTo>
                    <a:pt x="1419145" y="410257"/>
                  </a:lnTo>
                  <a:lnTo>
                    <a:pt x="1396299" y="425650"/>
                  </a:lnTo>
                  <a:lnTo>
                    <a:pt x="1368298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80326" y="203072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72839" y="1507998"/>
            <a:ext cx="867410" cy="82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03065" y="1337817"/>
            <a:ext cx="300990" cy="300990"/>
            <a:chOff x="3703065" y="1337817"/>
            <a:chExt cx="300990" cy="300990"/>
          </a:xfrm>
        </p:grpSpPr>
        <p:sp>
          <p:nvSpPr>
            <p:cNvPr id="37" name="object 37"/>
            <p:cNvSpPr/>
            <p:nvPr/>
          </p:nvSpPr>
          <p:spPr>
            <a:xfrm>
              <a:off x="3709415" y="134416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9415" y="134416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83838" y="13235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1533" y="2357373"/>
            <a:ext cx="300990" cy="300990"/>
            <a:chOff x="1351533" y="2357373"/>
            <a:chExt cx="300990" cy="300990"/>
          </a:xfrm>
        </p:grpSpPr>
        <p:sp>
          <p:nvSpPr>
            <p:cNvPr id="41" name="object 41"/>
            <p:cNvSpPr/>
            <p:nvPr/>
          </p:nvSpPr>
          <p:spPr>
            <a:xfrm>
              <a:off x="1357883" y="236372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7883" y="236372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32052" y="1992121"/>
            <a:ext cx="1353185" cy="14160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864"/>
              </a:lnSpc>
              <a:spcBef>
                <a:spcPts val="3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201295">
              <a:lnSpc>
                <a:spcPts val="234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  <a:p>
            <a:pPr marL="681355">
              <a:lnSpc>
                <a:spcPct val="100000"/>
              </a:lnSpc>
              <a:spcBef>
                <a:spcPts val="1814"/>
              </a:spcBef>
            </a:pPr>
            <a:r>
              <a:rPr sz="1800" dirty="0">
                <a:latin typeface="Noto Sans CJK JP Black"/>
                <a:cs typeface="Noto Sans CJK JP Black"/>
              </a:rPr>
              <a:t>乌黑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06670" y="2369566"/>
            <a:ext cx="300990" cy="300990"/>
            <a:chOff x="5106670" y="2369566"/>
            <a:chExt cx="300990" cy="300990"/>
          </a:xfrm>
        </p:grpSpPr>
        <p:sp>
          <p:nvSpPr>
            <p:cNvPr id="45" name="object 45"/>
            <p:cNvSpPr/>
            <p:nvPr/>
          </p:nvSpPr>
          <p:spPr>
            <a:xfrm>
              <a:off x="5113020" y="2375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13020" y="23759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87822" y="2355341"/>
            <a:ext cx="113347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219710">
              <a:lnSpc>
                <a:spcPts val="23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  <a:spcBef>
                <a:spcPts val="1785"/>
              </a:spcBef>
            </a:pPr>
            <a:r>
              <a:rPr sz="1800" dirty="0">
                <a:latin typeface="Noto Sans CJK JP Black"/>
                <a:cs typeface="Noto Sans CJK JP Black"/>
              </a:rPr>
              <a:t>蜷缩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00873" y="2425954"/>
            <a:ext cx="300990" cy="300990"/>
            <a:chOff x="7500873" y="2425954"/>
            <a:chExt cx="300990" cy="300990"/>
          </a:xfrm>
        </p:grpSpPr>
        <p:sp>
          <p:nvSpPr>
            <p:cNvPr id="49" name="object 49"/>
            <p:cNvSpPr/>
            <p:nvPr/>
          </p:nvSpPr>
          <p:spPr>
            <a:xfrm>
              <a:off x="7507223" y="243230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07223" y="243230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82916" y="241104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60038" y="3367785"/>
            <a:ext cx="300990" cy="300990"/>
            <a:chOff x="3860038" y="3367785"/>
            <a:chExt cx="300990" cy="300990"/>
          </a:xfrm>
        </p:grpSpPr>
        <p:sp>
          <p:nvSpPr>
            <p:cNvPr id="53" name="object 53"/>
            <p:cNvSpPr/>
            <p:nvPr/>
          </p:nvSpPr>
          <p:spPr>
            <a:xfrm>
              <a:off x="3866388" y="33741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66388" y="33741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41826" y="335351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880103" y="4389120"/>
            <a:ext cx="300355" cy="300355"/>
            <a:chOff x="3880103" y="4389120"/>
            <a:chExt cx="300355" cy="300355"/>
          </a:xfrm>
        </p:grpSpPr>
        <p:sp>
          <p:nvSpPr>
            <p:cNvPr id="57" name="object 57"/>
            <p:cNvSpPr/>
            <p:nvPr/>
          </p:nvSpPr>
          <p:spPr>
            <a:xfrm>
              <a:off x="3886199" y="43952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86199" y="43952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961003" y="437489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6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04800"/>
            <a:ext cx="180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+mn-ea"/>
                <a:ea typeface="+mn-ea"/>
                <a:cs typeface="Noto Sans Mono CJK JP Bold"/>
              </a:rPr>
              <a:t>决</a:t>
            </a:r>
            <a:r>
              <a:rPr sz="2800" b="1" spc="-5" dirty="0">
                <a:solidFill>
                  <a:srgbClr val="000000"/>
                </a:solidFill>
                <a:latin typeface="+mn-ea"/>
                <a:ea typeface="+mn-ea"/>
                <a:cs typeface="Noto Sans Mono CJK JP Bold"/>
              </a:rPr>
              <a:t>策树模型</a:t>
            </a:r>
            <a:endParaRPr sz="2800" b="1" dirty="0">
              <a:latin typeface="+mn-ea"/>
              <a:ea typeface="+mn-ea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3771" y="2449067"/>
            <a:ext cx="3483864" cy="3861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827" y="946102"/>
            <a:ext cx="7482840" cy="46831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Noto Sans Mono CJK JP Bold"/>
                <a:cs typeface="Noto Sans Mono CJK JP Bold"/>
              </a:rPr>
              <a:t>决策树</a:t>
            </a:r>
            <a:r>
              <a:rPr sz="2000" spc="-15" dirty="0">
                <a:latin typeface="Noto Sans Mono CJK JP Bold"/>
                <a:cs typeface="Noto Sans Mono CJK JP Bold"/>
              </a:rPr>
              <a:t>基</a:t>
            </a:r>
            <a:r>
              <a:rPr sz="2000" spc="540" dirty="0">
                <a:latin typeface="Noto Sans Mono CJK JP Bold"/>
                <a:cs typeface="Noto Sans Mono CJK JP Bold"/>
              </a:rPr>
              <a:t>于</a:t>
            </a:r>
            <a:r>
              <a:rPr sz="2000" spc="295" dirty="0">
                <a:latin typeface="Noto Sans Mono CJK JP Bold"/>
                <a:cs typeface="Noto Sans Mono CJK JP Bold"/>
              </a:rPr>
              <a:t>“</a:t>
            </a:r>
            <a:r>
              <a:rPr sz="2000" spc="240" dirty="0">
                <a:latin typeface="Noto Sans Mono CJK JP Bold"/>
                <a:cs typeface="Noto Sans Mono CJK JP Bold"/>
              </a:rPr>
              <a:t>树</a:t>
            </a:r>
            <a:r>
              <a:rPr sz="2000" spc="135" dirty="0">
                <a:latin typeface="Noto Sans Mono CJK JP Bold"/>
                <a:cs typeface="Noto Sans Mono CJK JP Bold"/>
              </a:rPr>
              <a:t>”</a:t>
            </a:r>
            <a:r>
              <a:rPr sz="2000" spc="240" dirty="0">
                <a:latin typeface="Noto Sans Mono CJK JP Bold"/>
                <a:cs typeface="Noto Sans Mono CJK JP Bold"/>
              </a:rPr>
              <a:t>结</a:t>
            </a:r>
            <a:r>
              <a:rPr sz="2000" spc="225" dirty="0">
                <a:latin typeface="Noto Sans Mono CJK JP Bold"/>
                <a:cs typeface="Noto Sans Mono CJK JP Bold"/>
              </a:rPr>
              <a:t>构</a:t>
            </a:r>
            <a:r>
              <a:rPr sz="2000" dirty="0">
                <a:latin typeface="Noto Sans Mono CJK JP Bold"/>
                <a:cs typeface="Noto Sans Mono CJK JP Bold"/>
              </a:rPr>
              <a:t>进</a:t>
            </a:r>
            <a:r>
              <a:rPr sz="2000" spc="-15" dirty="0">
                <a:latin typeface="Noto Sans Mono CJK JP Bold"/>
                <a:cs typeface="Noto Sans Mono CJK JP Bold"/>
              </a:rPr>
              <a:t>行</a:t>
            </a:r>
            <a:r>
              <a:rPr sz="2000" dirty="0">
                <a:latin typeface="Noto Sans Mono CJK JP Bold"/>
                <a:cs typeface="Noto Sans Mono CJK JP Bold"/>
              </a:rPr>
              <a:t>决策</a:t>
            </a:r>
            <a:endParaRPr sz="2000">
              <a:latin typeface="Noto Sans Mono CJK JP Bold"/>
              <a:cs typeface="Noto Sans Mono CJK JP Bold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spc="335" dirty="0">
                <a:latin typeface="Noto Sans Mono CJK JP Bold"/>
                <a:cs typeface="Noto Sans Mono CJK JP Bold"/>
              </a:rPr>
              <a:t>每个</a:t>
            </a:r>
            <a:r>
              <a:rPr sz="2000" spc="180" dirty="0">
                <a:latin typeface="Noto Sans Mono CJK JP Bold"/>
                <a:cs typeface="Noto Sans Mono CJK JP Bold"/>
              </a:rPr>
              <a:t>“</a:t>
            </a:r>
            <a:r>
              <a:rPr sz="2000" spc="-10" dirty="0">
                <a:latin typeface="Noto Sans Mono CJK JP Bold"/>
                <a:cs typeface="Noto Sans Mono CJK JP Bold"/>
              </a:rPr>
              <a:t>内</a:t>
            </a:r>
            <a:r>
              <a:rPr sz="2000" spc="5" dirty="0">
                <a:latin typeface="Noto Sans Mono CJK JP Bold"/>
                <a:cs typeface="Noto Sans Mono CJK JP Bold"/>
              </a:rPr>
              <a:t>部</a:t>
            </a:r>
            <a:r>
              <a:rPr sz="2000" spc="-15" dirty="0">
                <a:latin typeface="Noto Sans Mono CJK JP Bold"/>
                <a:cs typeface="Noto Sans Mono CJK JP Bold"/>
              </a:rPr>
              <a:t>结</a:t>
            </a:r>
            <a:r>
              <a:rPr sz="2000" spc="335" dirty="0">
                <a:latin typeface="Noto Sans Mono CJK JP Bold"/>
                <a:cs typeface="Noto Sans Mono CJK JP Bold"/>
              </a:rPr>
              <a:t>点</a:t>
            </a:r>
            <a:r>
              <a:rPr sz="2000" spc="190" dirty="0">
                <a:latin typeface="Noto Sans Mono CJK JP Bold"/>
                <a:cs typeface="Noto Sans Mono CJK JP Bold"/>
              </a:rPr>
              <a:t>”</a:t>
            </a:r>
            <a:r>
              <a:rPr sz="2000" spc="325" dirty="0">
                <a:latin typeface="Noto Sans Mono CJK JP Bold"/>
                <a:cs typeface="Noto Sans Mono CJK JP Bold"/>
              </a:rPr>
              <a:t>对</a:t>
            </a:r>
            <a:r>
              <a:rPr sz="2000" spc="-10" dirty="0">
                <a:latin typeface="Noto Sans Mono CJK JP Bold"/>
                <a:cs typeface="Noto Sans Mono CJK JP Bold"/>
              </a:rPr>
              <a:t>应</a:t>
            </a:r>
            <a:r>
              <a:rPr sz="2000" spc="5" dirty="0">
                <a:latin typeface="Noto Sans Mono CJK JP Bold"/>
                <a:cs typeface="Noto Sans Mono CJK JP Bold"/>
              </a:rPr>
              <a:t>于</a:t>
            </a:r>
            <a:r>
              <a:rPr sz="2000" spc="-15" dirty="0">
                <a:latin typeface="Noto Sans Mono CJK JP Bold"/>
                <a:cs typeface="Noto Sans Mono CJK JP Bold"/>
              </a:rPr>
              <a:t>某</a:t>
            </a:r>
            <a:r>
              <a:rPr sz="2000" spc="5" dirty="0">
                <a:latin typeface="Noto Sans Mono CJK JP Bold"/>
                <a:cs typeface="Noto Sans Mono CJK JP Bold"/>
              </a:rPr>
              <a:t>个属</a:t>
            </a:r>
            <a:r>
              <a:rPr sz="2000" spc="-5" dirty="0">
                <a:latin typeface="Noto Sans Mono CJK JP Bold"/>
                <a:cs typeface="Noto Sans Mono CJK JP Bold"/>
              </a:rPr>
              <a:t>性</a:t>
            </a:r>
            <a:r>
              <a:rPr sz="2000" spc="-10" dirty="0">
                <a:latin typeface="Noto Sans Mono CJK JP Bold"/>
                <a:cs typeface="Noto Sans Mono CJK JP Bold"/>
              </a:rPr>
              <a:t>上</a:t>
            </a:r>
            <a:r>
              <a:rPr sz="2000" spc="545" dirty="0">
                <a:latin typeface="Noto Sans Mono CJK JP Bold"/>
                <a:cs typeface="Noto Sans Mono CJK JP Bold"/>
              </a:rPr>
              <a:t>的</a:t>
            </a:r>
            <a:r>
              <a:rPr sz="2000" spc="295" dirty="0">
                <a:latin typeface="Noto Sans Mono CJK JP Bold"/>
                <a:cs typeface="Noto Sans Mono CJK JP Bold"/>
              </a:rPr>
              <a:t>“</a:t>
            </a:r>
            <a:r>
              <a:rPr sz="2000" spc="335" dirty="0">
                <a:latin typeface="Noto Sans Mono CJK JP Bold"/>
                <a:cs typeface="Noto Sans Mono CJK JP Bold"/>
              </a:rPr>
              <a:t>测试</a:t>
            </a:r>
            <a:r>
              <a:rPr sz="2000" spc="25" dirty="0">
                <a:latin typeface="Noto Sans Mono CJK JP Bold"/>
                <a:cs typeface="Noto Sans Mono CJK JP Bold"/>
              </a:rPr>
              <a:t>”(test)</a:t>
            </a:r>
            <a:endParaRPr sz="2000">
              <a:latin typeface="Noto Sans Mono CJK JP Bold"/>
              <a:cs typeface="Noto Sans Mono CJK JP Bold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每个分</a:t>
            </a:r>
            <a:r>
              <a:rPr sz="2000" spc="-15" dirty="0">
                <a:latin typeface="Noto Sans Mono CJK JP Bold"/>
                <a:cs typeface="Noto Sans Mono CJK JP Bold"/>
              </a:rPr>
              <a:t>支</a:t>
            </a:r>
            <a:r>
              <a:rPr sz="2000" dirty="0">
                <a:latin typeface="Noto Sans Mono CJK JP Bold"/>
                <a:cs typeface="Noto Sans Mono CJK JP Bold"/>
              </a:rPr>
              <a:t>对</a:t>
            </a:r>
            <a:r>
              <a:rPr sz="2000" spc="-15" dirty="0">
                <a:latin typeface="Noto Sans Mono CJK JP Bold"/>
                <a:cs typeface="Noto Sans Mono CJK JP Bold"/>
              </a:rPr>
              <a:t>应</a:t>
            </a:r>
            <a:r>
              <a:rPr sz="2000" dirty="0">
                <a:latin typeface="Noto Sans Mono CJK JP Bold"/>
                <a:cs typeface="Noto Sans Mono CJK JP Bold"/>
              </a:rPr>
              <a:t>于该测</a:t>
            </a:r>
            <a:r>
              <a:rPr sz="2000" spc="-15" dirty="0">
                <a:latin typeface="Noto Sans Mono CJK JP Bold"/>
                <a:cs typeface="Noto Sans Mono CJK JP Bold"/>
              </a:rPr>
              <a:t>试</a:t>
            </a:r>
            <a:r>
              <a:rPr sz="2000" dirty="0">
                <a:latin typeface="Noto Sans Mono CJK JP Bold"/>
                <a:cs typeface="Noto Sans Mono CJK JP Bold"/>
              </a:rPr>
              <a:t>的</a:t>
            </a:r>
            <a:r>
              <a:rPr sz="2000" spc="-15" dirty="0">
                <a:latin typeface="Noto Sans Mono CJK JP Bold"/>
                <a:cs typeface="Noto Sans Mono CJK JP Bold"/>
              </a:rPr>
              <a:t>一</a:t>
            </a:r>
            <a:r>
              <a:rPr sz="2000" dirty="0">
                <a:latin typeface="Noto Sans Mono CJK JP Bold"/>
                <a:cs typeface="Noto Sans Mono CJK JP Bold"/>
              </a:rPr>
              <a:t>种可能</a:t>
            </a:r>
            <a:r>
              <a:rPr sz="2000" spc="-15" dirty="0">
                <a:latin typeface="Noto Sans Mono CJK JP Bold"/>
                <a:cs typeface="Noto Sans Mono CJK JP Bold"/>
              </a:rPr>
              <a:t>结</a:t>
            </a:r>
            <a:r>
              <a:rPr sz="2000" dirty="0">
                <a:latin typeface="Noto Sans Mono CJK JP Bold"/>
                <a:cs typeface="Noto Sans Mono CJK JP Bold"/>
              </a:rPr>
              <a:t>果</a:t>
            </a:r>
            <a:r>
              <a:rPr sz="2000" spc="-15" dirty="0">
                <a:latin typeface="Noto Sans Mono CJK JP Bold"/>
                <a:cs typeface="Noto Sans Mono CJK JP Bold"/>
              </a:rPr>
              <a:t>（</a:t>
            </a:r>
            <a:r>
              <a:rPr sz="2000" dirty="0">
                <a:latin typeface="Noto Sans Mono CJK JP Bold"/>
                <a:cs typeface="Noto Sans Mono CJK JP Bold"/>
              </a:rPr>
              <a:t>即该属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dirty="0">
                <a:latin typeface="Noto Sans Mono CJK JP Bold"/>
                <a:cs typeface="Noto Sans Mono CJK JP Bold"/>
              </a:rPr>
              <a:t>的</a:t>
            </a:r>
            <a:r>
              <a:rPr sz="2000" spc="-15" dirty="0">
                <a:latin typeface="Noto Sans Mono CJK JP Bold"/>
                <a:cs typeface="Noto Sans Mono CJK JP Bold"/>
              </a:rPr>
              <a:t>某</a:t>
            </a:r>
            <a:r>
              <a:rPr sz="2000" dirty="0">
                <a:latin typeface="Noto Sans Mono CJK JP Bold"/>
                <a:cs typeface="Noto Sans Mono CJK JP Bold"/>
              </a:rPr>
              <a:t>个取值）</a:t>
            </a:r>
            <a:endParaRPr sz="2000">
              <a:latin typeface="Noto Sans Mono CJK JP Bold"/>
              <a:cs typeface="Noto Sans Mono CJK JP Bold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spc="240" dirty="0">
                <a:latin typeface="Noto Sans Mono CJK JP Bold"/>
                <a:cs typeface="Noto Sans Mono CJK JP Bold"/>
              </a:rPr>
              <a:t>每个</a:t>
            </a:r>
            <a:r>
              <a:rPr sz="2000" spc="135" dirty="0">
                <a:latin typeface="Noto Sans Mono CJK JP Bold"/>
                <a:cs typeface="Noto Sans Mono CJK JP Bold"/>
              </a:rPr>
              <a:t>“</a:t>
            </a:r>
            <a:r>
              <a:rPr sz="2000" spc="225" dirty="0">
                <a:latin typeface="Noto Sans Mono CJK JP Bold"/>
                <a:cs typeface="Noto Sans Mono CJK JP Bold"/>
              </a:rPr>
              <a:t>叶</a:t>
            </a:r>
            <a:r>
              <a:rPr sz="2000" dirty="0">
                <a:latin typeface="Noto Sans Mono CJK JP Bold"/>
                <a:cs typeface="Noto Sans Mono CJK JP Bold"/>
              </a:rPr>
              <a:t>结</a:t>
            </a:r>
            <a:r>
              <a:rPr sz="2000" spc="-15" dirty="0">
                <a:latin typeface="Noto Sans Mono CJK JP Bold"/>
                <a:cs typeface="Noto Sans Mono CJK JP Bold"/>
              </a:rPr>
              <a:t>点</a:t>
            </a:r>
            <a:r>
              <a:rPr sz="2000" spc="135" dirty="0">
                <a:latin typeface="Noto Sans Mono CJK JP Bold"/>
                <a:cs typeface="Noto Sans Mono CJK JP Bold"/>
              </a:rPr>
              <a:t>”</a:t>
            </a:r>
            <a:r>
              <a:rPr sz="2000" spc="240" dirty="0">
                <a:latin typeface="Noto Sans Mono CJK JP Bold"/>
                <a:cs typeface="Noto Sans Mono CJK JP Bold"/>
              </a:rPr>
              <a:t>对应</a:t>
            </a:r>
            <a:r>
              <a:rPr sz="2000" spc="225" dirty="0">
                <a:latin typeface="Noto Sans Mono CJK JP Bold"/>
                <a:cs typeface="Noto Sans Mono CJK JP Bold"/>
              </a:rPr>
              <a:t>于</a:t>
            </a:r>
            <a:r>
              <a:rPr sz="2000" dirty="0">
                <a:latin typeface="Noto Sans Mono CJK JP Bold"/>
                <a:cs typeface="Noto Sans Mono CJK JP Bold"/>
              </a:rPr>
              <a:t>一</a:t>
            </a:r>
            <a:r>
              <a:rPr sz="2000" spc="-15" dirty="0">
                <a:latin typeface="Noto Sans Mono CJK JP Bold"/>
                <a:cs typeface="Noto Sans Mono CJK JP Bold"/>
              </a:rPr>
              <a:t>个</a:t>
            </a:r>
            <a:r>
              <a:rPr sz="2000" spc="135" dirty="0">
                <a:latin typeface="Noto Sans Mono CJK JP Bold"/>
                <a:cs typeface="Noto Sans Mono CJK JP Bold"/>
              </a:rPr>
              <a:t>“</a:t>
            </a:r>
            <a:r>
              <a:rPr sz="2000" spc="240" dirty="0">
                <a:latin typeface="Noto Sans Mono CJK JP Bold"/>
                <a:cs typeface="Noto Sans Mono CJK JP Bold"/>
              </a:rPr>
              <a:t>预测</a:t>
            </a:r>
            <a:r>
              <a:rPr sz="2000" spc="225" dirty="0">
                <a:latin typeface="Noto Sans Mono CJK JP Bold"/>
                <a:cs typeface="Noto Sans Mono CJK JP Bold"/>
              </a:rPr>
              <a:t>结</a:t>
            </a:r>
            <a:r>
              <a:rPr sz="2000" spc="540" dirty="0">
                <a:latin typeface="Noto Sans Mono CJK JP Bold"/>
                <a:cs typeface="Noto Sans Mono CJK JP Bold"/>
              </a:rPr>
              <a:t>果</a:t>
            </a:r>
            <a:r>
              <a:rPr sz="2000" spc="310" dirty="0">
                <a:latin typeface="Noto Sans Mono CJK JP Bold"/>
                <a:cs typeface="Noto Sans Mono CJK JP Bold"/>
              </a:rPr>
              <a:t>”</a:t>
            </a:r>
            <a:endParaRPr sz="20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Noto Sans Mono CJK JP Bold"/>
              <a:cs typeface="Noto Sans Mono CJK JP Bold"/>
            </a:endParaRPr>
          </a:p>
          <a:p>
            <a:pPr marL="12700" marR="3388995" algn="just">
              <a:lnSpc>
                <a:spcPct val="110100"/>
              </a:lnSpc>
            </a:pPr>
            <a:r>
              <a:rPr sz="2000" b="0" spc="10" dirty="0">
                <a:latin typeface="WenQuanYi Zen Hei Mono"/>
                <a:cs typeface="WenQuanYi Zen Hei Mono"/>
              </a:rPr>
              <a:t>学习过</a:t>
            </a:r>
            <a:r>
              <a:rPr sz="2000" b="0" spc="5" dirty="0">
                <a:latin typeface="WenQuanYi Zen Hei Mono"/>
                <a:cs typeface="WenQuanYi Zen Hei Mono"/>
              </a:rPr>
              <a:t>程</a:t>
            </a:r>
            <a:r>
              <a:rPr sz="2000" spc="5" dirty="0">
                <a:latin typeface="Noto Sans Mono CJK JP Bold"/>
                <a:cs typeface="Noto Sans Mono CJK JP Bold"/>
              </a:rPr>
              <a:t>：</a:t>
            </a:r>
            <a:r>
              <a:rPr sz="2000" spc="-15" dirty="0">
                <a:latin typeface="Noto Sans Mono CJK JP Bold"/>
                <a:cs typeface="Noto Sans Mono CJK JP Bold"/>
              </a:rPr>
              <a:t>通</a:t>
            </a:r>
            <a:r>
              <a:rPr sz="2000" spc="5" dirty="0">
                <a:latin typeface="Noto Sans Mono CJK JP Bold"/>
                <a:cs typeface="Noto Sans Mono CJK JP Bold"/>
              </a:rPr>
              <a:t>过对</a:t>
            </a:r>
            <a:r>
              <a:rPr sz="2000" spc="-5" dirty="0">
                <a:latin typeface="Noto Sans Mono CJK JP Bold"/>
                <a:cs typeface="Noto Sans Mono CJK JP Bold"/>
              </a:rPr>
              <a:t>训</a:t>
            </a:r>
            <a:r>
              <a:rPr sz="2000" spc="-10" dirty="0">
                <a:latin typeface="Noto Sans Mono CJK JP Bold"/>
                <a:cs typeface="Noto Sans Mono CJK JP Bold"/>
              </a:rPr>
              <a:t>练</a:t>
            </a:r>
            <a:r>
              <a:rPr sz="2000" spc="5" dirty="0">
                <a:latin typeface="Noto Sans Mono CJK JP Bold"/>
                <a:cs typeface="Noto Sans Mono CJK JP Bold"/>
              </a:rPr>
              <a:t>样</a:t>
            </a:r>
            <a:r>
              <a:rPr sz="2000" spc="-15" dirty="0">
                <a:latin typeface="Noto Sans Mono CJK JP Bold"/>
                <a:cs typeface="Noto Sans Mono CJK JP Bold"/>
              </a:rPr>
              <a:t>本</a:t>
            </a:r>
            <a:r>
              <a:rPr sz="2000" spc="5" dirty="0">
                <a:latin typeface="Noto Sans Mono CJK JP Bold"/>
                <a:cs typeface="Noto Sans Mono CJK JP Bold"/>
              </a:rPr>
              <a:t>的分</a:t>
            </a:r>
            <a:r>
              <a:rPr sz="2000" spc="-5" dirty="0">
                <a:latin typeface="Noto Sans Mono CJK JP Bold"/>
                <a:cs typeface="Noto Sans Mono CJK JP Bold"/>
              </a:rPr>
              <a:t>析</a:t>
            </a:r>
            <a:r>
              <a:rPr sz="2000" dirty="0">
                <a:latin typeface="Noto Sans Mono CJK JP Bold"/>
                <a:cs typeface="Noto Sans Mono CJK JP Bold"/>
              </a:rPr>
              <a:t>来 </a:t>
            </a:r>
            <a:r>
              <a:rPr sz="2000" spc="240" dirty="0">
                <a:latin typeface="Noto Sans Mono CJK JP Bold"/>
                <a:cs typeface="Noto Sans Mono CJK JP Bold"/>
              </a:rPr>
              <a:t>确定</a:t>
            </a:r>
            <a:r>
              <a:rPr sz="2000" spc="135" dirty="0">
                <a:latin typeface="Noto Sans Mono CJK JP Bold"/>
                <a:cs typeface="Noto Sans Mono CJK JP Bold"/>
              </a:rPr>
              <a:t>“</a:t>
            </a:r>
            <a:r>
              <a:rPr sz="2000" spc="225" dirty="0">
                <a:latin typeface="Noto Sans Mono CJK JP Bold"/>
                <a:cs typeface="Noto Sans Mono CJK JP Bold"/>
              </a:rPr>
              <a:t>划</a:t>
            </a:r>
            <a:r>
              <a:rPr sz="2000" dirty="0">
                <a:latin typeface="Noto Sans Mono CJK JP Bold"/>
                <a:cs typeface="Noto Sans Mono CJK JP Bold"/>
              </a:rPr>
              <a:t>分</a:t>
            </a:r>
            <a:r>
              <a:rPr sz="2000" spc="-15" dirty="0">
                <a:latin typeface="Noto Sans Mono CJK JP Bold"/>
                <a:cs typeface="Noto Sans Mono CJK JP Bold"/>
              </a:rPr>
              <a:t>属</a:t>
            </a:r>
            <a:r>
              <a:rPr sz="2000" spc="240" dirty="0">
                <a:latin typeface="Noto Sans Mono CJK JP Bold"/>
                <a:cs typeface="Noto Sans Mono CJK JP Bold"/>
              </a:rPr>
              <a:t>性</a:t>
            </a:r>
            <a:r>
              <a:rPr sz="2000" spc="190" dirty="0">
                <a:latin typeface="Noto Sans Mono CJK JP Bold"/>
                <a:cs typeface="Noto Sans Mono CJK JP Bold"/>
              </a:rPr>
              <a:t>”（</a:t>
            </a:r>
            <a:r>
              <a:rPr sz="2000" spc="225" dirty="0">
                <a:latin typeface="Noto Sans Mono CJK JP Bold"/>
                <a:cs typeface="Noto Sans Mono CJK JP Bold"/>
              </a:rPr>
              <a:t>即</a:t>
            </a:r>
            <a:r>
              <a:rPr sz="2000" dirty="0">
                <a:latin typeface="Noto Sans Mono CJK JP Bold"/>
                <a:cs typeface="Noto Sans Mono CJK JP Bold"/>
              </a:rPr>
              <a:t>内</a:t>
            </a:r>
            <a:r>
              <a:rPr sz="2000" spc="-15" dirty="0">
                <a:latin typeface="Noto Sans Mono CJK JP Bold"/>
                <a:cs typeface="Noto Sans Mono CJK JP Bold"/>
              </a:rPr>
              <a:t>部</a:t>
            </a:r>
            <a:r>
              <a:rPr sz="2000" dirty="0">
                <a:latin typeface="Noto Sans Mono CJK JP Bold"/>
                <a:cs typeface="Noto Sans Mono CJK JP Bold"/>
              </a:rPr>
              <a:t>结点所对 应的属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dirty="0">
                <a:latin typeface="Noto Sans Mono CJK JP Bold"/>
                <a:cs typeface="Noto Sans Mono CJK JP Bold"/>
              </a:rPr>
              <a:t>）</a:t>
            </a:r>
            <a:endParaRPr sz="2000">
              <a:latin typeface="Noto Sans Mono CJK JP Bold"/>
              <a:cs typeface="Noto Sans Mono CJK JP Bold"/>
            </a:endParaRPr>
          </a:p>
          <a:p>
            <a:pPr marL="12700" marR="3136265">
              <a:lnSpc>
                <a:spcPct val="110000"/>
              </a:lnSpc>
              <a:spcBef>
                <a:spcPts val="1200"/>
              </a:spcBef>
            </a:pPr>
            <a:r>
              <a:rPr sz="2000" b="0" spc="10" dirty="0">
                <a:latin typeface="WenQuanYi Zen Hei Mono"/>
                <a:cs typeface="WenQuanYi Zen Hei Mono"/>
              </a:rPr>
              <a:t>预测过</a:t>
            </a:r>
            <a:r>
              <a:rPr sz="2000" b="0" dirty="0">
                <a:latin typeface="WenQuanYi Zen Hei Mono"/>
                <a:cs typeface="WenQuanYi Zen Hei Mono"/>
              </a:rPr>
              <a:t>程</a:t>
            </a:r>
            <a:r>
              <a:rPr sz="2000" dirty="0">
                <a:latin typeface="Noto Sans Mono CJK JP Bold"/>
                <a:cs typeface="Noto Sans Mono CJK JP Bold"/>
              </a:rPr>
              <a:t>：</a:t>
            </a:r>
            <a:r>
              <a:rPr sz="2000" spc="-15" dirty="0">
                <a:latin typeface="Noto Sans Mono CJK JP Bold"/>
                <a:cs typeface="Noto Sans Mono CJK JP Bold"/>
              </a:rPr>
              <a:t>将</a:t>
            </a:r>
            <a:r>
              <a:rPr sz="2000" dirty="0">
                <a:latin typeface="Noto Sans Mono CJK JP Bold"/>
                <a:cs typeface="Noto Sans Mono CJK JP Bold"/>
              </a:rPr>
              <a:t>测试示</a:t>
            </a:r>
            <a:r>
              <a:rPr sz="2000" spc="-15" dirty="0">
                <a:latin typeface="Noto Sans Mono CJK JP Bold"/>
                <a:cs typeface="Noto Sans Mono CJK JP Bold"/>
              </a:rPr>
              <a:t>例</a:t>
            </a:r>
            <a:r>
              <a:rPr sz="2000" dirty="0">
                <a:latin typeface="Noto Sans Mono CJK JP Bold"/>
                <a:cs typeface="Noto Sans Mono CJK JP Bold"/>
              </a:rPr>
              <a:t>从</a:t>
            </a:r>
            <a:r>
              <a:rPr sz="2000" spc="-15" dirty="0">
                <a:latin typeface="Noto Sans Mono CJK JP Bold"/>
                <a:cs typeface="Noto Sans Mono CJK JP Bold"/>
              </a:rPr>
              <a:t>根</a:t>
            </a:r>
            <a:r>
              <a:rPr sz="2000" dirty="0">
                <a:latin typeface="Noto Sans Mono CJK JP Bold"/>
                <a:cs typeface="Noto Sans Mono CJK JP Bold"/>
              </a:rPr>
              <a:t>结点开</a:t>
            </a:r>
            <a:r>
              <a:rPr sz="2000" spc="-15" dirty="0">
                <a:latin typeface="Noto Sans Mono CJK JP Bold"/>
                <a:cs typeface="Noto Sans Mono CJK JP Bold"/>
              </a:rPr>
              <a:t>始</a:t>
            </a:r>
            <a:r>
              <a:rPr sz="2000" dirty="0">
                <a:latin typeface="Noto Sans Mono CJK JP Bold"/>
                <a:cs typeface="Noto Sans Mono CJK JP Bold"/>
              </a:rPr>
              <a:t>， </a:t>
            </a:r>
            <a:r>
              <a:rPr sz="2000" spc="5" dirty="0">
                <a:latin typeface="Noto Sans Mono CJK JP Bold"/>
                <a:cs typeface="Noto Sans Mono CJK JP Bold"/>
              </a:rPr>
              <a:t>沿着</a:t>
            </a:r>
            <a:r>
              <a:rPr sz="2000" spc="-5" dirty="0">
                <a:latin typeface="Noto Sans Mono CJK JP Bold"/>
                <a:cs typeface="Noto Sans Mono CJK JP Bold"/>
              </a:rPr>
              <a:t>划</a:t>
            </a:r>
            <a:r>
              <a:rPr sz="2000" spc="-10" dirty="0">
                <a:latin typeface="Noto Sans Mono CJK JP Bold"/>
                <a:cs typeface="Noto Sans Mono CJK JP Bold"/>
              </a:rPr>
              <a:t>分</a:t>
            </a:r>
            <a:r>
              <a:rPr sz="2000" spc="5" dirty="0">
                <a:latin typeface="Noto Sans Mono CJK JP Bold"/>
                <a:cs typeface="Noto Sans Mono CJK JP Bold"/>
              </a:rPr>
              <a:t>属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spc="5" dirty="0">
                <a:latin typeface="Noto Sans Mono CJK JP Bold"/>
                <a:cs typeface="Noto Sans Mono CJK JP Bold"/>
              </a:rPr>
              <a:t>所构</a:t>
            </a:r>
            <a:r>
              <a:rPr sz="2000" spc="-5" dirty="0">
                <a:latin typeface="Noto Sans Mono CJK JP Bold"/>
                <a:cs typeface="Noto Sans Mono CJK JP Bold"/>
              </a:rPr>
              <a:t>成</a:t>
            </a:r>
            <a:r>
              <a:rPr sz="2000" spc="-10" dirty="0">
                <a:latin typeface="Noto Sans Mono CJK JP Bold"/>
                <a:cs typeface="Noto Sans Mono CJK JP Bold"/>
              </a:rPr>
              <a:t>的</a:t>
            </a:r>
            <a:r>
              <a:rPr sz="2000" spc="315" dirty="0">
                <a:latin typeface="Noto Sans Mono CJK JP Bold"/>
                <a:cs typeface="Noto Sans Mono CJK JP Bold"/>
              </a:rPr>
              <a:t>“</a:t>
            </a:r>
            <a:r>
              <a:rPr sz="2000" spc="525" dirty="0">
                <a:latin typeface="Noto Sans Mono CJK JP Bold"/>
                <a:cs typeface="Noto Sans Mono CJK JP Bold"/>
              </a:rPr>
              <a:t>判</a:t>
            </a:r>
            <a:r>
              <a:rPr sz="2000" spc="5" dirty="0">
                <a:latin typeface="Noto Sans Mono CJK JP Bold"/>
                <a:cs typeface="Noto Sans Mono CJK JP Bold"/>
              </a:rPr>
              <a:t>定测</a:t>
            </a:r>
            <a:r>
              <a:rPr sz="2000" spc="-5" dirty="0">
                <a:latin typeface="Noto Sans Mono CJK JP Bold"/>
                <a:cs typeface="Noto Sans Mono CJK JP Bold"/>
              </a:rPr>
              <a:t>试</a:t>
            </a:r>
            <a:r>
              <a:rPr sz="2000" spc="5" dirty="0">
                <a:latin typeface="Noto Sans Mono CJK JP Bold"/>
                <a:cs typeface="Noto Sans Mono CJK JP Bold"/>
              </a:rPr>
              <a:t>序 </a:t>
            </a:r>
            <a:r>
              <a:rPr sz="2000" spc="240" dirty="0">
                <a:latin typeface="Noto Sans Mono CJK JP Bold"/>
                <a:cs typeface="Noto Sans Mono CJK JP Bold"/>
              </a:rPr>
              <a:t>列</a:t>
            </a:r>
            <a:r>
              <a:rPr sz="2000" spc="135" dirty="0">
                <a:latin typeface="Noto Sans Mono CJK JP Bold"/>
                <a:cs typeface="Noto Sans Mono CJK JP Bold"/>
              </a:rPr>
              <a:t>”</a:t>
            </a:r>
            <a:r>
              <a:rPr sz="2000" spc="240" dirty="0">
                <a:latin typeface="Noto Sans Mono CJK JP Bold"/>
                <a:cs typeface="Noto Sans Mono CJK JP Bold"/>
              </a:rPr>
              <a:t>下</a:t>
            </a:r>
            <a:r>
              <a:rPr sz="2000" spc="225" dirty="0">
                <a:latin typeface="Noto Sans Mono CJK JP Bold"/>
                <a:cs typeface="Noto Sans Mono CJK JP Bold"/>
              </a:rPr>
              <a:t>行</a:t>
            </a:r>
            <a:r>
              <a:rPr sz="2000" dirty="0">
                <a:latin typeface="Noto Sans Mono CJK JP Bold"/>
                <a:cs typeface="Noto Sans Mono CJK JP Bold"/>
              </a:rPr>
              <a:t>，</a:t>
            </a:r>
            <a:r>
              <a:rPr sz="2000" spc="-15" dirty="0">
                <a:latin typeface="Noto Sans Mono CJK JP Bold"/>
                <a:cs typeface="Noto Sans Mono CJK JP Bold"/>
              </a:rPr>
              <a:t>直</a:t>
            </a:r>
            <a:r>
              <a:rPr sz="2000" dirty="0">
                <a:latin typeface="Noto Sans Mono CJK JP Bold"/>
                <a:cs typeface="Noto Sans Mono CJK JP Bold"/>
              </a:rPr>
              <a:t>到叶结点</a:t>
            </a:r>
            <a:endParaRPr sz="20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600" y="386080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Noto Sans Mono CJK JP Bold"/>
                <a:cs typeface="Noto Sans Mono CJK JP Bold"/>
              </a:rPr>
              <a:t>预</a:t>
            </a:r>
            <a:r>
              <a:rPr sz="2800" spc="-5" dirty="0">
                <a:latin typeface="Noto Sans Mono CJK JP Bold"/>
                <a:cs typeface="Noto Sans Mono CJK JP Bold"/>
              </a:rPr>
              <a:t>剪枝</a:t>
            </a:r>
            <a:endParaRPr sz="2800" dirty="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0540" y="1747266"/>
            <a:ext cx="4685030" cy="1542415"/>
            <a:chOff x="510540" y="1123188"/>
            <a:chExt cx="4685030" cy="1542415"/>
          </a:xfrm>
        </p:grpSpPr>
        <p:sp>
          <p:nvSpPr>
            <p:cNvPr id="4" name="object 4"/>
            <p:cNvSpPr/>
            <p:nvPr/>
          </p:nvSpPr>
          <p:spPr>
            <a:xfrm>
              <a:off x="708660" y="1123188"/>
              <a:ext cx="4486656" cy="1542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494" y="1439418"/>
              <a:ext cx="314325" cy="1115695"/>
            </a:xfrm>
            <a:custGeom>
              <a:avLst/>
              <a:gdLst/>
              <a:ahLst/>
              <a:cxnLst/>
              <a:rect l="l" t="t" r="r" b="b"/>
              <a:pathLst>
                <a:path w="314325" h="1115695">
                  <a:moveTo>
                    <a:pt x="313944" y="1115567"/>
                  </a:moveTo>
                  <a:lnTo>
                    <a:pt x="252844" y="1113516"/>
                  </a:lnTo>
                  <a:lnTo>
                    <a:pt x="202949" y="1107916"/>
                  </a:lnTo>
                  <a:lnTo>
                    <a:pt x="169308" y="1099601"/>
                  </a:lnTo>
                  <a:lnTo>
                    <a:pt x="156972" y="1089405"/>
                  </a:lnTo>
                  <a:lnTo>
                    <a:pt x="156972" y="583945"/>
                  </a:lnTo>
                  <a:lnTo>
                    <a:pt x="144635" y="573750"/>
                  </a:lnTo>
                  <a:lnTo>
                    <a:pt x="110994" y="565435"/>
                  </a:lnTo>
                  <a:lnTo>
                    <a:pt x="61099" y="559835"/>
                  </a:lnTo>
                  <a:lnTo>
                    <a:pt x="0" y="557783"/>
                  </a:lnTo>
                  <a:lnTo>
                    <a:pt x="61099" y="555732"/>
                  </a:lnTo>
                  <a:lnTo>
                    <a:pt x="110994" y="550132"/>
                  </a:lnTo>
                  <a:lnTo>
                    <a:pt x="144635" y="541817"/>
                  </a:lnTo>
                  <a:lnTo>
                    <a:pt x="156972" y="531621"/>
                  </a:lnTo>
                  <a:lnTo>
                    <a:pt x="156972" y="26161"/>
                  </a:lnTo>
                  <a:lnTo>
                    <a:pt x="169308" y="15966"/>
                  </a:lnTo>
                  <a:lnTo>
                    <a:pt x="202949" y="7651"/>
                  </a:lnTo>
                  <a:lnTo>
                    <a:pt x="252844" y="2051"/>
                  </a:lnTo>
                  <a:lnTo>
                    <a:pt x="31394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59226" y="3822700"/>
            <a:ext cx="1093470" cy="444500"/>
            <a:chOff x="3459226" y="3198622"/>
            <a:chExt cx="1093470" cy="444500"/>
          </a:xfrm>
        </p:grpSpPr>
        <p:sp>
          <p:nvSpPr>
            <p:cNvPr id="7" name="object 7"/>
            <p:cNvSpPr/>
            <p:nvPr/>
          </p:nvSpPr>
          <p:spPr>
            <a:xfrm>
              <a:off x="3465576" y="3204972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5576" y="3204972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0859" y="3858767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4032" y="3656838"/>
            <a:ext cx="300355" cy="300355"/>
            <a:chOff x="3304032" y="3032760"/>
            <a:chExt cx="300355" cy="300355"/>
          </a:xfrm>
        </p:grpSpPr>
        <p:sp>
          <p:nvSpPr>
            <p:cNvPr id="11" name="object 11"/>
            <p:cNvSpPr/>
            <p:nvPr/>
          </p:nvSpPr>
          <p:spPr>
            <a:xfrm>
              <a:off x="3310128" y="30388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128" y="30388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5565" y="36419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7196" y="3457575"/>
            <a:ext cx="303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9439">
              <a:lnSpc>
                <a:spcPct val="1222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  </a:t>
            </a:r>
            <a:r>
              <a:rPr sz="2700" spc="232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2700" spc="375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脐部</a:t>
            </a:r>
            <a:r>
              <a:rPr sz="2700" spc="330" baseline="-4629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=?</a:t>
            </a:r>
            <a:r>
              <a:rPr sz="2700" spc="330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”</a:t>
            </a:r>
            <a:r>
              <a:rPr sz="2700" spc="75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42.9%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3920" y="3980433"/>
            <a:ext cx="1122045" cy="127000"/>
          </a:xfrm>
          <a:custGeom>
            <a:avLst/>
            <a:gdLst/>
            <a:ahLst/>
            <a:cxnLst/>
            <a:rect l="l" t="t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1253" y="1812543"/>
            <a:ext cx="34544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98245" algn="l"/>
              </a:tabLst>
            </a:pPr>
            <a:r>
              <a:rPr sz="1800" dirty="0">
                <a:latin typeface="Noto Sans Mono CJK JP Bold"/>
                <a:cs typeface="Noto Sans Mono CJK JP Bold"/>
              </a:rPr>
              <a:t>结点</a:t>
            </a:r>
            <a:r>
              <a:rPr sz="1800" spc="-5" dirty="0">
                <a:latin typeface="Verdana"/>
                <a:cs typeface="Verdana"/>
              </a:rPr>
              <a:t>1</a:t>
            </a:r>
            <a:r>
              <a:rPr sz="1800" spc="-5" dirty="0">
                <a:latin typeface="Noto Sans Mono CJK JP Bold"/>
                <a:cs typeface="Noto Sans Mono CJK JP Bold"/>
              </a:rPr>
              <a:t>：</a:t>
            </a:r>
            <a:r>
              <a:rPr sz="1800" dirty="0">
                <a:latin typeface="Noto Sans Mono CJK JP Bold"/>
                <a:cs typeface="Noto Sans Mono CJK JP Bold"/>
              </a:rPr>
              <a:t>若不划分，则将其标记为 </a:t>
            </a:r>
            <a:r>
              <a:rPr sz="1800" spc="-5" dirty="0">
                <a:latin typeface="Noto Sans Mono CJK JP Bold"/>
                <a:cs typeface="Noto Sans Mono CJK JP Bold"/>
              </a:rPr>
              <a:t>叶结点，类别标记为训练样例中最 </a:t>
            </a:r>
            <a:r>
              <a:rPr sz="1800" spc="95" dirty="0">
                <a:latin typeface="Noto Sans Mono CJK JP Bold"/>
                <a:cs typeface="Noto Sans Mono CJK JP Bold"/>
              </a:rPr>
              <a:t>多的类别，若选“好瓜”。</a:t>
            </a:r>
            <a:r>
              <a:rPr sz="1800" spc="95" dirty="0" err="1">
                <a:latin typeface="Noto Sans Mono CJK JP Bold"/>
                <a:cs typeface="Noto Sans Mono CJK JP Bold"/>
              </a:rPr>
              <a:t>验证集</a:t>
            </a:r>
            <a:r>
              <a:rPr sz="1800" dirty="0" err="1">
                <a:latin typeface="Noto Sans Mono CJK JP Bold"/>
                <a:cs typeface="Noto Sans Mono CJK JP Bold"/>
              </a:rPr>
              <a:t>中</a:t>
            </a:r>
            <a:r>
              <a:rPr sz="1800" dirty="0">
                <a:latin typeface="Noto Sans Mono CJK JP Bold"/>
                <a:cs typeface="Noto Sans Mono CJK JP Bold"/>
              </a:rPr>
              <a:t>，	被分类正确，得到验 证集精度为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6019800" y="2696122"/>
            <a:ext cx="267970" cy="237490"/>
            <a:chOff x="5847012" y="2072044"/>
            <a:chExt cx="267970" cy="237490"/>
          </a:xfrm>
        </p:grpSpPr>
        <p:sp>
          <p:nvSpPr>
            <p:cNvPr id="18" name="object 18"/>
            <p:cNvSpPr/>
            <p:nvPr/>
          </p:nvSpPr>
          <p:spPr>
            <a:xfrm>
              <a:off x="5847012" y="2072044"/>
              <a:ext cx="84574" cy="237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55750" y="2089970"/>
              <a:ext cx="104713" cy="1613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8654" y="2229415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8123" y="0"/>
                  </a:moveTo>
                  <a:lnTo>
                    <a:pt x="6040" y="1992"/>
                  </a:lnTo>
                  <a:lnTo>
                    <a:pt x="4027" y="3984"/>
                  </a:lnTo>
                  <a:lnTo>
                    <a:pt x="2012" y="3984"/>
                  </a:lnTo>
                  <a:lnTo>
                    <a:pt x="2012" y="7969"/>
                  </a:lnTo>
                  <a:lnTo>
                    <a:pt x="0" y="9961"/>
                  </a:lnTo>
                  <a:lnTo>
                    <a:pt x="4027" y="17930"/>
                  </a:lnTo>
                  <a:lnTo>
                    <a:pt x="6040" y="19923"/>
                  </a:lnTo>
                  <a:lnTo>
                    <a:pt x="20135" y="19923"/>
                  </a:lnTo>
                  <a:lnTo>
                    <a:pt x="20135" y="39843"/>
                  </a:lnTo>
                  <a:lnTo>
                    <a:pt x="18123" y="39843"/>
                  </a:lnTo>
                  <a:lnTo>
                    <a:pt x="18123" y="43827"/>
                  </a:lnTo>
                  <a:lnTo>
                    <a:pt x="16107" y="43827"/>
                  </a:lnTo>
                  <a:lnTo>
                    <a:pt x="16107" y="49804"/>
                  </a:lnTo>
                  <a:lnTo>
                    <a:pt x="14095" y="51793"/>
                  </a:lnTo>
                  <a:lnTo>
                    <a:pt x="12080" y="51793"/>
                  </a:lnTo>
                  <a:lnTo>
                    <a:pt x="12080" y="55778"/>
                  </a:lnTo>
                  <a:lnTo>
                    <a:pt x="2012" y="65739"/>
                  </a:lnTo>
                  <a:lnTo>
                    <a:pt x="8052" y="65739"/>
                  </a:lnTo>
                  <a:lnTo>
                    <a:pt x="14095" y="59762"/>
                  </a:lnTo>
                  <a:lnTo>
                    <a:pt x="14095" y="55778"/>
                  </a:lnTo>
                  <a:lnTo>
                    <a:pt x="16107" y="55778"/>
                  </a:lnTo>
                  <a:lnTo>
                    <a:pt x="18123" y="53785"/>
                  </a:lnTo>
                  <a:lnTo>
                    <a:pt x="18123" y="49804"/>
                  </a:lnTo>
                  <a:lnTo>
                    <a:pt x="20135" y="49804"/>
                  </a:lnTo>
                  <a:lnTo>
                    <a:pt x="20135" y="45820"/>
                  </a:lnTo>
                  <a:lnTo>
                    <a:pt x="22147" y="45820"/>
                  </a:lnTo>
                  <a:lnTo>
                    <a:pt x="22147" y="41835"/>
                  </a:lnTo>
                  <a:lnTo>
                    <a:pt x="24163" y="41835"/>
                  </a:lnTo>
                  <a:lnTo>
                    <a:pt x="24163" y="33866"/>
                  </a:lnTo>
                  <a:lnTo>
                    <a:pt x="26175" y="33866"/>
                  </a:lnTo>
                  <a:lnTo>
                    <a:pt x="24163" y="11953"/>
                  </a:lnTo>
                  <a:lnTo>
                    <a:pt x="22147" y="5976"/>
                  </a:lnTo>
                  <a:lnTo>
                    <a:pt x="18123" y="1992"/>
                  </a:lnTo>
                  <a:lnTo>
                    <a:pt x="18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323965" y="2718032"/>
            <a:ext cx="153035" cy="201295"/>
            <a:chOff x="6185309" y="2093954"/>
            <a:chExt cx="153035" cy="201295"/>
          </a:xfrm>
        </p:grpSpPr>
        <p:sp>
          <p:nvSpPr>
            <p:cNvPr id="22" name="object 22"/>
            <p:cNvSpPr/>
            <p:nvPr/>
          </p:nvSpPr>
          <p:spPr>
            <a:xfrm>
              <a:off x="6185309" y="2093954"/>
              <a:ext cx="92629" cy="1613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12156" y="2229415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8148" y="0"/>
                  </a:moveTo>
                  <a:lnTo>
                    <a:pt x="6061" y="1992"/>
                  </a:lnTo>
                  <a:lnTo>
                    <a:pt x="4052" y="3984"/>
                  </a:lnTo>
                  <a:lnTo>
                    <a:pt x="2043" y="3984"/>
                  </a:lnTo>
                  <a:lnTo>
                    <a:pt x="2043" y="7969"/>
                  </a:lnTo>
                  <a:lnTo>
                    <a:pt x="0" y="9961"/>
                  </a:lnTo>
                  <a:lnTo>
                    <a:pt x="2043" y="15938"/>
                  </a:lnTo>
                  <a:lnTo>
                    <a:pt x="6061" y="19923"/>
                  </a:lnTo>
                  <a:lnTo>
                    <a:pt x="18148" y="19923"/>
                  </a:lnTo>
                  <a:lnTo>
                    <a:pt x="18148" y="17930"/>
                  </a:lnTo>
                  <a:lnTo>
                    <a:pt x="20156" y="35858"/>
                  </a:lnTo>
                  <a:lnTo>
                    <a:pt x="18148" y="35858"/>
                  </a:lnTo>
                  <a:lnTo>
                    <a:pt x="18148" y="41835"/>
                  </a:lnTo>
                  <a:lnTo>
                    <a:pt x="16139" y="41835"/>
                  </a:lnTo>
                  <a:lnTo>
                    <a:pt x="16139" y="47812"/>
                  </a:lnTo>
                  <a:lnTo>
                    <a:pt x="14095" y="47812"/>
                  </a:lnTo>
                  <a:lnTo>
                    <a:pt x="14095" y="51793"/>
                  </a:lnTo>
                  <a:lnTo>
                    <a:pt x="12087" y="53785"/>
                  </a:lnTo>
                  <a:lnTo>
                    <a:pt x="10078" y="53785"/>
                  </a:lnTo>
                  <a:lnTo>
                    <a:pt x="10078" y="57770"/>
                  </a:lnTo>
                  <a:lnTo>
                    <a:pt x="2043" y="65739"/>
                  </a:lnTo>
                  <a:lnTo>
                    <a:pt x="8069" y="65739"/>
                  </a:lnTo>
                  <a:lnTo>
                    <a:pt x="14095" y="59762"/>
                  </a:lnTo>
                  <a:lnTo>
                    <a:pt x="14095" y="55778"/>
                  </a:lnTo>
                  <a:lnTo>
                    <a:pt x="16139" y="55778"/>
                  </a:lnTo>
                  <a:lnTo>
                    <a:pt x="18148" y="53785"/>
                  </a:lnTo>
                  <a:lnTo>
                    <a:pt x="18148" y="49804"/>
                  </a:lnTo>
                  <a:lnTo>
                    <a:pt x="20156" y="49804"/>
                  </a:lnTo>
                  <a:lnTo>
                    <a:pt x="20156" y="45820"/>
                  </a:lnTo>
                  <a:lnTo>
                    <a:pt x="22165" y="45820"/>
                  </a:lnTo>
                  <a:lnTo>
                    <a:pt x="22165" y="41835"/>
                  </a:lnTo>
                  <a:lnTo>
                    <a:pt x="24174" y="41835"/>
                  </a:lnTo>
                  <a:lnTo>
                    <a:pt x="24174" y="33866"/>
                  </a:lnTo>
                  <a:lnTo>
                    <a:pt x="26182" y="33866"/>
                  </a:lnTo>
                  <a:lnTo>
                    <a:pt x="24174" y="11953"/>
                  </a:lnTo>
                  <a:lnTo>
                    <a:pt x="22165" y="5976"/>
                  </a:lnTo>
                  <a:lnTo>
                    <a:pt x="18148" y="1992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477000" y="2696122"/>
            <a:ext cx="209550" cy="237490"/>
            <a:chOff x="6406808" y="2072044"/>
            <a:chExt cx="209550" cy="237490"/>
          </a:xfrm>
        </p:grpSpPr>
        <p:sp>
          <p:nvSpPr>
            <p:cNvPr id="25" name="object 25"/>
            <p:cNvSpPr/>
            <p:nvPr/>
          </p:nvSpPr>
          <p:spPr>
            <a:xfrm>
              <a:off x="6406808" y="2093954"/>
              <a:ext cx="96661" cy="1613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31661" y="2072044"/>
              <a:ext cx="84574" cy="2370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732901" y="2964753"/>
            <a:ext cx="93980" cy="287020"/>
            <a:chOff x="6732901" y="2340675"/>
            <a:chExt cx="93980" cy="287020"/>
          </a:xfrm>
        </p:grpSpPr>
        <p:sp>
          <p:nvSpPr>
            <p:cNvPr id="28" name="object 28"/>
            <p:cNvSpPr/>
            <p:nvPr/>
          </p:nvSpPr>
          <p:spPr>
            <a:xfrm>
              <a:off x="6743873" y="2340675"/>
              <a:ext cx="71815" cy="1070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32901" y="2487075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60">
                  <a:moveTo>
                    <a:pt x="91525" y="0"/>
                  </a:moveTo>
                  <a:lnTo>
                    <a:pt x="2234" y="0"/>
                  </a:lnTo>
                  <a:lnTo>
                    <a:pt x="0" y="2258"/>
                  </a:lnTo>
                  <a:lnTo>
                    <a:pt x="0" y="7835"/>
                  </a:lnTo>
                  <a:lnTo>
                    <a:pt x="2234" y="10094"/>
                  </a:lnTo>
                  <a:lnTo>
                    <a:pt x="91525" y="10094"/>
                  </a:lnTo>
                  <a:lnTo>
                    <a:pt x="93759" y="7835"/>
                  </a:lnTo>
                  <a:lnTo>
                    <a:pt x="93759" y="2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7863" y="2516354"/>
              <a:ext cx="71815" cy="1110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933382" y="3047543"/>
            <a:ext cx="115700" cy="1150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58788" y="2985009"/>
            <a:ext cx="510688" cy="1917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1219" y="3079852"/>
            <a:ext cx="156210" cy="52705"/>
          </a:xfrm>
          <a:custGeom>
            <a:avLst/>
            <a:gdLst/>
            <a:ahLst/>
            <a:cxnLst/>
            <a:rect l="l" t="t" r="r" b="b"/>
            <a:pathLst>
              <a:path w="156209" h="52705">
                <a:moveTo>
                  <a:pt x="155625" y="44426"/>
                </a:moveTo>
                <a:lnTo>
                  <a:pt x="2024" y="46445"/>
                </a:lnTo>
                <a:lnTo>
                  <a:pt x="0" y="48465"/>
                </a:lnTo>
                <a:lnTo>
                  <a:pt x="2024" y="50481"/>
                </a:lnTo>
                <a:lnTo>
                  <a:pt x="7994" y="52500"/>
                </a:lnTo>
                <a:lnTo>
                  <a:pt x="147631" y="52500"/>
                </a:lnTo>
                <a:lnTo>
                  <a:pt x="155625" y="50481"/>
                </a:lnTo>
                <a:lnTo>
                  <a:pt x="155625" y="44426"/>
                </a:lnTo>
                <a:close/>
              </a:path>
              <a:path w="156209" h="52705">
                <a:moveTo>
                  <a:pt x="155625" y="0"/>
                </a:moveTo>
                <a:lnTo>
                  <a:pt x="2024" y="2019"/>
                </a:lnTo>
                <a:lnTo>
                  <a:pt x="0" y="4039"/>
                </a:lnTo>
                <a:lnTo>
                  <a:pt x="2024" y="6058"/>
                </a:lnTo>
                <a:lnTo>
                  <a:pt x="7994" y="8078"/>
                </a:lnTo>
                <a:lnTo>
                  <a:pt x="147631" y="8078"/>
                </a:lnTo>
                <a:lnTo>
                  <a:pt x="155625" y="6058"/>
                </a:lnTo>
                <a:lnTo>
                  <a:pt x="155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2617" y="2985009"/>
            <a:ext cx="590456" cy="1917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8117" y="2199081"/>
            <a:ext cx="254635" cy="841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30"/>
              </a:spcBef>
            </a:pP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验 证 集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257" y="1416366"/>
            <a:ext cx="4685030" cy="1542415"/>
            <a:chOff x="510540" y="1123188"/>
            <a:chExt cx="4685030" cy="1542415"/>
          </a:xfrm>
        </p:grpSpPr>
        <p:sp>
          <p:nvSpPr>
            <p:cNvPr id="4" name="object 4"/>
            <p:cNvSpPr/>
            <p:nvPr/>
          </p:nvSpPr>
          <p:spPr>
            <a:xfrm>
              <a:off x="708660" y="1123188"/>
              <a:ext cx="4486656" cy="1542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494" y="1439418"/>
              <a:ext cx="314325" cy="1115695"/>
            </a:xfrm>
            <a:custGeom>
              <a:avLst/>
              <a:gdLst/>
              <a:ahLst/>
              <a:cxnLst/>
              <a:rect l="l" t="t" r="r" b="b"/>
              <a:pathLst>
                <a:path w="314325" h="1115695">
                  <a:moveTo>
                    <a:pt x="313944" y="1115567"/>
                  </a:moveTo>
                  <a:lnTo>
                    <a:pt x="252844" y="1113516"/>
                  </a:lnTo>
                  <a:lnTo>
                    <a:pt x="202949" y="1107916"/>
                  </a:lnTo>
                  <a:lnTo>
                    <a:pt x="169308" y="1099601"/>
                  </a:lnTo>
                  <a:lnTo>
                    <a:pt x="156972" y="1089405"/>
                  </a:lnTo>
                  <a:lnTo>
                    <a:pt x="156972" y="583945"/>
                  </a:lnTo>
                  <a:lnTo>
                    <a:pt x="144635" y="573750"/>
                  </a:lnTo>
                  <a:lnTo>
                    <a:pt x="110994" y="565435"/>
                  </a:lnTo>
                  <a:lnTo>
                    <a:pt x="61099" y="559835"/>
                  </a:lnTo>
                  <a:lnTo>
                    <a:pt x="0" y="557783"/>
                  </a:lnTo>
                  <a:lnTo>
                    <a:pt x="61099" y="555732"/>
                  </a:lnTo>
                  <a:lnTo>
                    <a:pt x="110994" y="550132"/>
                  </a:lnTo>
                  <a:lnTo>
                    <a:pt x="144635" y="541817"/>
                  </a:lnTo>
                  <a:lnTo>
                    <a:pt x="156972" y="531621"/>
                  </a:lnTo>
                  <a:lnTo>
                    <a:pt x="156972" y="26161"/>
                  </a:lnTo>
                  <a:lnTo>
                    <a:pt x="169308" y="15966"/>
                  </a:lnTo>
                  <a:lnTo>
                    <a:pt x="202949" y="7651"/>
                  </a:lnTo>
                  <a:lnTo>
                    <a:pt x="252844" y="2051"/>
                  </a:lnTo>
                  <a:lnTo>
                    <a:pt x="31394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576" y="1732596"/>
            <a:ext cx="254635" cy="841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30"/>
              </a:spcBef>
            </a:pP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验 证 集</a:t>
            </a:r>
            <a:endParaRPr sz="1800" dirty="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17052" y="1424900"/>
            <a:ext cx="111650" cy="184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453129" y="4508257"/>
            <a:ext cx="1093470" cy="445770"/>
            <a:chOff x="3453129" y="4001770"/>
            <a:chExt cx="1093470" cy="445770"/>
          </a:xfrm>
        </p:grpSpPr>
        <p:sp>
          <p:nvSpPr>
            <p:cNvPr id="9" name="object 9"/>
            <p:cNvSpPr/>
            <p:nvPr/>
          </p:nvSpPr>
          <p:spPr>
            <a:xfrm>
              <a:off x="345947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947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06748" y="455130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37021" y="4508257"/>
            <a:ext cx="1092200" cy="445770"/>
            <a:chOff x="5637021" y="4001770"/>
            <a:chExt cx="1092200" cy="445770"/>
          </a:xfrm>
        </p:grpSpPr>
        <p:sp>
          <p:nvSpPr>
            <p:cNvPr id="13" name="object 13"/>
            <p:cNvSpPr/>
            <p:nvPr/>
          </p:nvSpPr>
          <p:spPr>
            <a:xfrm>
              <a:off x="5643371" y="4008120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10"/>
                  </a:lnTo>
                  <a:lnTo>
                    <a:pt x="344512" y="14568"/>
                  </a:lnTo>
                  <a:lnTo>
                    <a:pt x="285882" y="25357"/>
                  </a:lnTo>
                  <a:lnTo>
                    <a:pt x="231276" y="38776"/>
                  </a:lnTo>
                  <a:lnTo>
                    <a:pt x="181200" y="54620"/>
                  </a:lnTo>
                  <a:lnTo>
                    <a:pt x="136161" y="72687"/>
                  </a:lnTo>
                  <a:lnTo>
                    <a:pt x="96663" y="92774"/>
                  </a:lnTo>
                  <a:lnTo>
                    <a:pt x="63213" y="114678"/>
                  </a:lnTo>
                  <a:lnTo>
                    <a:pt x="16477" y="163126"/>
                  </a:lnTo>
                  <a:lnTo>
                    <a:pt x="0" y="216407"/>
                  </a:lnTo>
                  <a:lnTo>
                    <a:pt x="4203" y="243551"/>
                  </a:lnTo>
                  <a:lnTo>
                    <a:pt x="36315" y="294618"/>
                  </a:lnTo>
                  <a:lnTo>
                    <a:pt x="96663" y="340041"/>
                  </a:lnTo>
                  <a:lnTo>
                    <a:pt x="136161" y="360128"/>
                  </a:lnTo>
                  <a:lnTo>
                    <a:pt x="181200" y="378195"/>
                  </a:lnTo>
                  <a:lnTo>
                    <a:pt x="231276" y="394039"/>
                  </a:lnTo>
                  <a:lnTo>
                    <a:pt x="285882" y="407458"/>
                  </a:lnTo>
                  <a:lnTo>
                    <a:pt x="344512" y="418247"/>
                  </a:lnTo>
                  <a:lnTo>
                    <a:pt x="406662" y="426205"/>
                  </a:lnTo>
                  <a:lnTo>
                    <a:pt x="471825" y="431129"/>
                  </a:lnTo>
                  <a:lnTo>
                    <a:pt x="539496" y="432815"/>
                  </a:lnTo>
                  <a:lnTo>
                    <a:pt x="607166" y="431129"/>
                  </a:lnTo>
                  <a:lnTo>
                    <a:pt x="672329" y="426205"/>
                  </a:lnTo>
                  <a:lnTo>
                    <a:pt x="734479" y="418247"/>
                  </a:lnTo>
                  <a:lnTo>
                    <a:pt x="793109" y="407458"/>
                  </a:lnTo>
                  <a:lnTo>
                    <a:pt x="847715" y="394039"/>
                  </a:lnTo>
                  <a:lnTo>
                    <a:pt x="897791" y="378195"/>
                  </a:lnTo>
                  <a:lnTo>
                    <a:pt x="942830" y="360128"/>
                  </a:lnTo>
                  <a:lnTo>
                    <a:pt x="982328" y="340041"/>
                  </a:lnTo>
                  <a:lnTo>
                    <a:pt x="1015778" y="318137"/>
                  </a:lnTo>
                  <a:lnTo>
                    <a:pt x="1062514" y="269689"/>
                  </a:lnTo>
                  <a:lnTo>
                    <a:pt x="1078992" y="216407"/>
                  </a:lnTo>
                  <a:lnTo>
                    <a:pt x="1074788" y="189264"/>
                  </a:lnTo>
                  <a:lnTo>
                    <a:pt x="1042676" y="138197"/>
                  </a:lnTo>
                  <a:lnTo>
                    <a:pt x="982328" y="92774"/>
                  </a:lnTo>
                  <a:lnTo>
                    <a:pt x="942830" y="72687"/>
                  </a:lnTo>
                  <a:lnTo>
                    <a:pt x="897791" y="54620"/>
                  </a:lnTo>
                  <a:lnTo>
                    <a:pt x="847715" y="38776"/>
                  </a:lnTo>
                  <a:lnTo>
                    <a:pt x="793109" y="25357"/>
                  </a:lnTo>
                  <a:lnTo>
                    <a:pt x="734479" y="14568"/>
                  </a:lnTo>
                  <a:lnTo>
                    <a:pt x="672329" y="6610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3371" y="4008120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216407"/>
                  </a:moveTo>
                  <a:lnTo>
                    <a:pt x="16477" y="163126"/>
                  </a:lnTo>
                  <a:lnTo>
                    <a:pt x="63213" y="114678"/>
                  </a:lnTo>
                  <a:lnTo>
                    <a:pt x="96663" y="92774"/>
                  </a:lnTo>
                  <a:lnTo>
                    <a:pt x="136161" y="72687"/>
                  </a:lnTo>
                  <a:lnTo>
                    <a:pt x="181200" y="54620"/>
                  </a:lnTo>
                  <a:lnTo>
                    <a:pt x="231276" y="38776"/>
                  </a:lnTo>
                  <a:lnTo>
                    <a:pt x="285882" y="25357"/>
                  </a:lnTo>
                  <a:lnTo>
                    <a:pt x="344512" y="14568"/>
                  </a:lnTo>
                  <a:lnTo>
                    <a:pt x="406662" y="6610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10"/>
                  </a:lnTo>
                  <a:lnTo>
                    <a:pt x="734479" y="14568"/>
                  </a:lnTo>
                  <a:lnTo>
                    <a:pt x="793109" y="25357"/>
                  </a:lnTo>
                  <a:lnTo>
                    <a:pt x="847715" y="38776"/>
                  </a:lnTo>
                  <a:lnTo>
                    <a:pt x="897791" y="54620"/>
                  </a:lnTo>
                  <a:lnTo>
                    <a:pt x="942830" y="72687"/>
                  </a:lnTo>
                  <a:lnTo>
                    <a:pt x="982328" y="92774"/>
                  </a:lnTo>
                  <a:lnTo>
                    <a:pt x="1015778" y="114678"/>
                  </a:lnTo>
                  <a:lnTo>
                    <a:pt x="1062514" y="163126"/>
                  </a:lnTo>
                  <a:lnTo>
                    <a:pt x="1078992" y="216407"/>
                  </a:lnTo>
                  <a:lnTo>
                    <a:pt x="1074788" y="243551"/>
                  </a:lnTo>
                  <a:lnTo>
                    <a:pt x="1042676" y="294618"/>
                  </a:lnTo>
                  <a:lnTo>
                    <a:pt x="982328" y="340041"/>
                  </a:lnTo>
                  <a:lnTo>
                    <a:pt x="942830" y="360128"/>
                  </a:lnTo>
                  <a:lnTo>
                    <a:pt x="897791" y="378195"/>
                  </a:lnTo>
                  <a:lnTo>
                    <a:pt x="847715" y="394039"/>
                  </a:lnTo>
                  <a:lnTo>
                    <a:pt x="793109" y="407458"/>
                  </a:lnTo>
                  <a:lnTo>
                    <a:pt x="734479" y="418247"/>
                  </a:lnTo>
                  <a:lnTo>
                    <a:pt x="672329" y="426205"/>
                  </a:lnTo>
                  <a:lnTo>
                    <a:pt x="607166" y="431129"/>
                  </a:lnTo>
                  <a:lnTo>
                    <a:pt x="539496" y="432815"/>
                  </a:lnTo>
                  <a:lnTo>
                    <a:pt x="471825" y="431129"/>
                  </a:lnTo>
                  <a:lnTo>
                    <a:pt x="406662" y="426205"/>
                  </a:lnTo>
                  <a:lnTo>
                    <a:pt x="344512" y="418247"/>
                  </a:lnTo>
                  <a:lnTo>
                    <a:pt x="285882" y="407458"/>
                  </a:lnTo>
                  <a:lnTo>
                    <a:pt x="231276" y="394039"/>
                  </a:lnTo>
                  <a:lnTo>
                    <a:pt x="181200" y="378195"/>
                  </a:lnTo>
                  <a:lnTo>
                    <a:pt x="136161" y="360128"/>
                  </a:lnTo>
                  <a:lnTo>
                    <a:pt x="96663" y="340041"/>
                  </a:lnTo>
                  <a:lnTo>
                    <a:pt x="63213" y="318137"/>
                  </a:lnTo>
                  <a:lnTo>
                    <a:pt x="16477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0640" y="455130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5269" y="4508257"/>
            <a:ext cx="1093470" cy="445770"/>
            <a:chOff x="1525269" y="4001770"/>
            <a:chExt cx="1093470" cy="445770"/>
          </a:xfrm>
        </p:grpSpPr>
        <p:sp>
          <p:nvSpPr>
            <p:cNvPr id="17" name="object 17"/>
            <p:cNvSpPr/>
            <p:nvPr/>
          </p:nvSpPr>
          <p:spPr>
            <a:xfrm>
              <a:off x="153161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161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8635" y="455130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1116" y="3700791"/>
            <a:ext cx="1955800" cy="814069"/>
          </a:xfrm>
          <a:custGeom>
            <a:avLst/>
            <a:gdLst/>
            <a:ahLst/>
            <a:cxnLst/>
            <a:rect l="l" t="t" r="r" b="b"/>
            <a:pathLst>
              <a:path w="1955800" h="814070">
                <a:moveTo>
                  <a:pt x="1955673" y="0"/>
                </a:moveTo>
                <a:lnTo>
                  <a:pt x="0" y="81406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50919" y="40520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8660" y="3697616"/>
            <a:ext cx="2167255" cy="820419"/>
            <a:chOff x="4018660" y="3191129"/>
            <a:chExt cx="2167255" cy="820419"/>
          </a:xfrm>
        </p:grpSpPr>
        <p:sp>
          <p:nvSpPr>
            <p:cNvPr id="23" name="object 23"/>
            <p:cNvSpPr/>
            <p:nvPr/>
          </p:nvSpPr>
          <p:spPr>
            <a:xfrm>
              <a:off x="4021835" y="3194304"/>
              <a:ext cx="2160905" cy="814069"/>
            </a:xfrm>
            <a:custGeom>
              <a:avLst/>
              <a:gdLst/>
              <a:ahLst/>
              <a:cxnLst/>
              <a:rect l="l" t="t" r="r" b="b"/>
              <a:pathLst>
                <a:path w="2160904" h="814070">
                  <a:moveTo>
                    <a:pt x="0" y="0"/>
                  </a:moveTo>
                  <a:lnTo>
                    <a:pt x="2160651" y="81406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1835" y="3384804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69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75757" y="4052072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7372" y="40520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226" y="3450601"/>
            <a:ext cx="1093470" cy="444500"/>
            <a:chOff x="3459226" y="2944114"/>
            <a:chExt cx="1093470" cy="444500"/>
          </a:xfrm>
        </p:grpSpPr>
        <p:sp>
          <p:nvSpPr>
            <p:cNvPr id="28" name="object 28"/>
            <p:cNvSpPr/>
            <p:nvPr/>
          </p:nvSpPr>
          <p:spPr>
            <a:xfrm>
              <a:off x="3465576" y="2950464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5576" y="2950464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70859" y="3487176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03778" y="3284485"/>
            <a:ext cx="300990" cy="300990"/>
            <a:chOff x="3303778" y="2777998"/>
            <a:chExt cx="300990" cy="300990"/>
          </a:xfrm>
        </p:grpSpPr>
        <p:sp>
          <p:nvSpPr>
            <p:cNvPr id="32" name="object 32"/>
            <p:cNvSpPr/>
            <p:nvPr/>
          </p:nvSpPr>
          <p:spPr>
            <a:xfrm>
              <a:off x="3310128" y="27843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10128" y="27843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85565" y="327026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24686" y="4365001"/>
            <a:ext cx="300990" cy="300990"/>
            <a:chOff x="1424686" y="3858514"/>
            <a:chExt cx="300990" cy="300990"/>
          </a:xfrm>
        </p:grpSpPr>
        <p:sp>
          <p:nvSpPr>
            <p:cNvPr id="36" name="object 36"/>
            <p:cNvSpPr/>
            <p:nvPr/>
          </p:nvSpPr>
          <p:spPr>
            <a:xfrm>
              <a:off x="1431036" y="386486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1036" y="386486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04950" y="435039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35782" y="4348237"/>
            <a:ext cx="300990" cy="300990"/>
            <a:chOff x="3335782" y="3841750"/>
            <a:chExt cx="300990" cy="300990"/>
          </a:xfrm>
        </p:grpSpPr>
        <p:sp>
          <p:nvSpPr>
            <p:cNvPr id="40" name="object 40"/>
            <p:cNvSpPr/>
            <p:nvPr/>
          </p:nvSpPr>
          <p:spPr>
            <a:xfrm>
              <a:off x="3342132" y="38481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42132" y="38481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417189" y="433490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52617" y="4378716"/>
            <a:ext cx="300990" cy="300990"/>
            <a:chOff x="5452617" y="3872229"/>
            <a:chExt cx="300990" cy="300990"/>
          </a:xfrm>
        </p:grpSpPr>
        <p:sp>
          <p:nvSpPr>
            <p:cNvPr id="44" name="object 44"/>
            <p:cNvSpPr/>
            <p:nvPr/>
          </p:nvSpPr>
          <p:spPr>
            <a:xfrm>
              <a:off x="5458967" y="387857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58967" y="387857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34659" y="436563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73567" y="3096978"/>
            <a:ext cx="3038475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69439">
              <a:lnSpc>
                <a:spcPct val="122100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  </a:t>
            </a:r>
            <a:r>
              <a:rPr sz="2700" spc="232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2700" spc="375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脐部</a:t>
            </a:r>
            <a:r>
              <a:rPr sz="2700" spc="330" baseline="-4629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=?</a:t>
            </a:r>
            <a:r>
              <a:rPr sz="2700" spc="330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”</a:t>
            </a:r>
            <a:r>
              <a:rPr sz="2700" spc="82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划分前</a:t>
            </a:r>
            <a:r>
              <a:rPr sz="18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42.9%</a:t>
            </a:r>
            <a:endParaRPr sz="1800" dirty="0">
              <a:latin typeface="Noto Sans Mono CJK JP Bold"/>
              <a:cs typeface="Noto Sans Mono CJK JP Bold"/>
            </a:endParaRPr>
          </a:p>
          <a:p>
            <a:pPr marL="12160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 dirty="0">
              <a:latin typeface="Noto Sans Mono CJK JP Bold"/>
              <a:cs typeface="Noto Sans Mono CJK JP 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25006" y="4196080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预剪枝决</a:t>
            </a:r>
            <a:r>
              <a:rPr sz="180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9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</a:t>
            </a:r>
            <a:endParaRPr sz="1800" dirty="0">
              <a:latin typeface="Noto Sans CJK JP Black"/>
              <a:cs typeface="Noto Sans CJK JP Black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93920" y="3609859"/>
            <a:ext cx="1122045" cy="127000"/>
          </a:xfrm>
          <a:custGeom>
            <a:avLst/>
            <a:gdLst/>
            <a:ahLst/>
            <a:cxnLst/>
            <a:rect l="l" t="t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449837" y="1066800"/>
            <a:ext cx="35303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6565" algn="l"/>
              </a:tabLst>
            </a:pPr>
            <a:r>
              <a:rPr sz="1800" dirty="0">
                <a:latin typeface="Noto Sans Mono CJK JP Bold"/>
                <a:cs typeface="Noto Sans Mono CJK JP Bold"/>
              </a:rPr>
              <a:t>结点</a:t>
            </a:r>
            <a:r>
              <a:rPr sz="1800" spc="-5" dirty="0">
                <a:latin typeface="Verdana"/>
                <a:cs typeface="Verdana"/>
              </a:rPr>
              <a:t>1</a:t>
            </a:r>
            <a:r>
              <a:rPr sz="1800" spc="-5" dirty="0">
                <a:latin typeface="Noto Sans Mono CJK JP Bold"/>
                <a:cs typeface="Noto Sans Mono CJK JP Bold"/>
              </a:rPr>
              <a:t>：</a:t>
            </a:r>
            <a:r>
              <a:rPr sz="1800" dirty="0">
                <a:latin typeface="Noto Sans Mono CJK JP Bold"/>
                <a:cs typeface="Noto Sans Mono CJK JP Bold"/>
              </a:rPr>
              <a:t>若划分，根据结点	，</a:t>
            </a:r>
          </a:p>
          <a:p>
            <a:pPr marL="335280">
              <a:lnSpc>
                <a:spcPct val="100000"/>
              </a:lnSpc>
              <a:tabLst>
                <a:tab pos="807720" algn="l"/>
              </a:tabLst>
            </a:pPr>
            <a:r>
              <a:rPr sz="1800" dirty="0">
                <a:latin typeface="Noto Sans Mono CJK JP Bold"/>
                <a:cs typeface="Noto Sans Mono CJK JP Bold"/>
              </a:rPr>
              <a:t>，	的训练样例，将这</a:t>
            </a:r>
            <a:r>
              <a:rPr sz="1800" spc="275" dirty="0">
                <a:latin typeface="Noto Sans Mono CJK JP Bold"/>
                <a:cs typeface="Noto Sans Mono CJK JP Bold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个结点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468206" y="1589371"/>
            <a:ext cx="3668839" cy="138242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72085">
              <a:lnSpc>
                <a:spcPts val="2100"/>
              </a:lnSpc>
              <a:spcBef>
                <a:spcPts val="219"/>
              </a:spcBef>
            </a:pPr>
            <a:r>
              <a:rPr sz="1800" spc="190" dirty="0">
                <a:latin typeface="Noto Sans Mono CJK JP Bold"/>
                <a:cs typeface="Noto Sans Mono CJK JP Bold"/>
              </a:rPr>
              <a:t>分别标记为“好瓜”、“好瓜”、  </a:t>
            </a:r>
            <a:r>
              <a:rPr sz="1800" spc="100" dirty="0">
                <a:latin typeface="Noto Sans Mono CJK JP Bold"/>
                <a:cs typeface="Noto Sans Mono CJK JP Bold"/>
              </a:rPr>
              <a:t>“坏瓜”。此时，验证集中编号为</a:t>
            </a:r>
            <a:endParaRPr sz="1800" dirty="0">
              <a:latin typeface="Noto Sans Mono CJK JP Bold"/>
              <a:cs typeface="Noto Sans Mono CJK JP Bold"/>
            </a:endParaRPr>
          </a:p>
          <a:p>
            <a:pPr marL="1550670">
              <a:lnSpc>
                <a:spcPts val="2100"/>
              </a:lnSpc>
            </a:pPr>
            <a:r>
              <a:rPr sz="1800" spc="-5" dirty="0">
                <a:latin typeface="Noto Sans Mono CJK JP Bold"/>
                <a:cs typeface="Noto Sans Mono CJK JP Bold"/>
              </a:rPr>
              <a:t>的样例被划分正确，</a:t>
            </a:r>
            <a:endParaRPr sz="18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验证集精度为</a:t>
            </a:r>
          </a:p>
        </p:txBody>
      </p:sp>
      <p:sp>
        <p:nvSpPr>
          <p:cNvPr id="52" name="object 52"/>
          <p:cNvSpPr/>
          <p:nvPr/>
        </p:nvSpPr>
        <p:spPr>
          <a:xfrm>
            <a:off x="8173165" y="1112013"/>
            <a:ext cx="213071" cy="221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8646" y="1421883"/>
            <a:ext cx="213071" cy="2214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9555" y="1428081"/>
            <a:ext cx="211676" cy="221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5493254" y="2139843"/>
            <a:ext cx="272415" cy="245110"/>
            <a:chOff x="5501232" y="2100455"/>
            <a:chExt cx="272415" cy="245110"/>
          </a:xfrm>
        </p:grpSpPr>
        <p:sp>
          <p:nvSpPr>
            <p:cNvPr id="56" name="object 56"/>
            <p:cNvSpPr/>
            <p:nvPr/>
          </p:nvSpPr>
          <p:spPr>
            <a:xfrm>
              <a:off x="5501232" y="2100455"/>
              <a:ext cx="85984" cy="2448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11783" y="2118969"/>
              <a:ext cx="106459" cy="166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46905" y="2262986"/>
              <a:ext cx="26670" cy="67945"/>
            </a:xfrm>
            <a:custGeom>
              <a:avLst/>
              <a:gdLst/>
              <a:ahLst/>
              <a:cxnLst/>
              <a:rect l="l" t="t" r="r" b="b"/>
              <a:pathLst>
                <a:path w="26670" h="67944">
                  <a:moveTo>
                    <a:pt x="18425" y="0"/>
                  </a:moveTo>
                  <a:lnTo>
                    <a:pt x="6140" y="2057"/>
                  </a:lnTo>
                  <a:lnTo>
                    <a:pt x="4095" y="4115"/>
                  </a:lnTo>
                  <a:lnTo>
                    <a:pt x="2045" y="4115"/>
                  </a:lnTo>
                  <a:lnTo>
                    <a:pt x="2045" y="8230"/>
                  </a:lnTo>
                  <a:lnTo>
                    <a:pt x="0" y="10288"/>
                  </a:lnTo>
                  <a:lnTo>
                    <a:pt x="4095" y="18518"/>
                  </a:lnTo>
                  <a:lnTo>
                    <a:pt x="6140" y="20576"/>
                  </a:lnTo>
                  <a:lnTo>
                    <a:pt x="20471" y="20576"/>
                  </a:lnTo>
                  <a:lnTo>
                    <a:pt x="20471" y="41149"/>
                  </a:lnTo>
                  <a:lnTo>
                    <a:pt x="18425" y="41149"/>
                  </a:lnTo>
                  <a:lnTo>
                    <a:pt x="18425" y="45264"/>
                  </a:lnTo>
                  <a:lnTo>
                    <a:pt x="16376" y="45264"/>
                  </a:lnTo>
                  <a:lnTo>
                    <a:pt x="16376" y="51437"/>
                  </a:lnTo>
                  <a:lnTo>
                    <a:pt x="14330" y="53491"/>
                  </a:lnTo>
                  <a:lnTo>
                    <a:pt x="12281" y="53491"/>
                  </a:lnTo>
                  <a:lnTo>
                    <a:pt x="12281" y="57606"/>
                  </a:lnTo>
                  <a:lnTo>
                    <a:pt x="2045" y="67895"/>
                  </a:lnTo>
                  <a:lnTo>
                    <a:pt x="8186" y="67895"/>
                  </a:lnTo>
                  <a:lnTo>
                    <a:pt x="14330" y="61722"/>
                  </a:lnTo>
                  <a:lnTo>
                    <a:pt x="14330" y="57606"/>
                  </a:lnTo>
                  <a:lnTo>
                    <a:pt x="16376" y="57606"/>
                  </a:lnTo>
                  <a:lnTo>
                    <a:pt x="18425" y="55549"/>
                  </a:lnTo>
                  <a:lnTo>
                    <a:pt x="18425" y="51437"/>
                  </a:lnTo>
                  <a:lnTo>
                    <a:pt x="20471" y="51437"/>
                  </a:lnTo>
                  <a:lnTo>
                    <a:pt x="20471" y="47322"/>
                  </a:lnTo>
                  <a:lnTo>
                    <a:pt x="22517" y="47322"/>
                  </a:lnTo>
                  <a:lnTo>
                    <a:pt x="22517" y="43207"/>
                  </a:lnTo>
                  <a:lnTo>
                    <a:pt x="24566" y="43207"/>
                  </a:lnTo>
                  <a:lnTo>
                    <a:pt x="24566" y="34976"/>
                  </a:lnTo>
                  <a:lnTo>
                    <a:pt x="26612" y="34976"/>
                  </a:lnTo>
                  <a:lnTo>
                    <a:pt x="24566" y="12345"/>
                  </a:lnTo>
                  <a:lnTo>
                    <a:pt x="22517" y="6172"/>
                  </a:lnTo>
                  <a:lnTo>
                    <a:pt x="18425" y="2057"/>
                  </a:lnTo>
                  <a:lnTo>
                    <a:pt x="1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853222" y="2168484"/>
            <a:ext cx="156210" cy="208279"/>
            <a:chOff x="5845171" y="2123084"/>
            <a:chExt cx="156210" cy="208279"/>
          </a:xfrm>
        </p:grpSpPr>
        <p:sp>
          <p:nvSpPr>
            <p:cNvPr id="60" name="object 60"/>
            <p:cNvSpPr/>
            <p:nvPr/>
          </p:nvSpPr>
          <p:spPr>
            <a:xfrm>
              <a:off x="5845171" y="2123084"/>
              <a:ext cx="94174" cy="166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74133" y="2262986"/>
              <a:ext cx="26670" cy="67945"/>
            </a:xfrm>
            <a:custGeom>
              <a:avLst/>
              <a:gdLst/>
              <a:ahLst/>
              <a:cxnLst/>
              <a:rect l="l" t="t" r="r" b="b"/>
              <a:pathLst>
                <a:path w="26670" h="67944">
                  <a:moveTo>
                    <a:pt x="18450" y="0"/>
                  </a:moveTo>
                  <a:lnTo>
                    <a:pt x="6162" y="2057"/>
                  </a:lnTo>
                  <a:lnTo>
                    <a:pt x="4120" y="4115"/>
                  </a:lnTo>
                  <a:lnTo>
                    <a:pt x="2077" y="4115"/>
                  </a:lnTo>
                  <a:lnTo>
                    <a:pt x="2077" y="8230"/>
                  </a:lnTo>
                  <a:lnTo>
                    <a:pt x="0" y="10288"/>
                  </a:lnTo>
                  <a:lnTo>
                    <a:pt x="2077" y="16461"/>
                  </a:lnTo>
                  <a:lnTo>
                    <a:pt x="6162" y="20576"/>
                  </a:lnTo>
                  <a:lnTo>
                    <a:pt x="18450" y="20576"/>
                  </a:lnTo>
                  <a:lnTo>
                    <a:pt x="18450" y="18518"/>
                  </a:lnTo>
                  <a:lnTo>
                    <a:pt x="20492" y="37034"/>
                  </a:lnTo>
                  <a:lnTo>
                    <a:pt x="18450" y="37034"/>
                  </a:lnTo>
                  <a:lnTo>
                    <a:pt x="18450" y="43207"/>
                  </a:lnTo>
                  <a:lnTo>
                    <a:pt x="16408" y="43207"/>
                  </a:lnTo>
                  <a:lnTo>
                    <a:pt x="16408" y="49379"/>
                  </a:lnTo>
                  <a:lnTo>
                    <a:pt x="14330" y="49379"/>
                  </a:lnTo>
                  <a:lnTo>
                    <a:pt x="14330" y="53491"/>
                  </a:lnTo>
                  <a:lnTo>
                    <a:pt x="12288" y="55549"/>
                  </a:lnTo>
                  <a:lnTo>
                    <a:pt x="10246" y="55549"/>
                  </a:lnTo>
                  <a:lnTo>
                    <a:pt x="10246" y="59664"/>
                  </a:lnTo>
                  <a:lnTo>
                    <a:pt x="2077" y="67895"/>
                  </a:lnTo>
                  <a:lnTo>
                    <a:pt x="8204" y="67895"/>
                  </a:lnTo>
                  <a:lnTo>
                    <a:pt x="14330" y="61722"/>
                  </a:lnTo>
                  <a:lnTo>
                    <a:pt x="14330" y="57606"/>
                  </a:lnTo>
                  <a:lnTo>
                    <a:pt x="16408" y="57606"/>
                  </a:lnTo>
                  <a:lnTo>
                    <a:pt x="18450" y="55549"/>
                  </a:lnTo>
                  <a:lnTo>
                    <a:pt x="18450" y="51437"/>
                  </a:lnTo>
                  <a:lnTo>
                    <a:pt x="20492" y="51437"/>
                  </a:lnTo>
                  <a:lnTo>
                    <a:pt x="20492" y="47322"/>
                  </a:lnTo>
                  <a:lnTo>
                    <a:pt x="22535" y="47322"/>
                  </a:lnTo>
                  <a:lnTo>
                    <a:pt x="22535" y="43207"/>
                  </a:lnTo>
                  <a:lnTo>
                    <a:pt x="24577" y="43207"/>
                  </a:lnTo>
                  <a:lnTo>
                    <a:pt x="24577" y="34976"/>
                  </a:lnTo>
                  <a:lnTo>
                    <a:pt x="26619" y="34976"/>
                  </a:lnTo>
                  <a:lnTo>
                    <a:pt x="24577" y="12345"/>
                  </a:lnTo>
                  <a:lnTo>
                    <a:pt x="22535" y="6172"/>
                  </a:lnTo>
                  <a:lnTo>
                    <a:pt x="18450" y="2057"/>
                  </a:lnTo>
                  <a:lnTo>
                    <a:pt x="1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108012" y="2161839"/>
            <a:ext cx="158115" cy="208279"/>
            <a:chOff x="6070364" y="2123084"/>
            <a:chExt cx="158115" cy="208279"/>
          </a:xfrm>
        </p:grpSpPr>
        <p:sp>
          <p:nvSpPr>
            <p:cNvPr id="63" name="object 63"/>
            <p:cNvSpPr/>
            <p:nvPr/>
          </p:nvSpPr>
          <p:spPr>
            <a:xfrm>
              <a:off x="6070364" y="2123084"/>
              <a:ext cx="98273" cy="1666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01383" y="2262986"/>
              <a:ext cx="26670" cy="67945"/>
            </a:xfrm>
            <a:custGeom>
              <a:avLst/>
              <a:gdLst/>
              <a:ahLst/>
              <a:cxnLst/>
              <a:rect l="l" t="t" r="r" b="b"/>
              <a:pathLst>
                <a:path w="26670" h="67944">
                  <a:moveTo>
                    <a:pt x="18450" y="0"/>
                  </a:moveTo>
                  <a:lnTo>
                    <a:pt x="6162" y="2057"/>
                  </a:lnTo>
                  <a:lnTo>
                    <a:pt x="4120" y="4115"/>
                  </a:lnTo>
                  <a:lnTo>
                    <a:pt x="2042" y="4115"/>
                  </a:lnTo>
                  <a:lnTo>
                    <a:pt x="2042" y="8230"/>
                  </a:lnTo>
                  <a:lnTo>
                    <a:pt x="0" y="10288"/>
                  </a:lnTo>
                  <a:lnTo>
                    <a:pt x="2042" y="16461"/>
                  </a:lnTo>
                  <a:lnTo>
                    <a:pt x="6162" y="20576"/>
                  </a:lnTo>
                  <a:lnTo>
                    <a:pt x="18450" y="20576"/>
                  </a:lnTo>
                  <a:lnTo>
                    <a:pt x="18450" y="18518"/>
                  </a:lnTo>
                  <a:lnTo>
                    <a:pt x="20492" y="37034"/>
                  </a:lnTo>
                  <a:lnTo>
                    <a:pt x="18450" y="37034"/>
                  </a:lnTo>
                  <a:lnTo>
                    <a:pt x="18450" y="43207"/>
                  </a:lnTo>
                  <a:lnTo>
                    <a:pt x="16372" y="43207"/>
                  </a:lnTo>
                  <a:lnTo>
                    <a:pt x="16372" y="49379"/>
                  </a:lnTo>
                  <a:lnTo>
                    <a:pt x="14330" y="49379"/>
                  </a:lnTo>
                  <a:lnTo>
                    <a:pt x="14330" y="53491"/>
                  </a:lnTo>
                  <a:lnTo>
                    <a:pt x="12288" y="55549"/>
                  </a:lnTo>
                  <a:lnTo>
                    <a:pt x="10246" y="55549"/>
                  </a:lnTo>
                  <a:lnTo>
                    <a:pt x="10246" y="59664"/>
                  </a:lnTo>
                  <a:lnTo>
                    <a:pt x="2042" y="67895"/>
                  </a:lnTo>
                  <a:lnTo>
                    <a:pt x="8204" y="67895"/>
                  </a:lnTo>
                  <a:lnTo>
                    <a:pt x="14330" y="61722"/>
                  </a:lnTo>
                  <a:lnTo>
                    <a:pt x="14330" y="57606"/>
                  </a:lnTo>
                  <a:lnTo>
                    <a:pt x="16372" y="57606"/>
                  </a:lnTo>
                  <a:lnTo>
                    <a:pt x="18450" y="55549"/>
                  </a:lnTo>
                  <a:lnTo>
                    <a:pt x="18450" y="51437"/>
                  </a:lnTo>
                  <a:lnTo>
                    <a:pt x="20492" y="51437"/>
                  </a:lnTo>
                  <a:lnTo>
                    <a:pt x="20492" y="47322"/>
                  </a:lnTo>
                  <a:lnTo>
                    <a:pt x="22535" y="47322"/>
                  </a:lnTo>
                  <a:lnTo>
                    <a:pt x="22535" y="43207"/>
                  </a:lnTo>
                  <a:lnTo>
                    <a:pt x="24577" y="43207"/>
                  </a:lnTo>
                  <a:lnTo>
                    <a:pt x="24577" y="34976"/>
                  </a:lnTo>
                  <a:lnTo>
                    <a:pt x="26619" y="34976"/>
                  </a:lnTo>
                  <a:lnTo>
                    <a:pt x="24577" y="12345"/>
                  </a:lnTo>
                  <a:lnTo>
                    <a:pt x="22535" y="6172"/>
                  </a:lnTo>
                  <a:lnTo>
                    <a:pt x="18450" y="2057"/>
                  </a:lnTo>
                  <a:lnTo>
                    <a:pt x="1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345300" y="2191115"/>
            <a:ext cx="264160" cy="208279"/>
            <a:chOff x="6309903" y="2123084"/>
            <a:chExt cx="264160" cy="208279"/>
          </a:xfrm>
        </p:grpSpPr>
        <p:sp>
          <p:nvSpPr>
            <p:cNvPr id="66" name="object 66"/>
            <p:cNvSpPr/>
            <p:nvPr/>
          </p:nvSpPr>
          <p:spPr>
            <a:xfrm>
              <a:off x="6309903" y="2123084"/>
              <a:ext cx="77780" cy="1625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28633" y="2123084"/>
              <a:ext cx="77816" cy="1625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7363" y="2262986"/>
              <a:ext cx="26670" cy="67945"/>
            </a:xfrm>
            <a:custGeom>
              <a:avLst/>
              <a:gdLst/>
              <a:ahLst/>
              <a:cxnLst/>
              <a:rect l="l" t="t" r="r" b="b"/>
              <a:pathLst>
                <a:path w="26670" h="67944">
                  <a:moveTo>
                    <a:pt x="20492" y="0"/>
                  </a:moveTo>
                  <a:lnTo>
                    <a:pt x="6162" y="2057"/>
                  </a:lnTo>
                  <a:lnTo>
                    <a:pt x="4120" y="4115"/>
                  </a:lnTo>
                  <a:lnTo>
                    <a:pt x="2077" y="4115"/>
                  </a:lnTo>
                  <a:lnTo>
                    <a:pt x="2077" y="8230"/>
                  </a:lnTo>
                  <a:lnTo>
                    <a:pt x="0" y="10288"/>
                  </a:lnTo>
                  <a:lnTo>
                    <a:pt x="4120" y="18518"/>
                  </a:lnTo>
                  <a:lnTo>
                    <a:pt x="6162" y="20576"/>
                  </a:lnTo>
                  <a:lnTo>
                    <a:pt x="20492" y="20576"/>
                  </a:lnTo>
                  <a:lnTo>
                    <a:pt x="20492" y="18518"/>
                  </a:lnTo>
                  <a:lnTo>
                    <a:pt x="22535" y="37034"/>
                  </a:lnTo>
                  <a:lnTo>
                    <a:pt x="20492" y="37034"/>
                  </a:lnTo>
                  <a:lnTo>
                    <a:pt x="20492" y="43207"/>
                  </a:lnTo>
                  <a:lnTo>
                    <a:pt x="18450" y="43207"/>
                  </a:lnTo>
                  <a:lnTo>
                    <a:pt x="18450" y="47322"/>
                  </a:lnTo>
                  <a:lnTo>
                    <a:pt x="16408" y="47322"/>
                  </a:lnTo>
                  <a:lnTo>
                    <a:pt x="16408" y="51437"/>
                  </a:lnTo>
                  <a:lnTo>
                    <a:pt x="14330" y="53491"/>
                  </a:lnTo>
                  <a:lnTo>
                    <a:pt x="12288" y="53491"/>
                  </a:lnTo>
                  <a:lnTo>
                    <a:pt x="12288" y="57606"/>
                  </a:lnTo>
                  <a:lnTo>
                    <a:pt x="8204" y="61722"/>
                  </a:lnTo>
                  <a:lnTo>
                    <a:pt x="6162" y="61722"/>
                  </a:lnTo>
                  <a:lnTo>
                    <a:pt x="6162" y="65837"/>
                  </a:lnTo>
                  <a:lnTo>
                    <a:pt x="4120" y="67895"/>
                  </a:lnTo>
                  <a:lnTo>
                    <a:pt x="10246" y="67895"/>
                  </a:lnTo>
                  <a:lnTo>
                    <a:pt x="14330" y="63779"/>
                  </a:lnTo>
                  <a:lnTo>
                    <a:pt x="14330" y="59664"/>
                  </a:lnTo>
                  <a:lnTo>
                    <a:pt x="16408" y="59664"/>
                  </a:lnTo>
                  <a:lnTo>
                    <a:pt x="18450" y="57606"/>
                  </a:lnTo>
                  <a:lnTo>
                    <a:pt x="18450" y="53491"/>
                  </a:lnTo>
                  <a:lnTo>
                    <a:pt x="20492" y="53491"/>
                  </a:lnTo>
                  <a:lnTo>
                    <a:pt x="20492" y="49379"/>
                  </a:lnTo>
                  <a:lnTo>
                    <a:pt x="22535" y="49379"/>
                  </a:lnTo>
                  <a:lnTo>
                    <a:pt x="22535" y="45264"/>
                  </a:lnTo>
                  <a:lnTo>
                    <a:pt x="24577" y="45264"/>
                  </a:lnTo>
                  <a:lnTo>
                    <a:pt x="24577" y="37034"/>
                  </a:lnTo>
                  <a:lnTo>
                    <a:pt x="26619" y="37034"/>
                  </a:lnTo>
                  <a:lnTo>
                    <a:pt x="24577" y="10288"/>
                  </a:lnTo>
                  <a:lnTo>
                    <a:pt x="22535" y="4115"/>
                  </a:lnTo>
                  <a:lnTo>
                    <a:pt x="20492" y="2057"/>
                  </a:lnTo>
                  <a:lnTo>
                    <a:pt x="20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668560" y="2162084"/>
            <a:ext cx="349250" cy="549910"/>
            <a:chOff x="6655883" y="2100455"/>
            <a:chExt cx="349250" cy="549910"/>
          </a:xfrm>
        </p:grpSpPr>
        <p:sp>
          <p:nvSpPr>
            <p:cNvPr id="70" name="object 70"/>
            <p:cNvSpPr/>
            <p:nvPr/>
          </p:nvSpPr>
          <p:spPr>
            <a:xfrm>
              <a:off x="6655883" y="2123084"/>
              <a:ext cx="77780" cy="162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66445" y="2123084"/>
              <a:ext cx="94153" cy="1625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1302" y="2100455"/>
              <a:ext cx="100772" cy="3692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11216" y="2509243"/>
              <a:ext cx="93980" cy="10160"/>
            </a:xfrm>
            <a:custGeom>
              <a:avLst/>
              <a:gdLst/>
              <a:ahLst/>
              <a:cxnLst/>
              <a:rect l="l" t="t" r="r" b="b"/>
              <a:pathLst>
                <a:path w="93979" h="10160">
                  <a:moveTo>
                    <a:pt x="91601" y="0"/>
                  </a:moveTo>
                  <a:lnTo>
                    <a:pt x="2236" y="0"/>
                  </a:lnTo>
                  <a:lnTo>
                    <a:pt x="0" y="2268"/>
                  </a:lnTo>
                  <a:lnTo>
                    <a:pt x="0" y="7872"/>
                  </a:lnTo>
                  <a:lnTo>
                    <a:pt x="2236" y="10141"/>
                  </a:lnTo>
                  <a:lnTo>
                    <a:pt x="91601" y="10141"/>
                  </a:lnTo>
                  <a:lnTo>
                    <a:pt x="93837" y="7872"/>
                  </a:lnTo>
                  <a:lnTo>
                    <a:pt x="93837" y="2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26191" y="2538660"/>
              <a:ext cx="71874" cy="1115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7168606" y="2506097"/>
            <a:ext cx="115795" cy="1156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84046" y="2429970"/>
            <a:ext cx="511111" cy="1917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39782" y="2510578"/>
            <a:ext cx="156210" cy="53340"/>
          </a:xfrm>
          <a:custGeom>
            <a:avLst/>
            <a:gdLst/>
            <a:ahLst/>
            <a:cxnLst/>
            <a:rect l="l" t="t" r="r" b="b"/>
            <a:pathLst>
              <a:path w="156209" h="53339">
                <a:moveTo>
                  <a:pt x="155754" y="44636"/>
                </a:moveTo>
                <a:lnTo>
                  <a:pt x="2026" y="46665"/>
                </a:lnTo>
                <a:lnTo>
                  <a:pt x="0" y="48694"/>
                </a:lnTo>
                <a:lnTo>
                  <a:pt x="2026" y="50719"/>
                </a:lnTo>
                <a:lnTo>
                  <a:pt x="8000" y="52748"/>
                </a:lnTo>
                <a:lnTo>
                  <a:pt x="147753" y="52748"/>
                </a:lnTo>
                <a:lnTo>
                  <a:pt x="155754" y="50719"/>
                </a:lnTo>
                <a:lnTo>
                  <a:pt x="155754" y="44636"/>
                </a:lnTo>
                <a:close/>
              </a:path>
              <a:path w="156209" h="53339">
                <a:moveTo>
                  <a:pt x="155754" y="0"/>
                </a:moveTo>
                <a:lnTo>
                  <a:pt x="2026" y="2029"/>
                </a:lnTo>
                <a:lnTo>
                  <a:pt x="0" y="4058"/>
                </a:lnTo>
                <a:lnTo>
                  <a:pt x="2026" y="6087"/>
                </a:lnTo>
                <a:lnTo>
                  <a:pt x="8000" y="8116"/>
                </a:lnTo>
                <a:lnTo>
                  <a:pt x="147753" y="8116"/>
                </a:lnTo>
                <a:lnTo>
                  <a:pt x="155754" y="6087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09413" y="2432334"/>
            <a:ext cx="584970" cy="1917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257" y="1142046"/>
            <a:ext cx="4685030" cy="1542415"/>
            <a:chOff x="510540" y="1123188"/>
            <a:chExt cx="4685030" cy="1542415"/>
          </a:xfrm>
        </p:grpSpPr>
        <p:sp>
          <p:nvSpPr>
            <p:cNvPr id="4" name="object 4"/>
            <p:cNvSpPr/>
            <p:nvPr/>
          </p:nvSpPr>
          <p:spPr>
            <a:xfrm>
              <a:off x="708660" y="1123188"/>
              <a:ext cx="4486656" cy="1542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494" y="1439418"/>
              <a:ext cx="314325" cy="1115695"/>
            </a:xfrm>
            <a:custGeom>
              <a:avLst/>
              <a:gdLst/>
              <a:ahLst/>
              <a:cxnLst/>
              <a:rect l="l" t="t" r="r" b="b"/>
              <a:pathLst>
                <a:path w="314325" h="1115695">
                  <a:moveTo>
                    <a:pt x="313944" y="1115567"/>
                  </a:moveTo>
                  <a:lnTo>
                    <a:pt x="252844" y="1113516"/>
                  </a:lnTo>
                  <a:lnTo>
                    <a:pt x="202949" y="1107916"/>
                  </a:lnTo>
                  <a:lnTo>
                    <a:pt x="169308" y="1099601"/>
                  </a:lnTo>
                  <a:lnTo>
                    <a:pt x="156972" y="1089405"/>
                  </a:lnTo>
                  <a:lnTo>
                    <a:pt x="156972" y="583945"/>
                  </a:lnTo>
                  <a:lnTo>
                    <a:pt x="144635" y="573750"/>
                  </a:lnTo>
                  <a:lnTo>
                    <a:pt x="110994" y="565435"/>
                  </a:lnTo>
                  <a:lnTo>
                    <a:pt x="61099" y="559835"/>
                  </a:lnTo>
                  <a:lnTo>
                    <a:pt x="0" y="557783"/>
                  </a:lnTo>
                  <a:lnTo>
                    <a:pt x="61099" y="555732"/>
                  </a:lnTo>
                  <a:lnTo>
                    <a:pt x="110994" y="550132"/>
                  </a:lnTo>
                  <a:lnTo>
                    <a:pt x="144635" y="541817"/>
                  </a:lnTo>
                  <a:lnTo>
                    <a:pt x="156972" y="531621"/>
                  </a:lnTo>
                  <a:lnTo>
                    <a:pt x="156972" y="26161"/>
                  </a:lnTo>
                  <a:lnTo>
                    <a:pt x="169308" y="15966"/>
                  </a:lnTo>
                  <a:lnTo>
                    <a:pt x="202949" y="7651"/>
                  </a:lnTo>
                  <a:lnTo>
                    <a:pt x="252844" y="2051"/>
                  </a:lnTo>
                  <a:lnTo>
                    <a:pt x="31394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576" y="1458276"/>
            <a:ext cx="254635" cy="841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30"/>
              </a:spcBef>
            </a:pP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验 证 集</a:t>
            </a:r>
            <a:endParaRPr sz="1800" dirty="0">
              <a:latin typeface="Noto Sans Mono CJK JP Bold"/>
              <a:cs typeface="Noto Sans Mono CJK JP Bol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3129" y="4012307"/>
            <a:ext cx="1093470" cy="445770"/>
            <a:chOff x="3453129" y="4001770"/>
            <a:chExt cx="1093470" cy="445770"/>
          </a:xfrm>
        </p:grpSpPr>
        <p:sp>
          <p:nvSpPr>
            <p:cNvPr id="9" name="object 9"/>
            <p:cNvSpPr/>
            <p:nvPr/>
          </p:nvSpPr>
          <p:spPr>
            <a:xfrm>
              <a:off x="345947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947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06748" y="405535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37021" y="4012307"/>
            <a:ext cx="1092200" cy="445770"/>
            <a:chOff x="5637021" y="4001770"/>
            <a:chExt cx="1092200" cy="445770"/>
          </a:xfrm>
        </p:grpSpPr>
        <p:sp>
          <p:nvSpPr>
            <p:cNvPr id="13" name="object 13"/>
            <p:cNvSpPr/>
            <p:nvPr/>
          </p:nvSpPr>
          <p:spPr>
            <a:xfrm>
              <a:off x="5643371" y="4008120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10"/>
                  </a:lnTo>
                  <a:lnTo>
                    <a:pt x="344512" y="14568"/>
                  </a:lnTo>
                  <a:lnTo>
                    <a:pt x="285882" y="25357"/>
                  </a:lnTo>
                  <a:lnTo>
                    <a:pt x="231276" y="38776"/>
                  </a:lnTo>
                  <a:lnTo>
                    <a:pt x="181200" y="54620"/>
                  </a:lnTo>
                  <a:lnTo>
                    <a:pt x="136161" y="72687"/>
                  </a:lnTo>
                  <a:lnTo>
                    <a:pt x="96663" y="92774"/>
                  </a:lnTo>
                  <a:lnTo>
                    <a:pt x="63213" y="114678"/>
                  </a:lnTo>
                  <a:lnTo>
                    <a:pt x="16477" y="163126"/>
                  </a:lnTo>
                  <a:lnTo>
                    <a:pt x="0" y="216407"/>
                  </a:lnTo>
                  <a:lnTo>
                    <a:pt x="4203" y="243551"/>
                  </a:lnTo>
                  <a:lnTo>
                    <a:pt x="36315" y="294618"/>
                  </a:lnTo>
                  <a:lnTo>
                    <a:pt x="96663" y="340041"/>
                  </a:lnTo>
                  <a:lnTo>
                    <a:pt x="136161" y="360128"/>
                  </a:lnTo>
                  <a:lnTo>
                    <a:pt x="181200" y="378195"/>
                  </a:lnTo>
                  <a:lnTo>
                    <a:pt x="231276" y="394039"/>
                  </a:lnTo>
                  <a:lnTo>
                    <a:pt x="285882" y="407458"/>
                  </a:lnTo>
                  <a:lnTo>
                    <a:pt x="344512" y="418247"/>
                  </a:lnTo>
                  <a:lnTo>
                    <a:pt x="406662" y="426205"/>
                  </a:lnTo>
                  <a:lnTo>
                    <a:pt x="471825" y="431129"/>
                  </a:lnTo>
                  <a:lnTo>
                    <a:pt x="539496" y="432815"/>
                  </a:lnTo>
                  <a:lnTo>
                    <a:pt x="607166" y="431129"/>
                  </a:lnTo>
                  <a:lnTo>
                    <a:pt x="672329" y="426205"/>
                  </a:lnTo>
                  <a:lnTo>
                    <a:pt x="734479" y="418247"/>
                  </a:lnTo>
                  <a:lnTo>
                    <a:pt x="793109" y="407458"/>
                  </a:lnTo>
                  <a:lnTo>
                    <a:pt x="847715" y="394039"/>
                  </a:lnTo>
                  <a:lnTo>
                    <a:pt x="897791" y="378195"/>
                  </a:lnTo>
                  <a:lnTo>
                    <a:pt x="942830" y="360128"/>
                  </a:lnTo>
                  <a:lnTo>
                    <a:pt x="982328" y="340041"/>
                  </a:lnTo>
                  <a:lnTo>
                    <a:pt x="1015778" y="318137"/>
                  </a:lnTo>
                  <a:lnTo>
                    <a:pt x="1062514" y="269689"/>
                  </a:lnTo>
                  <a:lnTo>
                    <a:pt x="1078992" y="216407"/>
                  </a:lnTo>
                  <a:lnTo>
                    <a:pt x="1074788" y="189264"/>
                  </a:lnTo>
                  <a:lnTo>
                    <a:pt x="1042676" y="138197"/>
                  </a:lnTo>
                  <a:lnTo>
                    <a:pt x="982328" y="92774"/>
                  </a:lnTo>
                  <a:lnTo>
                    <a:pt x="942830" y="72687"/>
                  </a:lnTo>
                  <a:lnTo>
                    <a:pt x="897791" y="54620"/>
                  </a:lnTo>
                  <a:lnTo>
                    <a:pt x="847715" y="38776"/>
                  </a:lnTo>
                  <a:lnTo>
                    <a:pt x="793109" y="25357"/>
                  </a:lnTo>
                  <a:lnTo>
                    <a:pt x="734479" y="14568"/>
                  </a:lnTo>
                  <a:lnTo>
                    <a:pt x="672329" y="6610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3371" y="4008120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216407"/>
                  </a:moveTo>
                  <a:lnTo>
                    <a:pt x="16477" y="163126"/>
                  </a:lnTo>
                  <a:lnTo>
                    <a:pt x="63213" y="114678"/>
                  </a:lnTo>
                  <a:lnTo>
                    <a:pt x="96663" y="92774"/>
                  </a:lnTo>
                  <a:lnTo>
                    <a:pt x="136161" y="72687"/>
                  </a:lnTo>
                  <a:lnTo>
                    <a:pt x="181200" y="54620"/>
                  </a:lnTo>
                  <a:lnTo>
                    <a:pt x="231276" y="38776"/>
                  </a:lnTo>
                  <a:lnTo>
                    <a:pt x="285882" y="25357"/>
                  </a:lnTo>
                  <a:lnTo>
                    <a:pt x="344512" y="14568"/>
                  </a:lnTo>
                  <a:lnTo>
                    <a:pt x="406662" y="6610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10"/>
                  </a:lnTo>
                  <a:lnTo>
                    <a:pt x="734479" y="14568"/>
                  </a:lnTo>
                  <a:lnTo>
                    <a:pt x="793109" y="25357"/>
                  </a:lnTo>
                  <a:lnTo>
                    <a:pt x="847715" y="38776"/>
                  </a:lnTo>
                  <a:lnTo>
                    <a:pt x="897791" y="54620"/>
                  </a:lnTo>
                  <a:lnTo>
                    <a:pt x="942830" y="72687"/>
                  </a:lnTo>
                  <a:lnTo>
                    <a:pt x="982328" y="92774"/>
                  </a:lnTo>
                  <a:lnTo>
                    <a:pt x="1015778" y="114678"/>
                  </a:lnTo>
                  <a:lnTo>
                    <a:pt x="1062514" y="163126"/>
                  </a:lnTo>
                  <a:lnTo>
                    <a:pt x="1078992" y="216407"/>
                  </a:lnTo>
                  <a:lnTo>
                    <a:pt x="1074788" y="243551"/>
                  </a:lnTo>
                  <a:lnTo>
                    <a:pt x="1042676" y="294618"/>
                  </a:lnTo>
                  <a:lnTo>
                    <a:pt x="982328" y="340041"/>
                  </a:lnTo>
                  <a:lnTo>
                    <a:pt x="942830" y="360128"/>
                  </a:lnTo>
                  <a:lnTo>
                    <a:pt x="897791" y="378195"/>
                  </a:lnTo>
                  <a:lnTo>
                    <a:pt x="847715" y="394039"/>
                  </a:lnTo>
                  <a:lnTo>
                    <a:pt x="793109" y="407458"/>
                  </a:lnTo>
                  <a:lnTo>
                    <a:pt x="734479" y="418247"/>
                  </a:lnTo>
                  <a:lnTo>
                    <a:pt x="672329" y="426205"/>
                  </a:lnTo>
                  <a:lnTo>
                    <a:pt x="607166" y="431129"/>
                  </a:lnTo>
                  <a:lnTo>
                    <a:pt x="539496" y="432815"/>
                  </a:lnTo>
                  <a:lnTo>
                    <a:pt x="471825" y="431129"/>
                  </a:lnTo>
                  <a:lnTo>
                    <a:pt x="406662" y="426205"/>
                  </a:lnTo>
                  <a:lnTo>
                    <a:pt x="344512" y="418247"/>
                  </a:lnTo>
                  <a:lnTo>
                    <a:pt x="285882" y="407458"/>
                  </a:lnTo>
                  <a:lnTo>
                    <a:pt x="231276" y="394039"/>
                  </a:lnTo>
                  <a:lnTo>
                    <a:pt x="181200" y="378195"/>
                  </a:lnTo>
                  <a:lnTo>
                    <a:pt x="136161" y="360128"/>
                  </a:lnTo>
                  <a:lnTo>
                    <a:pt x="96663" y="340041"/>
                  </a:lnTo>
                  <a:lnTo>
                    <a:pt x="63213" y="318137"/>
                  </a:lnTo>
                  <a:lnTo>
                    <a:pt x="16477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0640" y="405535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坏瓜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5269" y="4012307"/>
            <a:ext cx="1093470" cy="445770"/>
            <a:chOff x="1525269" y="4001770"/>
            <a:chExt cx="1093470" cy="445770"/>
          </a:xfrm>
        </p:grpSpPr>
        <p:sp>
          <p:nvSpPr>
            <p:cNvPr id="17" name="object 17"/>
            <p:cNvSpPr/>
            <p:nvPr/>
          </p:nvSpPr>
          <p:spPr>
            <a:xfrm>
              <a:off x="153161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1619" y="4008120"/>
              <a:ext cx="1080770" cy="433070"/>
            </a:xfrm>
            <a:custGeom>
              <a:avLst/>
              <a:gdLst/>
              <a:ahLst/>
              <a:cxnLst/>
              <a:rect l="l" t="t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8635" y="4055359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好瓜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1116" y="3204841"/>
            <a:ext cx="1955800" cy="814069"/>
          </a:xfrm>
          <a:custGeom>
            <a:avLst/>
            <a:gdLst/>
            <a:ahLst/>
            <a:cxnLst/>
            <a:rect l="l" t="t" r="r" b="b"/>
            <a:pathLst>
              <a:path w="1955800" h="814070">
                <a:moveTo>
                  <a:pt x="1955673" y="0"/>
                </a:moveTo>
                <a:lnTo>
                  <a:pt x="0" y="81406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50919" y="35561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8660" y="3201666"/>
            <a:ext cx="2167255" cy="820419"/>
            <a:chOff x="4018660" y="3191129"/>
            <a:chExt cx="2167255" cy="820419"/>
          </a:xfrm>
        </p:grpSpPr>
        <p:sp>
          <p:nvSpPr>
            <p:cNvPr id="23" name="object 23"/>
            <p:cNvSpPr/>
            <p:nvPr/>
          </p:nvSpPr>
          <p:spPr>
            <a:xfrm>
              <a:off x="4021835" y="3194304"/>
              <a:ext cx="2160905" cy="814069"/>
            </a:xfrm>
            <a:custGeom>
              <a:avLst/>
              <a:gdLst/>
              <a:ahLst/>
              <a:cxnLst/>
              <a:rect l="l" t="t" r="r" b="b"/>
              <a:pathLst>
                <a:path w="2160904" h="814070">
                  <a:moveTo>
                    <a:pt x="0" y="0"/>
                  </a:moveTo>
                  <a:lnTo>
                    <a:pt x="2160651" y="81406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1835" y="3384804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69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75757" y="3556122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7372" y="35561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9226" y="2954651"/>
            <a:ext cx="1093470" cy="444500"/>
            <a:chOff x="3459226" y="2944114"/>
            <a:chExt cx="1093470" cy="444500"/>
          </a:xfrm>
        </p:grpSpPr>
        <p:sp>
          <p:nvSpPr>
            <p:cNvPr id="28" name="object 28"/>
            <p:cNvSpPr/>
            <p:nvPr/>
          </p:nvSpPr>
          <p:spPr>
            <a:xfrm>
              <a:off x="3465576" y="2950464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5576" y="2950464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70859" y="2991226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r>
              <a:rPr sz="2200" spc="-10" dirty="0">
                <a:latin typeface="Times New Roman"/>
                <a:cs typeface="Times New Roman"/>
              </a:rPr>
              <a:t>=?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03778" y="2788535"/>
            <a:ext cx="300990" cy="300990"/>
            <a:chOff x="3303778" y="2777998"/>
            <a:chExt cx="300990" cy="300990"/>
          </a:xfrm>
        </p:grpSpPr>
        <p:sp>
          <p:nvSpPr>
            <p:cNvPr id="32" name="object 32"/>
            <p:cNvSpPr/>
            <p:nvPr/>
          </p:nvSpPr>
          <p:spPr>
            <a:xfrm>
              <a:off x="3310128" y="27843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10128" y="27843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85565" y="277431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24686" y="3869051"/>
            <a:ext cx="300990" cy="300990"/>
            <a:chOff x="1424686" y="3858514"/>
            <a:chExt cx="300990" cy="300990"/>
          </a:xfrm>
        </p:grpSpPr>
        <p:sp>
          <p:nvSpPr>
            <p:cNvPr id="36" name="object 36"/>
            <p:cNvSpPr/>
            <p:nvPr/>
          </p:nvSpPr>
          <p:spPr>
            <a:xfrm>
              <a:off x="1431036" y="386486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1036" y="386486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04950" y="385444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35782" y="3852287"/>
            <a:ext cx="300990" cy="300990"/>
            <a:chOff x="3335782" y="3841750"/>
            <a:chExt cx="300990" cy="300990"/>
          </a:xfrm>
        </p:grpSpPr>
        <p:sp>
          <p:nvSpPr>
            <p:cNvPr id="40" name="object 40"/>
            <p:cNvSpPr/>
            <p:nvPr/>
          </p:nvSpPr>
          <p:spPr>
            <a:xfrm>
              <a:off x="3342132" y="38481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42132" y="38481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417189" y="383895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52617" y="3882766"/>
            <a:ext cx="300990" cy="300990"/>
            <a:chOff x="5452617" y="3872229"/>
            <a:chExt cx="300990" cy="300990"/>
          </a:xfrm>
        </p:grpSpPr>
        <p:sp>
          <p:nvSpPr>
            <p:cNvPr id="44" name="object 44"/>
            <p:cNvSpPr/>
            <p:nvPr/>
          </p:nvSpPr>
          <p:spPr>
            <a:xfrm>
              <a:off x="5458967" y="387857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58967" y="387857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34659" y="386968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67196" y="2590800"/>
            <a:ext cx="3038475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69439">
              <a:lnSpc>
                <a:spcPct val="122100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  </a:t>
            </a:r>
            <a:r>
              <a:rPr sz="2700" spc="232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2700" spc="375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脐部</a:t>
            </a:r>
            <a:r>
              <a:rPr sz="2700" spc="330" baseline="-4629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=?</a:t>
            </a:r>
            <a:r>
              <a:rPr sz="2700" spc="330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”</a:t>
            </a:r>
            <a:r>
              <a:rPr sz="2700" spc="82" baseline="-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划分前</a:t>
            </a:r>
            <a:r>
              <a:rPr sz="18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42.9%</a:t>
            </a:r>
            <a:endParaRPr sz="1800">
              <a:latin typeface="Noto Sans Mono CJK JP Bold"/>
              <a:cs typeface="Noto Sans Mono CJK JP Bold"/>
            </a:endParaRPr>
          </a:p>
          <a:p>
            <a:pPr marL="12160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25006" y="3531739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预剪枝决</a:t>
            </a:r>
            <a:r>
              <a:rPr sz="180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9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93920" y="3113909"/>
            <a:ext cx="1122045" cy="127000"/>
          </a:xfrm>
          <a:custGeom>
            <a:avLst/>
            <a:gdLst/>
            <a:ahLst/>
            <a:cxnLst/>
            <a:rect l="l" t="t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7"/>
          <p:cNvSpPr/>
          <p:nvPr/>
        </p:nvSpPr>
        <p:spPr>
          <a:xfrm>
            <a:off x="6192899" y="1129090"/>
            <a:ext cx="214452" cy="223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8"/>
          <p:cNvSpPr/>
          <p:nvPr/>
        </p:nvSpPr>
        <p:spPr>
          <a:xfrm>
            <a:off x="6575423" y="1130614"/>
            <a:ext cx="214452" cy="223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9"/>
          <p:cNvSpPr/>
          <p:nvPr/>
        </p:nvSpPr>
        <p:spPr>
          <a:xfrm>
            <a:off x="6913750" y="1129090"/>
            <a:ext cx="214452" cy="223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0"/>
          <p:cNvSpPr txBox="1"/>
          <p:nvPr/>
        </p:nvSpPr>
        <p:spPr>
          <a:xfrm>
            <a:off x="5461253" y="1066800"/>
            <a:ext cx="3336290" cy="1402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563880" algn="l"/>
                <a:tab pos="940435" algn="l"/>
                <a:tab pos="1249680" algn="l"/>
                <a:tab pos="1332230" algn="l"/>
                <a:tab pos="1720850" algn="l"/>
              </a:tabLst>
            </a:pPr>
            <a:r>
              <a:rPr sz="1800" dirty="0">
                <a:latin typeface="Noto Sans Mono CJK JP Bold"/>
                <a:cs typeface="Noto Sans Mono CJK JP Bold"/>
              </a:rPr>
              <a:t>对结</a:t>
            </a:r>
            <a:r>
              <a:rPr sz="1800" spc="260" dirty="0">
                <a:latin typeface="Noto Sans Mono CJK JP Bold"/>
                <a:cs typeface="Noto Sans Mono CJK JP Bold"/>
              </a:rPr>
              <a:t>点</a:t>
            </a:r>
            <a:r>
              <a:rPr sz="18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434" dirty="0">
                <a:latin typeface="Noto Sans Mono CJK JP Bold"/>
                <a:cs typeface="Noto Sans Mono CJK JP Bold"/>
              </a:rPr>
              <a:t>，</a:t>
            </a:r>
            <a:r>
              <a:rPr sz="18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800" spc="-855" dirty="0">
                <a:latin typeface="Noto Sans Mono CJK JP Bold"/>
                <a:cs typeface="Noto Sans Mono CJK JP Bold"/>
              </a:rPr>
              <a:t>，</a:t>
            </a:r>
            <a:r>
              <a:rPr sz="18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Noto Sans Mono CJK JP Bold"/>
                <a:cs typeface="Noto Sans Mono CJK JP Bold"/>
              </a:rPr>
              <a:t>分别进行剪枝判 断，结点		，</a:t>
            </a:r>
            <a:r>
              <a:rPr sz="1800" spc="315" dirty="0">
                <a:latin typeface="Noto Sans Mono CJK JP Bold"/>
                <a:cs typeface="Noto Sans Mono CJK JP Bold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都禁止划分，结 点	本身为叶子结点。最终得到 仅有一层划分的决策树，称为 </a:t>
            </a:r>
            <a:r>
              <a:rPr sz="1800" spc="760" dirty="0">
                <a:latin typeface="Noto Sans Mono CJK JP Bold"/>
                <a:cs typeface="Noto Sans Mono CJK JP Bold"/>
              </a:rPr>
              <a:t>“</a:t>
            </a:r>
            <a:r>
              <a:rPr sz="18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决策树桩</a:t>
            </a:r>
            <a:r>
              <a:rPr sz="1800" spc="70" dirty="0">
                <a:latin typeface="Noto Sans Mono CJK JP Bold"/>
                <a:cs typeface="Noto Sans Mono CJK JP Bold"/>
              </a:rPr>
              <a:t>”</a:t>
            </a:r>
            <a:r>
              <a:rPr sz="1600" spc="70" dirty="0">
                <a:latin typeface="Verdana"/>
                <a:cs typeface="Verdana"/>
              </a:rPr>
              <a:t>(decision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stump)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5" name="object 51"/>
          <p:cNvSpPr/>
          <p:nvPr/>
        </p:nvSpPr>
        <p:spPr>
          <a:xfrm>
            <a:off x="6431052" y="1402651"/>
            <a:ext cx="221427" cy="232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2"/>
          <p:cNvSpPr/>
          <p:nvPr/>
        </p:nvSpPr>
        <p:spPr>
          <a:xfrm>
            <a:off x="6836567" y="1402651"/>
            <a:ext cx="224209" cy="232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3"/>
          <p:cNvSpPr/>
          <p:nvPr/>
        </p:nvSpPr>
        <p:spPr>
          <a:xfrm>
            <a:off x="5740746" y="1682901"/>
            <a:ext cx="222822" cy="23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43"/>
          <p:cNvSpPr txBox="1"/>
          <p:nvPr/>
        </p:nvSpPr>
        <p:spPr>
          <a:xfrm>
            <a:off x="772159" y="4718940"/>
            <a:ext cx="309689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 indent="1883410">
              <a:lnSpc>
                <a:spcPct val="1221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  </a:t>
            </a:r>
            <a:r>
              <a:rPr sz="1800" spc="15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1800" spc="25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色泽</a:t>
            </a:r>
            <a:r>
              <a:rPr sz="1800" spc="2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=?</a:t>
            </a:r>
            <a:r>
              <a:rPr sz="1800" spc="22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”</a:t>
            </a:r>
            <a:r>
              <a:rPr sz="1800" spc="26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>
              <a:latin typeface="Noto Sans Mono CJK JP Bold"/>
              <a:cs typeface="Noto Sans Mono CJK JP Bold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57.1%</a:t>
            </a:r>
            <a:endParaRPr sz="1800">
              <a:latin typeface="Noto Sans Mono CJK JP Bold"/>
              <a:cs typeface="Noto Sans Mono CJK JP Bold"/>
            </a:endParaRPr>
          </a:p>
          <a:p>
            <a:pPr marL="798195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预剪枝决策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9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禁止划分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3" name="object 44"/>
          <p:cNvSpPr/>
          <p:nvPr/>
        </p:nvSpPr>
        <p:spPr>
          <a:xfrm>
            <a:off x="1861311" y="4419600"/>
            <a:ext cx="127000" cy="492759"/>
          </a:xfrm>
          <a:custGeom>
            <a:avLst/>
            <a:gdLst/>
            <a:ahLst/>
            <a:cxnLst/>
            <a:rect l="l" t="t" r="r" b="b"/>
            <a:pathLst>
              <a:path w="127000" h="492760">
                <a:moveTo>
                  <a:pt x="63500" y="76199"/>
                </a:moveTo>
                <a:lnTo>
                  <a:pt x="57150" y="81279"/>
                </a:lnTo>
                <a:lnTo>
                  <a:pt x="57150" y="492759"/>
                </a:lnTo>
                <a:lnTo>
                  <a:pt x="69850" y="492759"/>
                </a:lnTo>
                <a:lnTo>
                  <a:pt x="698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3500" y="0"/>
                </a:moveTo>
                <a:lnTo>
                  <a:pt x="0" y="126999"/>
                </a:lnTo>
                <a:lnTo>
                  <a:pt x="57150" y="81279"/>
                </a:lnTo>
                <a:lnTo>
                  <a:pt x="57150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492760">
                <a:moveTo>
                  <a:pt x="101600" y="76199"/>
                </a:moveTo>
                <a:lnTo>
                  <a:pt x="69850" y="76199"/>
                </a:lnTo>
                <a:lnTo>
                  <a:pt x="69850" y="81279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492760">
                <a:moveTo>
                  <a:pt x="63500" y="76199"/>
                </a:moveTo>
                <a:lnTo>
                  <a:pt x="57150" y="76199"/>
                </a:lnTo>
                <a:lnTo>
                  <a:pt x="571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9850" y="76199"/>
                </a:moveTo>
                <a:lnTo>
                  <a:pt x="63500" y="76199"/>
                </a:lnTo>
                <a:lnTo>
                  <a:pt x="69850" y="81279"/>
                </a:lnTo>
                <a:lnTo>
                  <a:pt x="698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45"/>
          <p:cNvSpPr txBox="1"/>
          <p:nvPr/>
        </p:nvSpPr>
        <p:spPr>
          <a:xfrm>
            <a:off x="4593082" y="4718940"/>
            <a:ext cx="3074670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 indent="1861185">
              <a:lnSpc>
                <a:spcPct val="1221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  </a:t>
            </a:r>
            <a:r>
              <a:rPr sz="2700" spc="232" baseline="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2700" spc="375" baseline="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根蒂</a:t>
            </a:r>
            <a:r>
              <a:rPr sz="2700" spc="330" baseline="4629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=?</a:t>
            </a:r>
            <a:r>
              <a:rPr sz="2700" spc="330" baseline="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”</a:t>
            </a:r>
            <a:r>
              <a:rPr sz="2700" spc="135" baseline="462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2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>
              <a:latin typeface="Noto Sans Mono CJK JP Bold"/>
              <a:cs typeface="Noto Sans Mono CJK JP Bold"/>
            </a:endParaRPr>
          </a:p>
          <a:p>
            <a:pPr marL="122110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划分后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>
              <a:latin typeface="Noto Sans Mono CJK JP Bold"/>
              <a:cs typeface="Noto Sans Mono CJK JP Bold"/>
            </a:endParaRPr>
          </a:p>
          <a:p>
            <a:pPr marL="774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预剪枝决策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9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禁止划分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5" name="object 46"/>
          <p:cNvSpPr/>
          <p:nvPr/>
        </p:nvSpPr>
        <p:spPr>
          <a:xfrm>
            <a:off x="4383023" y="4433824"/>
            <a:ext cx="1078865" cy="485140"/>
          </a:xfrm>
          <a:custGeom>
            <a:avLst/>
            <a:gdLst/>
            <a:ahLst/>
            <a:cxnLst/>
            <a:rect l="l" t="t" r="r" b="b"/>
            <a:pathLst>
              <a:path w="1078864" h="485139">
                <a:moveTo>
                  <a:pt x="77079" y="33932"/>
                </a:moveTo>
                <a:lnTo>
                  <a:pt x="69850" y="37719"/>
                </a:lnTo>
                <a:lnTo>
                  <a:pt x="71969" y="45658"/>
                </a:lnTo>
                <a:lnTo>
                  <a:pt x="1073658" y="484632"/>
                </a:lnTo>
                <a:lnTo>
                  <a:pt x="1078738" y="472948"/>
                </a:lnTo>
                <a:lnTo>
                  <a:pt x="77079" y="33932"/>
                </a:lnTo>
                <a:close/>
              </a:path>
              <a:path w="1078864" h="485139">
                <a:moveTo>
                  <a:pt x="141859" y="0"/>
                </a:moveTo>
                <a:lnTo>
                  <a:pt x="0" y="7112"/>
                </a:lnTo>
                <a:lnTo>
                  <a:pt x="90805" y="116205"/>
                </a:lnTo>
                <a:lnTo>
                  <a:pt x="71969" y="45658"/>
                </a:lnTo>
                <a:lnTo>
                  <a:pt x="67183" y="43561"/>
                </a:lnTo>
                <a:lnTo>
                  <a:pt x="72390" y="31877"/>
                </a:lnTo>
                <a:lnTo>
                  <a:pt x="81002" y="31877"/>
                </a:lnTo>
                <a:lnTo>
                  <a:pt x="141859" y="0"/>
                </a:lnTo>
                <a:close/>
              </a:path>
              <a:path w="1078864" h="485139">
                <a:moveTo>
                  <a:pt x="72390" y="31877"/>
                </a:moveTo>
                <a:lnTo>
                  <a:pt x="67183" y="43561"/>
                </a:lnTo>
                <a:lnTo>
                  <a:pt x="71969" y="45658"/>
                </a:lnTo>
                <a:lnTo>
                  <a:pt x="69850" y="37719"/>
                </a:lnTo>
                <a:lnTo>
                  <a:pt x="77079" y="33932"/>
                </a:lnTo>
                <a:lnTo>
                  <a:pt x="72390" y="31877"/>
                </a:lnTo>
                <a:close/>
              </a:path>
              <a:path w="1078864" h="485139">
                <a:moveTo>
                  <a:pt x="81002" y="31877"/>
                </a:moveTo>
                <a:lnTo>
                  <a:pt x="72390" y="31877"/>
                </a:lnTo>
                <a:lnTo>
                  <a:pt x="77079" y="33932"/>
                </a:lnTo>
                <a:lnTo>
                  <a:pt x="81002" y="318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364" y="381000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Noto Sans Mono CJK JP Bold"/>
                <a:cs typeface="Noto Sans Mono CJK JP Bold"/>
              </a:rPr>
              <a:t>后</a:t>
            </a:r>
            <a:r>
              <a:rPr sz="2800" spc="-5" dirty="0">
                <a:latin typeface="Noto Sans Mono CJK JP Bold"/>
                <a:cs typeface="Noto Sans Mono CJK JP Bold"/>
              </a:rPr>
              <a:t>剪枝</a:t>
            </a:r>
            <a:endParaRPr sz="2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347" y="2334767"/>
            <a:ext cx="5381244" cy="348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4794" y="552063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2750" y="552063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0833" y="552063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3594" y="509181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模糊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7409" y="509181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8673" y="4651628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8673" y="3777741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1041" y="3777741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3971" y="3344036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蜷缩	硬挺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3883" y="3787902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5457" y="3787902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564" y="3787902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5308" y="334594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87057" y="2835910"/>
            <a:ext cx="805180" cy="372745"/>
            <a:chOff x="6687057" y="2835910"/>
            <a:chExt cx="805180" cy="372745"/>
          </a:xfrm>
        </p:grpSpPr>
        <p:sp>
          <p:nvSpPr>
            <p:cNvPr id="18" name="object 18"/>
            <p:cNvSpPr/>
            <p:nvPr/>
          </p:nvSpPr>
          <p:spPr>
            <a:xfrm>
              <a:off x="6693407" y="284226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4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2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4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2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3407" y="284226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4">
                  <a:moveTo>
                    <a:pt x="0" y="179832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2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4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01053" y="2903347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64764" y="1970277"/>
            <a:ext cx="4528820" cy="875665"/>
            <a:chOff x="2564764" y="1970277"/>
            <a:chExt cx="4528820" cy="875665"/>
          </a:xfrm>
        </p:grpSpPr>
        <p:sp>
          <p:nvSpPr>
            <p:cNvPr id="22" name="object 22"/>
            <p:cNvSpPr/>
            <p:nvPr/>
          </p:nvSpPr>
          <p:spPr>
            <a:xfrm>
              <a:off x="4692395" y="234238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7939" y="233324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10583" y="197662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0583" y="197662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48476" y="244551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74947" y="1859279"/>
            <a:ext cx="22402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17365" y="182092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49779" y="2711195"/>
            <a:ext cx="224027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92198" y="2445511"/>
            <a:ext cx="169227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ts val="1975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195580">
              <a:lnSpc>
                <a:spcPts val="22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  <a:p>
            <a:pPr marL="542290">
              <a:lnSpc>
                <a:spcPct val="100000"/>
              </a:lnSpc>
              <a:spcBef>
                <a:spcPts val="1375"/>
              </a:spcBef>
              <a:tabLst>
                <a:tab pos="122174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05171" y="2720339"/>
            <a:ext cx="222504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47565" y="1801610"/>
            <a:ext cx="1483360" cy="13957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endParaRPr sz="2200">
              <a:latin typeface="Noto Sans Mono CJK JP Bold"/>
              <a:cs typeface="Noto Sans Mono CJK JP Bold"/>
            </a:endParaRPr>
          </a:p>
          <a:p>
            <a:pPr marL="279400">
              <a:lnSpc>
                <a:spcPts val="2014"/>
              </a:lnSpc>
              <a:spcBef>
                <a:spcPts val="1095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L="55880" algn="ctr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909319">
              <a:lnSpc>
                <a:spcPts val="216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60819" y="2767583"/>
            <a:ext cx="224027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04254" y="27298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90771" y="3555491"/>
            <a:ext cx="224028" cy="252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33190" y="351751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04488" y="4408932"/>
            <a:ext cx="224028" cy="252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66694" y="3268357"/>
            <a:ext cx="2374900" cy="2123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7645" algn="ctr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Noto Sans CJK JP Black"/>
                <a:cs typeface="Noto Sans CJK JP Black"/>
              </a:rPr>
              <a:t>稍蜷</a:t>
            </a:r>
            <a:endParaRPr sz="1800">
              <a:latin typeface="Noto Sans CJK JP Black"/>
              <a:cs typeface="Noto Sans CJK JP Black"/>
            </a:endParaRPr>
          </a:p>
          <a:p>
            <a:pPr marR="940435" algn="r">
              <a:lnSpc>
                <a:spcPct val="100000"/>
              </a:lnSpc>
              <a:spcBef>
                <a:spcPts val="720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  <a:tabLst>
                <a:tab pos="1200150" algn="l"/>
                <a:tab pos="1878964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r>
              <a:rPr sz="1800" spc="235" dirty="0">
                <a:latin typeface="Noto Sans CJK JP Black"/>
                <a:cs typeface="Noto Sans CJK JP Black"/>
              </a:rPr>
              <a:t> </a:t>
            </a:r>
            <a:r>
              <a:rPr sz="2700" baseline="-35493" dirty="0">
                <a:latin typeface="Noto Sans Mono CJK JP Bold"/>
                <a:cs typeface="Noto Sans Mono CJK JP Bold"/>
              </a:rPr>
              <a:t>6	</a:t>
            </a: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  <a:p>
            <a:pPr marR="940435" algn="r">
              <a:lnSpc>
                <a:spcPct val="100000"/>
              </a:lnSpc>
              <a:spcBef>
                <a:spcPts val="420"/>
              </a:spcBef>
              <a:tabLst>
                <a:tab pos="814705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好瓜	</a:t>
            </a:r>
            <a:r>
              <a:rPr sz="3300" spc="7" baseline="-6313" dirty="0">
                <a:latin typeface="Noto Sans Mono CJK JP Bold"/>
                <a:cs typeface="Noto Sans Mono CJK JP Bold"/>
              </a:rPr>
              <a:t>纹理</a:t>
            </a:r>
            <a:endParaRPr sz="3300" baseline="-6313">
              <a:latin typeface="Noto Sans Mono CJK JP Bold"/>
              <a:cs typeface="Noto Sans Mono CJK JP Bold"/>
            </a:endParaRPr>
          </a:p>
          <a:p>
            <a:pPr marL="1200150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Noto Sans CJK JP Black"/>
                <a:cs typeface="Noto Sans CJK JP Black"/>
              </a:rPr>
              <a:t>清晰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ctrTitle"/>
          </p:nvPr>
        </p:nvSpPr>
        <p:spPr>
          <a:xfrm>
            <a:off x="339039" y="1188796"/>
            <a:ext cx="7388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先生成一棵完整的决策树，其验证集精度测得为</a:t>
            </a:r>
            <a:r>
              <a:rPr sz="2400" b="0" spc="-42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b="0" dirty="0">
                <a:solidFill>
                  <a:srgbClr val="000000"/>
                </a:solidFill>
                <a:latin typeface="Verdana"/>
                <a:cs typeface="Verdana"/>
              </a:rPr>
              <a:t>42.9%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55" y="2616707"/>
            <a:ext cx="5382768" cy="348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6410" y="580227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4492" y="580227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576" y="580227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660" y="4631089"/>
            <a:ext cx="1573530" cy="1042669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b="0" spc="15" dirty="0">
                <a:solidFill>
                  <a:srgbClr val="0000FF"/>
                </a:solidFill>
                <a:latin typeface="WenQuanYi Zen Hei Mono"/>
                <a:cs typeface="WenQuanYi Zen Hei Mono"/>
              </a:rPr>
              <a:t>纹</a:t>
            </a:r>
            <a:r>
              <a:rPr sz="2200" b="0" spc="20" dirty="0">
                <a:solidFill>
                  <a:srgbClr val="0000FF"/>
                </a:solidFill>
                <a:latin typeface="WenQuanYi Zen Hei Mono"/>
                <a:cs typeface="WenQuanYi Zen Hei Mono"/>
              </a:rPr>
              <a:t>理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1270"/>
              </a:spcBef>
              <a:tabLst>
                <a:tab pos="1102995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清晰	模糊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152" y="537372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稍糊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0416" y="4933315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0416" y="4059682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3039" y="405942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5969" y="3625722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蜷缩	硬挺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5626" y="4069460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7200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4308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7050" y="3627196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09690" y="3116326"/>
            <a:ext cx="805180" cy="374015"/>
            <a:chOff x="6409690" y="3116326"/>
            <a:chExt cx="805180" cy="374015"/>
          </a:xfrm>
        </p:grpSpPr>
        <p:sp>
          <p:nvSpPr>
            <p:cNvPr id="19" name="object 19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23" name="object 23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70219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6055" y="2141220"/>
            <a:ext cx="22402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39109" y="21026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72411" y="2993135"/>
            <a:ext cx="222503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13941" y="2727197"/>
            <a:ext cx="169227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195580">
              <a:lnSpc>
                <a:spcPts val="22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  <a:p>
            <a:pPr marL="542925">
              <a:lnSpc>
                <a:spcPct val="100000"/>
              </a:lnSpc>
              <a:spcBef>
                <a:spcPts val="1370"/>
              </a:spcBef>
              <a:tabLst>
                <a:tab pos="1221740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1800" spc="-5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69182" y="2082880"/>
            <a:ext cx="1483360" cy="139636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脐部</a:t>
            </a:r>
          </a:p>
          <a:p>
            <a:pPr marL="279400">
              <a:lnSpc>
                <a:spcPts val="2014"/>
              </a:lnSpc>
              <a:spcBef>
                <a:spcPts val="1095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</a:p>
          <a:p>
            <a:pPr marL="55880" algn="ctr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</a:p>
          <a:p>
            <a:pPr marL="909319">
              <a:lnSpc>
                <a:spcPts val="216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27120" y="4689347"/>
            <a:ext cx="222504" cy="252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91052" y="3550043"/>
            <a:ext cx="2272665" cy="12547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Noto Sans CJK JP Black"/>
                <a:cs typeface="Noto Sans CJK JP Black"/>
              </a:rPr>
              <a:t>稍蜷</a:t>
            </a:r>
            <a:endParaRPr sz="1800">
              <a:latin typeface="Noto Sans CJK JP Black"/>
              <a:cs typeface="Noto Sans CJK JP Black"/>
            </a:endParaRPr>
          </a:p>
          <a:p>
            <a:pPr marR="177165" algn="ctr">
              <a:lnSpc>
                <a:spcPct val="100000"/>
              </a:lnSpc>
              <a:spcBef>
                <a:spcPts val="720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  <a:p>
            <a:pPr marL="50800">
              <a:lnSpc>
                <a:spcPct val="100000"/>
              </a:lnSpc>
              <a:spcBef>
                <a:spcPts val="1400"/>
              </a:spcBef>
              <a:tabLst>
                <a:tab pos="1097915" algn="l"/>
                <a:tab pos="177673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r>
              <a:rPr sz="1800" spc="235" dirty="0">
                <a:latin typeface="Noto Sans CJK JP Black"/>
                <a:cs typeface="Noto Sans CJK JP Black"/>
              </a:rPr>
              <a:t> </a:t>
            </a:r>
            <a:r>
              <a:rPr sz="2700" baseline="-35493" dirty="0">
                <a:latin typeface="Noto Sans Mono CJK JP Bold"/>
                <a:cs typeface="Noto Sans Mono CJK JP Bold"/>
              </a:rPr>
              <a:t>6	</a:t>
            </a: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23815" y="5234304"/>
            <a:ext cx="1661795" cy="342900"/>
          </a:xfrm>
          <a:custGeom>
            <a:avLst/>
            <a:gdLst/>
            <a:ahLst/>
            <a:cxnLst/>
            <a:rect l="l" t="t" r="r" b="b"/>
            <a:pathLst>
              <a:path w="1661795" h="342900">
                <a:moveTo>
                  <a:pt x="81123" y="48271"/>
                </a:moveTo>
                <a:lnTo>
                  <a:pt x="75056" y="53594"/>
                </a:lnTo>
                <a:lnTo>
                  <a:pt x="79001" y="60851"/>
                </a:lnTo>
                <a:lnTo>
                  <a:pt x="1659381" y="342646"/>
                </a:lnTo>
                <a:lnTo>
                  <a:pt x="1661667" y="330200"/>
                </a:lnTo>
                <a:lnTo>
                  <a:pt x="81123" y="48271"/>
                </a:lnTo>
                <a:close/>
              </a:path>
              <a:path w="1661795" h="342900">
                <a:moveTo>
                  <a:pt x="136143" y="0"/>
                </a:moveTo>
                <a:lnTo>
                  <a:pt x="0" y="40259"/>
                </a:lnTo>
                <a:lnTo>
                  <a:pt x="113918" y="125095"/>
                </a:lnTo>
                <a:lnTo>
                  <a:pt x="79001" y="60851"/>
                </a:lnTo>
                <a:lnTo>
                  <a:pt x="73913" y="59944"/>
                </a:lnTo>
                <a:lnTo>
                  <a:pt x="76072" y="47371"/>
                </a:lnTo>
                <a:lnTo>
                  <a:pt x="82150" y="47371"/>
                </a:lnTo>
                <a:lnTo>
                  <a:pt x="136143" y="0"/>
                </a:lnTo>
                <a:close/>
              </a:path>
              <a:path w="1661795" h="342900">
                <a:moveTo>
                  <a:pt x="76072" y="47371"/>
                </a:moveTo>
                <a:lnTo>
                  <a:pt x="73913" y="59944"/>
                </a:lnTo>
                <a:lnTo>
                  <a:pt x="79001" y="60851"/>
                </a:lnTo>
                <a:lnTo>
                  <a:pt x="75056" y="53594"/>
                </a:lnTo>
                <a:lnTo>
                  <a:pt x="81123" y="48271"/>
                </a:lnTo>
                <a:lnTo>
                  <a:pt x="76072" y="47371"/>
                </a:lnTo>
                <a:close/>
              </a:path>
              <a:path w="1661795" h="342900">
                <a:moveTo>
                  <a:pt x="82150" y="47371"/>
                </a:moveTo>
                <a:lnTo>
                  <a:pt x="76072" y="47371"/>
                </a:lnTo>
                <a:lnTo>
                  <a:pt x="81123" y="48271"/>
                </a:lnTo>
                <a:lnTo>
                  <a:pt x="82150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72961" y="4793741"/>
            <a:ext cx="1957705" cy="12680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</a:t>
            </a:r>
            <a:endParaRPr sz="1800">
              <a:latin typeface="Noto Sans CJK JP Black"/>
              <a:cs typeface="Noto Sans CJK JP Black"/>
            </a:endParaRPr>
          </a:p>
          <a:p>
            <a:pPr marL="458470" marR="508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42.9% 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57.1%</a:t>
            </a:r>
            <a:endParaRPr sz="18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后剪枝决</a:t>
            </a:r>
            <a:r>
              <a:rPr sz="1800" spc="-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5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3244" y="968574"/>
            <a:ext cx="8576362" cy="1469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890" marR="5080" indent="-885825">
              <a:lnSpc>
                <a:spcPct val="110000"/>
              </a:lnSpc>
              <a:spcBef>
                <a:spcPts val="100"/>
              </a:spcBef>
              <a:tabLst>
                <a:tab pos="198437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首先考虑结</a:t>
            </a:r>
            <a:r>
              <a:rPr sz="2200" spc="-5" dirty="0">
                <a:latin typeface="Noto Sans Mono CJK JP Bold"/>
                <a:cs typeface="Noto Sans Mono CJK JP Bold"/>
              </a:rPr>
              <a:t>点	</a:t>
            </a:r>
            <a:r>
              <a:rPr sz="2200" spc="5" dirty="0">
                <a:latin typeface="Noto Sans Mono CJK JP Bold"/>
                <a:cs typeface="Noto Sans Mono CJK JP Bold"/>
              </a:rPr>
              <a:t>，若将其</a:t>
            </a:r>
            <a:r>
              <a:rPr sz="2200" spc="-5" dirty="0">
                <a:latin typeface="Noto Sans Mono CJK JP Bold"/>
                <a:cs typeface="Noto Sans Mono CJK JP Bold"/>
              </a:rPr>
              <a:t>替</a:t>
            </a:r>
            <a:r>
              <a:rPr sz="2200" spc="10" dirty="0">
                <a:latin typeface="Noto Sans Mono CJK JP Bold"/>
                <a:cs typeface="Noto Sans Mono CJK JP Bold"/>
              </a:rPr>
              <a:t>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spc="1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spc="1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据落</a:t>
            </a:r>
            <a:r>
              <a:rPr sz="2200" spc="10" dirty="0">
                <a:latin typeface="Noto Sans Mono CJK JP Bold"/>
                <a:cs typeface="Noto Sans Mono CJK JP Bold"/>
              </a:rPr>
              <a:t>在</a:t>
            </a:r>
            <a:r>
              <a:rPr sz="2200" spc="-5" dirty="0">
                <a:latin typeface="Noto Sans Mono CJK JP Bold"/>
                <a:cs typeface="Noto Sans Mono CJK JP Bold"/>
              </a:rPr>
              <a:t>其上</a:t>
            </a:r>
            <a:r>
              <a:rPr sz="2200" spc="1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训练</a:t>
            </a:r>
            <a:r>
              <a:rPr sz="2200" spc="1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例</a:t>
            </a:r>
            <a:r>
              <a:rPr sz="2200" dirty="0">
                <a:latin typeface="Noto Sans Mono CJK JP Bold"/>
                <a:cs typeface="Noto Sans Mono CJK JP Bold"/>
              </a:rPr>
              <a:t>将其标记为</a:t>
            </a:r>
            <a:r>
              <a:rPr sz="2200" spc="335" dirty="0">
                <a:latin typeface="Noto Sans Mono CJK JP Bold"/>
                <a:cs typeface="Noto Sans Mono CJK JP Bold"/>
              </a:rPr>
              <a:t>“</a:t>
            </a:r>
            <a:r>
              <a:rPr sz="2200" spc="590" dirty="0">
                <a:latin typeface="Noto Sans Mono CJK JP Bold"/>
                <a:cs typeface="Noto Sans Mono CJK JP Bold"/>
              </a:rPr>
              <a:t>好</a:t>
            </a:r>
            <a:r>
              <a:rPr sz="2200" spc="355" dirty="0">
                <a:latin typeface="Noto Sans Mono CJK JP Bold"/>
                <a:cs typeface="Noto Sans Mono CJK JP Bold"/>
              </a:rPr>
              <a:t>瓜</a:t>
            </a:r>
            <a:r>
              <a:rPr sz="2200" spc="280" dirty="0">
                <a:latin typeface="Noto Sans Mono CJK JP Bold"/>
                <a:cs typeface="Noto Sans Mono CJK JP Bold"/>
              </a:rPr>
              <a:t>”，</a:t>
            </a:r>
            <a:r>
              <a:rPr sz="2200" spc="-5" dirty="0">
                <a:latin typeface="Noto Sans Mono CJK JP Bold"/>
                <a:cs typeface="Noto Sans Mono CJK JP Bold"/>
              </a:rPr>
              <a:t>测得</a:t>
            </a:r>
            <a:r>
              <a:rPr sz="2200" dirty="0">
                <a:latin typeface="Noto Sans Mono CJK JP Bold"/>
                <a:cs typeface="Noto Sans Mono CJK JP Bold"/>
              </a:rPr>
              <a:t>验</a:t>
            </a:r>
            <a:r>
              <a:rPr sz="2200" spc="-5" dirty="0">
                <a:latin typeface="Noto Sans Mono CJK JP Bold"/>
                <a:cs typeface="Noto Sans Mono CJK JP Bold"/>
              </a:rPr>
              <a:t>证集</a:t>
            </a:r>
            <a:r>
              <a:rPr sz="2200" dirty="0">
                <a:latin typeface="Noto Sans Mono CJK JP Bold"/>
                <a:cs typeface="Noto Sans Mono CJK JP Bold"/>
              </a:rPr>
              <a:t>精</a:t>
            </a:r>
            <a:r>
              <a:rPr sz="2200" spc="-5" dirty="0">
                <a:latin typeface="Noto Sans Mono CJK JP Bold"/>
                <a:cs typeface="Noto Sans Mono CJK JP Bold"/>
              </a:rPr>
              <a:t>度提</a:t>
            </a:r>
            <a:r>
              <a:rPr sz="2200" dirty="0">
                <a:latin typeface="Noto Sans Mono CJK JP Bold"/>
                <a:cs typeface="Noto Sans Mono CJK JP Bold"/>
              </a:rPr>
              <a:t>高</a:t>
            </a:r>
            <a:r>
              <a:rPr sz="2200" spc="-5" dirty="0">
                <a:latin typeface="Noto Sans Mono CJK JP Bold"/>
                <a:cs typeface="Noto Sans Mono CJK JP Bold"/>
              </a:rPr>
              <a:t>至</a:t>
            </a:r>
            <a:r>
              <a:rPr sz="2200" spc="-35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57.1%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10" dirty="0" err="1">
                <a:latin typeface="Noto Sans Mono CJK JP Bold"/>
                <a:cs typeface="Noto Sans Mono CJK JP Bold"/>
              </a:rPr>
              <a:t>于</a:t>
            </a:r>
            <a:r>
              <a:rPr sz="2200" spc="-5" dirty="0" err="1">
                <a:latin typeface="Noto Sans Mono CJK JP Bold"/>
                <a:cs typeface="Noto Sans Mono CJK JP Bold"/>
              </a:rPr>
              <a:t>是</a:t>
            </a:r>
            <a:r>
              <a:rPr lang="zh-CN" altLang="en-US" sz="2200" dirty="0">
                <a:latin typeface="Noto Sans Mono CJK JP Bold"/>
                <a:cs typeface="Noto Sans Mono CJK JP Bold"/>
              </a:rPr>
              <a:t>决</a:t>
            </a:r>
            <a:r>
              <a:rPr lang="zh-CN" altLang="en-US" sz="2200" spc="-5" dirty="0">
                <a:latin typeface="Noto Sans Mono CJK JP Bold"/>
                <a:cs typeface="Noto Sans Mono CJK JP Bold"/>
              </a:rPr>
              <a:t>定剪枝</a:t>
            </a:r>
            <a:endParaRPr lang="zh-CN" altLang="en-US" sz="2200" dirty="0">
              <a:latin typeface="Noto Sans Mono CJK JP Bold"/>
              <a:cs typeface="Noto Sans Mono CJK JP Bold"/>
            </a:endParaRPr>
          </a:p>
          <a:p>
            <a:pPr marL="897890" marR="5080" indent="-885825">
              <a:lnSpc>
                <a:spcPct val="110000"/>
              </a:lnSpc>
              <a:spcBef>
                <a:spcPts val="100"/>
              </a:spcBef>
              <a:tabLst>
                <a:tab pos="1984375" algn="l"/>
              </a:tabLst>
            </a:pP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47544" y="1032373"/>
            <a:ext cx="239534" cy="2512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381635" y="1377527"/>
            <a:ext cx="304165" cy="273685"/>
            <a:chOff x="369597" y="1642273"/>
            <a:chExt cx="304165" cy="273685"/>
          </a:xfrm>
        </p:grpSpPr>
        <p:sp>
          <p:nvSpPr>
            <p:cNvPr id="46" name="object 46"/>
            <p:cNvSpPr/>
            <p:nvPr/>
          </p:nvSpPr>
          <p:spPr>
            <a:xfrm>
              <a:off x="369597" y="1642273"/>
              <a:ext cx="96520" cy="273685"/>
            </a:xfrm>
            <a:custGeom>
              <a:avLst/>
              <a:gdLst/>
              <a:ahLst/>
              <a:cxnLst/>
              <a:rect l="l" t="t" r="r" b="b"/>
              <a:pathLst>
                <a:path w="96520" h="273685">
                  <a:moveTo>
                    <a:pt x="96012" y="0"/>
                  </a:moveTo>
                  <a:lnTo>
                    <a:pt x="75437" y="2297"/>
                  </a:lnTo>
                  <a:lnTo>
                    <a:pt x="68580" y="4594"/>
                  </a:lnTo>
                  <a:lnTo>
                    <a:pt x="54867" y="11485"/>
                  </a:lnTo>
                  <a:lnTo>
                    <a:pt x="45721" y="20670"/>
                  </a:lnTo>
                  <a:lnTo>
                    <a:pt x="43433" y="20670"/>
                  </a:lnTo>
                  <a:lnTo>
                    <a:pt x="43433" y="25265"/>
                  </a:lnTo>
                  <a:lnTo>
                    <a:pt x="41149" y="25265"/>
                  </a:lnTo>
                  <a:lnTo>
                    <a:pt x="41149" y="32156"/>
                  </a:lnTo>
                  <a:lnTo>
                    <a:pt x="38865" y="32156"/>
                  </a:lnTo>
                  <a:lnTo>
                    <a:pt x="38865" y="112545"/>
                  </a:lnTo>
                  <a:lnTo>
                    <a:pt x="36576" y="112545"/>
                  </a:lnTo>
                  <a:lnTo>
                    <a:pt x="36576" y="117140"/>
                  </a:lnTo>
                  <a:lnTo>
                    <a:pt x="22862" y="130923"/>
                  </a:lnTo>
                  <a:lnTo>
                    <a:pt x="18290" y="133220"/>
                  </a:lnTo>
                  <a:lnTo>
                    <a:pt x="2288" y="135517"/>
                  </a:lnTo>
                  <a:lnTo>
                    <a:pt x="0" y="137815"/>
                  </a:lnTo>
                  <a:lnTo>
                    <a:pt x="4572" y="142405"/>
                  </a:lnTo>
                  <a:lnTo>
                    <a:pt x="18290" y="144702"/>
                  </a:lnTo>
                  <a:lnTo>
                    <a:pt x="27431" y="149296"/>
                  </a:lnTo>
                  <a:lnTo>
                    <a:pt x="32004" y="153891"/>
                  </a:lnTo>
                  <a:lnTo>
                    <a:pt x="34292" y="158485"/>
                  </a:lnTo>
                  <a:lnTo>
                    <a:pt x="36576" y="165377"/>
                  </a:lnTo>
                  <a:lnTo>
                    <a:pt x="38865" y="234284"/>
                  </a:lnTo>
                  <a:lnTo>
                    <a:pt x="41149" y="250361"/>
                  </a:lnTo>
                  <a:lnTo>
                    <a:pt x="43433" y="254955"/>
                  </a:lnTo>
                  <a:lnTo>
                    <a:pt x="52578" y="264140"/>
                  </a:lnTo>
                  <a:lnTo>
                    <a:pt x="57151" y="266437"/>
                  </a:lnTo>
                  <a:lnTo>
                    <a:pt x="59435" y="268734"/>
                  </a:lnTo>
                  <a:lnTo>
                    <a:pt x="73153" y="273328"/>
                  </a:lnTo>
                  <a:lnTo>
                    <a:pt x="96012" y="273328"/>
                  </a:lnTo>
                  <a:lnTo>
                    <a:pt x="96012" y="268734"/>
                  </a:lnTo>
                  <a:lnTo>
                    <a:pt x="91439" y="268734"/>
                  </a:lnTo>
                  <a:lnTo>
                    <a:pt x="80010" y="266437"/>
                  </a:lnTo>
                  <a:lnTo>
                    <a:pt x="70869" y="261842"/>
                  </a:lnTo>
                  <a:lnTo>
                    <a:pt x="61724" y="252658"/>
                  </a:lnTo>
                  <a:lnTo>
                    <a:pt x="59435" y="248063"/>
                  </a:lnTo>
                  <a:lnTo>
                    <a:pt x="57151" y="245766"/>
                  </a:lnTo>
                  <a:lnTo>
                    <a:pt x="54867" y="160782"/>
                  </a:lnTo>
                  <a:lnTo>
                    <a:pt x="52578" y="156188"/>
                  </a:lnTo>
                  <a:lnTo>
                    <a:pt x="38865" y="142405"/>
                  </a:lnTo>
                  <a:lnTo>
                    <a:pt x="25147" y="137815"/>
                  </a:lnTo>
                  <a:lnTo>
                    <a:pt x="32004" y="135517"/>
                  </a:lnTo>
                  <a:lnTo>
                    <a:pt x="45721" y="128626"/>
                  </a:lnTo>
                  <a:lnTo>
                    <a:pt x="52578" y="121734"/>
                  </a:lnTo>
                  <a:lnTo>
                    <a:pt x="52578" y="117140"/>
                  </a:lnTo>
                  <a:lnTo>
                    <a:pt x="54867" y="117140"/>
                  </a:lnTo>
                  <a:lnTo>
                    <a:pt x="57151" y="114843"/>
                  </a:lnTo>
                  <a:lnTo>
                    <a:pt x="57151" y="34453"/>
                  </a:lnTo>
                  <a:lnTo>
                    <a:pt x="59435" y="34453"/>
                  </a:lnTo>
                  <a:lnTo>
                    <a:pt x="59435" y="25265"/>
                  </a:lnTo>
                  <a:lnTo>
                    <a:pt x="61724" y="25265"/>
                  </a:lnTo>
                  <a:lnTo>
                    <a:pt x="64008" y="22967"/>
                  </a:lnTo>
                  <a:lnTo>
                    <a:pt x="64008" y="18373"/>
                  </a:lnTo>
                  <a:lnTo>
                    <a:pt x="66296" y="18373"/>
                  </a:lnTo>
                  <a:lnTo>
                    <a:pt x="70869" y="16076"/>
                  </a:lnTo>
                  <a:lnTo>
                    <a:pt x="75437" y="11485"/>
                  </a:lnTo>
                  <a:lnTo>
                    <a:pt x="93728" y="6891"/>
                  </a:lnTo>
                  <a:lnTo>
                    <a:pt x="96012" y="459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902" y="1662942"/>
              <a:ext cx="116587" cy="1906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3921" y="1823725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5" h="76200">
                  <a:moveTo>
                    <a:pt x="20574" y="0"/>
                  </a:moveTo>
                  <a:lnTo>
                    <a:pt x="6856" y="2297"/>
                  </a:lnTo>
                  <a:lnTo>
                    <a:pt x="4572" y="4594"/>
                  </a:lnTo>
                  <a:lnTo>
                    <a:pt x="2284" y="4594"/>
                  </a:lnTo>
                  <a:lnTo>
                    <a:pt x="2284" y="9188"/>
                  </a:lnTo>
                  <a:lnTo>
                    <a:pt x="0" y="11485"/>
                  </a:lnTo>
                  <a:lnTo>
                    <a:pt x="4572" y="20674"/>
                  </a:lnTo>
                  <a:lnTo>
                    <a:pt x="6856" y="22971"/>
                  </a:lnTo>
                  <a:lnTo>
                    <a:pt x="22858" y="22971"/>
                  </a:lnTo>
                  <a:lnTo>
                    <a:pt x="22858" y="45939"/>
                  </a:lnTo>
                  <a:lnTo>
                    <a:pt x="20574" y="45939"/>
                  </a:lnTo>
                  <a:lnTo>
                    <a:pt x="20574" y="50534"/>
                  </a:lnTo>
                  <a:lnTo>
                    <a:pt x="18286" y="50534"/>
                  </a:lnTo>
                  <a:lnTo>
                    <a:pt x="18286" y="57425"/>
                  </a:lnTo>
                  <a:lnTo>
                    <a:pt x="16002" y="59718"/>
                  </a:lnTo>
                  <a:lnTo>
                    <a:pt x="13713" y="59718"/>
                  </a:lnTo>
                  <a:lnTo>
                    <a:pt x="13713" y="64313"/>
                  </a:lnTo>
                  <a:lnTo>
                    <a:pt x="2284" y="75799"/>
                  </a:lnTo>
                  <a:lnTo>
                    <a:pt x="9141" y="75799"/>
                  </a:lnTo>
                  <a:lnTo>
                    <a:pt x="16002" y="68907"/>
                  </a:lnTo>
                  <a:lnTo>
                    <a:pt x="16002" y="64313"/>
                  </a:lnTo>
                  <a:lnTo>
                    <a:pt x="18286" y="64313"/>
                  </a:lnTo>
                  <a:lnTo>
                    <a:pt x="20574" y="62015"/>
                  </a:lnTo>
                  <a:lnTo>
                    <a:pt x="20574" y="57425"/>
                  </a:lnTo>
                  <a:lnTo>
                    <a:pt x="22858" y="57425"/>
                  </a:lnTo>
                  <a:lnTo>
                    <a:pt x="22858" y="52831"/>
                  </a:lnTo>
                  <a:lnTo>
                    <a:pt x="25143" y="52831"/>
                  </a:lnTo>
                  <a:lnTo>
                    <a:pt x="25143" y="48236"/>
                  </a:lnTo>
                  <a:lnTo>
                    <a:pt x="27431" y="48236"/>
                  </a:lnTo>
                  <a:lnTo>
                    <a:pt x="27431" y="39048"/>
                  </a:lnTo>
                  <a:lnTo>
                    <a:pt x="29715" y="39048"/>
                  </a:lnTo>
                  <a:lnTo>
                    <a:pt x="27431" y="13783"/>
                  </a:lnTo>
                  <a:lnTo>
                    <a:pt x="25143" y="6891"/>
                  </a:lnTo>
                  <a:lnTo>
                    <a:pt x="20574" y="2297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13956" y="1402715"/>
            <a:ext cx="359410" cy="273685"/>
            <a:chOff x="765072" y="1642273"/>
            <a:chExt cx="359410" cy="273685"/>
          </a:xfrm>
        </p:grpSpPr>
        <p:sp>
          <p:nvSpPr>
            <p:cNvPr id="50" name="object 50"/>
            <p:cNvSpPr/>
            <p:nvPr/>
          </p:nvSpPr>
          <p:spPr>
            <a:xfrm>
              <a:off x="765072" y="1667536"/>
              <a:ext cx="86891" cy="1814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6248" y="1667536"/>
              <a:ext cx="107413" cy="1860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25666" y="1642273"/>
              <a:ext cx="98425" cy="273685"/>
            </a:xfrm>
            <a:custGeom>
              <a:avLst/>
              <a:gdLst/>
              <a:ahLst/>
              <a:cxnLst/>
              <a:rect l="l" t="t" r="r" b="b"/>
              <a:pathLst>
                <a:path w="98425" h="273685">
                  <a:moveTo>
                    <a:pt x="22882" y="0"/>
                  </a:moveTo>
                  <a:lnTo>
                    <a:pt x="2320" y="2297"/>
                  </a:lnTo>
                  <a:lnTo>
                    <a:pt x="0" y="4594"/>
                  </a:lnTo>
                  <a:lnTo>
                    <a:pt x="4600" y="6891"/>
                  </a:lnTo>
                  <a:lnTo>
                    <a:pt x="16002" y="9188"/>
                  </a:lnTo>
                  <a:lnTo>
                    <a:pt x="22882" y="11485"/>
                  </a:lnTo>
                  <a:lnTo>
                    <a:pt x="41165" y="101064"/>
                  </a:lnTo>
                  <a:lnTo>
                    <a:pt x="43445" y="114843"/>
                  </a:lnTo>
                  <a:lnTo>
                    <a:pt x="50326" y="128626"/>
                  </a:lnTo>
                  <a:lnTo>
                    <a:pt x="59447" y="133220"/>
                  </a:lnTo>
                  <a:lnTo>
                    <a:pt x="73169" y="137815"/>
                  </a:lnTo>
                  <a:lnTo>
                    <a:pt x="54887" y="146999"/>
                  </a:lnTo>
                  <a:lnTo>
                    <a:pt x="50326" y="151594"/>
                  </a:lnTo>
                  <a:lnTo>
                    <a:pt x="48006" y="151594"/>
                  </a:lnTo>
                  <a:lnTo>
                    <a:pt x="48006" y="156188"/>
                  </a:lnTo>
                  <a:lnTo>
                    <a:pt x="45725" y="158485"/>
                  </a:lnTo>
                  <a:lnTo>
                    <a:pt x="43445" y="158485"/>
                  </a:lnTo>
                  <a:lnTo>
                    <a:pt x="43445" y="169971"/>
                  </a:lnTo>
                  <a:lnTo>
                    <a:pt x="41165" y="169971"/>
                  </a:lnTo>
                  <a:lnTo>
                    <a:pt x="41165" y="248063"/>
                  </a:lnTo>
                  <a:lnTo>
                    <a:pt x="38885" y="248063"/>
                  </a:lnTo>
                  <a:lnTo>
                    <a:pt x="38885" y="252658"/>
                  </a:lnTo>
                  <a:lnTo>
                    <a:pt x="29723" y="261842"/>
                  </a:lnTo>
                  <a:lnTo>
                    <a:pt x="20602" y="266437"/>
                  </a:lnTo>
                  <a:lnTo>
                    <a:pt x="2320" y="266437"/>
                  </a:lnTo>
                  <a:lnTo>
                    <a:pt x="2320" y="271031"/>
                  </a:lnTo>
                  <a:lnTo>
                    <a:pt x="0" y="273328"/>
                  </a:lnTo>
                  <a:lnTo>
                    <a:pt x="25163" y="273328"/>
                  </a:lnTo>
                  <a:lnTo>
                    <a:pt x="32004" y="271031"/>
                  </a:lnTo>
                  <a:lnTo>
                    <a:pt x="36604" y="268734"/>
                  </a:lnTo>
                  <a:lnTo>
                    <a:pt x="43445" y="266437"/>
                  </a:lnTo>
                  <a:lnTo>
                    <a:pt x="52606" y="257248"/>
                  </a:lnTo>
                  <a:lnTo>
                    <a:pt x="57167" y="254955"/>
                  </a:lnTo>
                  <a:lnTo>
                    <a:pt x="57167" y="250361"/>
                  </a:lnTo>
                  <a:lnTo>
                    <a:pt x="59447" y="250361"/>
                  </a:lnTo>
                  <a:lnTo>
                    <a:pt x="59447" y="176859"/>
                  </a:lnTo>
                  <a:lnTo>
                    <a:pt x="61728" y="176859"/>
                  </a:lnTo>
                  <a:lnTo>
                    <a:pt x="61728" y="158485"/>
                  </a:lnTo>
                  <a:lnTo>
                    <a:pt x="64008" y="158485"/>
                  </a:lnTo>
                  <a:lnTo>
                    <a:pt x="64008" y="153891"/>
                  </a:lnTo>
                  <a:lnTo>
                    <a:pt x="66328" y="153891"/>
                  </a:lnTo>
                  <a:lnTo>
                    <a:pt x="68608" y="151594"/>
                  </a:lnTo>
                  <a:lnTo>
                    <a:pt x="68608" y="146999"/>
                  </a:lnTo>
                  <a:lnTo>
                    <a:pt x="75449" y="146999"/>
                  </a:lnTo>
                  <a:lnTo>
                    <a:pt x="80010" y="144702"/>
                  </a:lnTo>
                  <a:lnTo>
                    <a:pt x="96012" y="142405"/>
                  </a:lnTo>
                  <a:lnTo>
                    <a:pt x="98332" y="140112"/>
                  </a:lnTo>
                  <a:lnTo>
                    <a:pt x="98332" y="135517"/>
                  </a:lnTo>
                  <a:lnTo>
                    <a:pt x="93732" y="135517"/>
                  </a:lnTo>
                  <a:lnTo>
                    <a:pt x="84610" y="133220"/>
                  </a:lnTo>
                  <a:lnTo>
                    <a:pt x="70889" y="126329"/>
                  </a:lnTo>
                  <a:lnTo>
                    <a:pt x="64008" y="119437"/>
                  </a:lnTo>
                  <a:lnTo>
                    <a:pt x="59447" y="110248"/>
                  </a:lnTo>
                  <a:lnTo>
                    <a:pt x="57167" y="25265"/>
                  </a:lnTo>
                  <a:lnTo>
                    <a:pt x="54887" y="20670"/>
                  </a:lnTo>
                  <a:lnTo>
                    <a:pt x="45725" y="11485"/>
                  </a:lnTo>
                  <a:lnTo>
                    <a:pt x="36604" y="6891"/>
                  </a:lnTo>
                  <a:lnTo>
                    <a:pt x="22882" y="2297"/>
                  </a:lnTo>
                  <a:lnTo>
                    <a:pt x="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4573" y="4867402"/>
            <a:ext cx="805180" cy="374015"/>
            <a:chOff x="2814573" y="4867402"/>
            <a:chExt cx="805180" cy="374015"/>
          </a:xfrm>
        </p:grpSpPr>
        <p:sp>
          <p:nvSpPr>
            <p:cNvPr id="4" name="object 4"/>
            <p:cNvSpPr/>
            <p:nvPr/>
          </p:nvSpPr>
          <p:spPr>
            <a:xfrm>
              <a:off x="2820923" y="48737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0923" y="48737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7045" y="4935982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13989" y="4203065"/>
            <a:ext cx="2239645" cy="1038225"/>
            <a:chOff x="3213989" y="4203065"/>
            <a:chExt cx="2239645" cy="1038225"/>
          </a:xfrm>
        </p:grpSpPr>
        <p:sp>
          <p:nvSpPr>
            <p:cNvPr id="8" name="object 8"/>
            <p:cNvSpPr/>
            <p:nvPr/>
          </p:nvSpPr>
          <p:spPr>
            <a:xfrm>
              <a:off x="3217164" y="4206240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4296" y="48737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296" y="48737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4612" y="4206240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4612" y="4366260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29788" y="450748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32021" y="3994150"/>
            <a:ext cx="2632710" cy="374015"/>
            <a:chOff x="3732021" y="3994150"/>
            <a:chExt cx="2632710" cy="374015"/>
          </a:xfrm>
        </p:grpSpPr>
        <p:sp>
          <p:nvSpPr>
            <p:cNvPr id="15" name="object 15"/>
            <p:cNvSpPr/>
            <p:nvPr/>
          </p:nvSpPr>
          <p:spPr>
            <a:xfrm>
              <a:off x="3738371" y="40005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371" y="40005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4295" y="40005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40005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7171" y="4000500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7171" y="4000500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73673" y="4062221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83410" y="3120898"/>
            <a:ext cx="4082415" cy="1256665"/>
            <a:chOff x="1883410" y="3120898"/>
            <a:chExt cx="4082415" cy="1256665"/>
          </a:xfrm>
        </p:grpSpPr>
        <p:sp>
          <p:nvSpPr>
            <p:cNvPr id="23" name="object 23"/>
            <p:cNvSpPr/>
            <p:nvPr/>
          </p:nvSpPr>
          <p:spPr>
            <a:xfrm>
              <a:off x="4125467" y="3328416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4439" y="3328416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4439" y="3486912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3439" y="3127248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730758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0758" y="361188"/>
                  </a:lnTo>
                  <a:lnTo>
                    <a:pt x="754201" y="356461"/>
                  </a:lnTo>
                  <a:lnTo>
                    <a:pt x="773334" y="343566"/>
                  </a:lnTo>
                  <a:lnTo>
                    <a:pt x="786229" y="324433"/>
                  </a:lnTo>
                  <a:lnTo>
                    <a:pt x="790956" y="300990"/>
                  </a:lnTo>
                  <a:lnTo>
                    <a:pt x="790956" y="60198"/>
                  </a:lnTo>
                  <a:lnTo>
                    <a:pt x="786229" y="36754"/>
                  </a:lnTo>
                  <a:lnTo>
                    <a:pt x="773334" y="17621"/>
                  </a:lnTo>
                  <a:lnTo>
                    <a:pt x="754201" y="4726"/>
                  </a:lnTo>
                  <a:lnTo>
                    <a:pt x="730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3439" y="3127248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0758" y="0"/>
                  </a:lnTo>
                  <a:lnTo>
                    <a:pt x="754201" y="4726"/>
                  </a:lnTo>
                  <a:lnTo>
                    <a:pt x="773334" y="17621"/>
                  </a:lnTo>
                  <a:lnTo>
                    <a:pt x="786229" y="36754"/>
                  </a:lnTo>
                  <a:lnTo>
                    <a:pt x="790956" y="60198"/>
                  </a:lnTo>
                  <a:lnTo>
                    <a:pt x="790956" y="300990"/>
                  </a:lnTo>
                  <a:lnTo>
                    <a:pt x="786229" y="324433"/>
                  </a:lnTo>
                  <a:lnTo>
                    <a:pt x="773334" y="343566"/>
                  </a:lnTo>
                  <a:lnTo>
                    <a:pt x="754201" y="356461"/>
                  </a:lnTo>
                  <a:lnTo>
                    <a:pt x="730758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9760" y="400964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3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7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3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9760" y="400964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0" y="180593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3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7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96516" y="407225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85617" y="4003294"/>
            <a:ext cx="803910" cy="374015"/>
            <a:chOff x="2785617" y="4003294"/>
            <a:chExt cx="803910" cy="374015"/>
          </a:xfrm>
        </p:grpSpPr>
        <p:sp>
          <p:nvSpPr>
            <p:cNvPr id="32" name="object 32"/>
            <p:cNvSpPr/>
            <p:nvPr/>
          </p:nvSpPr>
          <p:spPr>
            <a:xfrm>
              <a:off x="2791967" y="4009644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3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7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3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1967" y="4009644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3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3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7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97835" y="407225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2725" y="4003294"/>
            <a:ext cx="805180" cy="374015"/>
            <a:chOff x="982725" y="4003294"/>
            <a:chExt cx="805180" cy="374015"/>
          </a:xfrm>
        </p:grpSpPr>
        <p:sp>
          <p:nvSpPr>
            <p:cNvPr id="36" name="object 36"/>
            <p:cNvSpPr/>
            <p:nvPr/>
          </p:nvSpPr>
          <p:spPr>
            <a:xfrm>
              <a:off x="989075" y="400964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396240" y="0"/>
                  </a:moveTo>
                  <a:lnTo>
                    <a:pt x="331968" y="2364"/>
                  </a:lnTo>
                  <a:lnTo>
                    <a:pt x="270998" y="9211"/>
                  </a:lnTo>
                  <a:lnTo>
                    <a:pt x="214146" y="20165"/>
                  </a:lnTo>
                  <a:lnTo>
                    <a:pt x="162227" y="34856"/>
                  </a:lnTo>
                  <a:lnTo>
                    <a:pt x="116057" y="52911"/>
                  </a:lnTo>
                  <a:lnTo>
                    <a:pt x="76452" y="73956"/>
                  </a:lnTo>
                  <a:lnTo>
                    <a:pt x="44228" y="97620"/>
                  </a:lnTo>
                  <a:lnTo>
                    <a:pt x="5186" y="151311"/>
                  </a:lnTo>
                  <a:lnTo>
                    <a:pt x="0" y="180593"/>
                  </a:lnTo>
                  <a:lnTo>
                    <a:pt x="5186" y="209876"/>
                  </a:lnTo>
                  <a:lnTo>
                    <a:pt x="44228" y="263567"/>
                  </a:lnTo>
                  <a:lnTo>
                    <a:pt x="76452" y="287231"/>
                  </a:lnTo>
                  <a:lnTo>
                    <a:pt x="116057" y="308276"/>
                  </a:lnTo>
                  <a:lnTo>
                    <a:pt x="162227" y="326331"/>
                  </a:lnTo>
                  <a:lnTo>
                    <a:pt x="214146" y="341022"/>
                  </a:lnTo>
                  <a:lnTo>
                    <a:pt x="270998" y="351976"/>
                  </a:lnTo>
                  <a:lnTo>
                    <a:pt x="331968" y="358823"/>
                  </a:lnTo>
                  <a:lnTo>
                    <a:pt x="396240" y="361187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3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9075" y="400964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0" y="180593"/>
                  </a:moveTo>
                  <a:lnTo>
                    <a:pt x="20200" y="123529"/>
                  </a:lnTo>
                  <a:lnTo>
                    <a:pt x="76452" y="73956"/>
                  </a:lnTo>
                  <a:lnTo>
                    <a:pt x="116057" y="52911"/>
                  </a:lnTo>
                  <a:lnTo>
                    <a:pt x="162227" y="34856"/>
                  </a:lnTo>
                  <a:lnTo>
                    <a:pt x="214146" y="20165"/>
                  </a:lnTo>
                  <a:lnTo>
                    <a:pt x="270998" y="9211"/>
                  </a:lnTo>
                  <a:lnTo>
                    <a:pt x="331968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3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7"/>
                  </a:lnTo>
                  <a:lnTo>
                    <a:pt x="331968" y="358823"/>
                  </a:lnTo>
                  <a:lnTo>
                    <a:pt x="270998" y="351976"/>
                  </a:lnTo>
                  <a:lnTo>
                    <a:pt x="214146" y="341022"/>
                  </a:lnTo>
                  <a:lnTo>
                    <a:pt x="162227" y="326331"/>
                  </a:lnTo>
                  <a:lnTo>
                    <a:pt x="116057" y="308276"/>
                  </a:lnTo>
                  <a:lnTo>
                    <a:pt x="76452" y="287231"/>
                  </a:lnTo>
                  <a:lnTo>
                    <a:pt x="44228" y="263567"/>
                  </a:lnTo>
                  <a:lnTo>
                    <a:pt x="5186" y="209876"/>
                  </a:lnTo>
                  <a:lnTo>
                    <a:pt x="0" y="1805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94917" y="407225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82141" y="3326765"/>
            <a:ext cx="1842135" cy="674370"/>
            <a:chOff x="1382141" y="3326765"/>
            <a:chExt cx="1842135" cy="674370"/>
          </a:xfrm>
        </p:grpSpPr>
        <p:sp>
          <p:nvSpPr>
            <p:cNvPr id="40" name="object 40"/>
            <p:cNvSpPr/>
            <p:nvPr/>
          </p:nvSpPr>
          <p:spPr>
            <a:xfrm>
              <a:off x="1385316" y="3329940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19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2763" y="3329940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02763" y="3489960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44927" y="3629990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1800" spc="-5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97686" y="3629990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887982" y="3119373"/>
            <a:ext cx="5327015" cy="374015"/>
            <a:chOff x="1887982" y="3119373"/>
            <a:chExt cx="5327015" cy="374015"/>
          </a:xfrm>
        </p:grpSpPr>
        <p:sp>
          <p:nvSpPr>
            <p:cNvPr id="46" name="object 46"/>
            <p:cNvSpPr/>
            <p:nvPr/>
          </p:nvSpPr>
          <p:spPr>
            <a:xfrm>
              <a:off x="1894332" y="312572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4332" y="312572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16040" y="312572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16040" y="312572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623684" y="3187954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287397" y="2255266"/>
            <a:ext cx="4528820" cy="875665"/>
            <a:chOff x="2287397" y="2255266"/>
            <a:chExt cx="4528820" cy="875665"/>
          </a:xfrm>
        </p:grpSpPr>
        <p:sp>
          <p:nvSpPr>
            <p:cNvPr id="52" name="object 52"/>
            <p:cNvSpPr/>
            <p:nvPr/>
          </p:nvSpPr>
          <p:spPr>
            <a:xfrm>
              <a:off x="4162044" y="2622804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15027" y="2627376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90572" y="2616708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3216" y="2261616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33216" y="2261616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70853" y="2729560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97579" y="2144267"/>
            <a:ext cx="224028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539744" y="21054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72411" y="2996183"/>
            <a:ext cx="224027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14576" y="2729560"/>
            <a:ext cx="116078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880">
              <a:lnSpc>
                <a:spcPts val="1975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195580">
              <a:lnSpc>
                <a:spcPts val="22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27803" y="3005327"/>
            <a:ext cx="222504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69816" y="2087405"/>
            <a:ext cx="1483360" cy="139446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脐部</a:t>
            </a:r>
            <a:endParaRPr sz="2200">
              <a:latin typeface="Noto Sans Mono CJK JP Bold"/>
              <a:cs typeface="Noto Sans Mono CJK JP Bold"/>
            </a:endParaRPr>
          </a:p>
          <a:p>
            <a:pPr marL="280035">
              <a:lnSpc>
                <a:spcPts val="2014"/>
              </a:lnSpc>
              <a:spcBef>
                <a:spcPts val="109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L="55880" algn="ctr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909319">
              <a:lnSpc>
                <a:spcPts val="2165"/>
              </a:lnSpc>
            </a:pPr>
            <a:r>
              <a:rPr sz="2200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83452" y="3052572"/>
            <a:ext cx="224027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26504" y="30145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13403" y="3840479"/>
            <a:ext cx="224028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55821" y="380156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73423" y="4872228"/>
            <a:ext cx="805180" cy="373380"/>
            <a:chOff x="3773423" y="4872228"/>
            <a:chExt cx="805180" cy="373380"/>
          </a:xfrm>
        </p:grpSpPr>
        <p:sp>
          <p:nvSpPr>
            <p:cNvPr id="69" name="object 69"/>
            <p:cNvSpPr/>
            <p:nvPr/>
          </p:nvSpPr>
          <p:spPr>
            <a:xfrm>
              <a:off x="3779519" y="487832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79519" y="4878324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78630" y="3579879"/>
            <a:ext cx="2494915" cy="1599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80"/>
              </a:spcBef>
              <a:tabLst>
                <a:tab pos="1320165" algn="l"/>
                <a:tab pos="19989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稍蜷	蜷缩	硬挺</a:t>
            </a:r>
            <a:endParaRPr sz="1800">
              <a:latin typeface="Noto Sans CJK JP Black"/>
              <a:cs typeface="Noto Sans CJK JP Black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1094740" algn="l"/>
              </a:tabLst>
            </a:pPr>
            <a:r>
              <a:rPr sz="3300" spc="7" baseline="-6313" dirty="0">
                <a:latin typeface="Noto Sans Mono CJK JP Bold"/>
                <a:cs typeface="Noto Sans Mono CJK JP Bold"/>
              </a:rPr>
              <a:t>色</a:t>
            </a:r>
            <a:r>
              <a:rPr sz="3300" spc="-7" baseline="-6313" dirty="0">
                <a:latin typeface="Noto Sans Mono CJK JP Bold"/>
                <a:cs typeface="Noto Sans Mono CJK JP Bold"/>
              </a:rPr>
              <a:t>泽	</a:t>
            </a: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  <a:p>
            <a:pPr marL="410845">
              <a:lnSpc>
                <a:spcPct val="100000"/>
              </a:lnSpc>
              <a:spcBef>
                <a:spcPts val="1660"/>
              </a:spcBef>
              <a:tabLst>
                <a:tab pos="108966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  <a:p>
            <a:pPr marL="220345">
              <a:lnSpc>
                <a:spcPct val="100000"/>
              </a:lnSpc>
              <a:spcBef>
                <a:spcPts val="1250"/>
              </a:spcBef>
              <a:tabLst>
                <a:tab pos="1094740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好瓜	</a:t>
            </a:r>
            <a:r>
              <a:rPr sz="2100" baseline="1984" dirty="0">
                <a:latin typeface="Noto Sans Mono CJK JP Bold"/>
                <a:cs typeface="Noto Sans Mono CJK JP Bold"/>
              </a:rPr>
              <a:t>好瓜</a:t>
            </a:r>
            <a:endParaRPr sz="2100" baseline="1984">
              <a:latin typeface="Noto Sans Mono CJK JP Bold"/>
              <a:cs typeface="Noto Sans Mono CJK JP Bol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9039" y="1156233"/>
            <a:ext cx="8293734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890" marR="5080" indent="-885825">
              <a:lnSpc>
                <a:spcPct val="110000"/>
              </a:lnSpc>
              <a:spcBef>
                <a:spcPts val="100"/>
              </a:spcBef>
              <a:tabLst>
                <a:tab pos="198437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首先考虑结</a:t>
            </a:r>
            <a:r>
              <a:rPr sz="2200" spc="-5" dirty="0">
                <a:latin typeface="Noto Sans Mono CJK JP Bold"/>
                <a:cs typeface="Noto Sans Mono CJK JP Bold"/>
              </a:rPr>
              <a:t>点	</a:t>
            </a:r>
            <a:r>
              <a:rPr sz="2200" spc="5" dirty="0">
                <a:latin typeface="Noto Sans Mono CJK JP Bold"/>
                <a:cs typeface="Noto Sans Mono CJK JP Bold"/>
              </a:rPr>
              <a:t>，若将其</a:t>
            </a:r>
            <a:r>
              <a:rPr sz="2200" spc="-5" dirty="0">
                <a:latin typeface="Noto Sans Mono CJK JP Bold"/>
                <a:cs typeface="Noto Sans Mono CJK JP Bold"/>
              </a:rPr>
              <a:t>替</a:t>
            </a:r>
            <a:r>
              <a:rPr sz="2200" spc="10" dirty="0">
                <a:latin typeface="Noto Sans Mono CJK JP Bold"/>
                <a:cs typeface="Noto Sans Mono CJK JP Bold"/>
              </a:rPr>
              <a:t>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spc="1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spc="1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据落</a:t>
            </a:r>
            <a:r>
              <a:rPr sz="2200" spc="10" dirty="0">
                <a:latin typeface="Noto Sans Mono CJK JP Bold"/>
                <a:cs typeface="Noto Sans Mono CJK JP Bold"/>
              </a:rPr>
              <a:t>在</a:t>
            </a:r>
            <a:r>
              <a:rPr sz="2200" spc="-5" dirty="0">
                <a:latin typeface="Noto Sans Mono CJK JP Bold"/>
                <a:cs typeface="Noto Sans Mono CJK JP Bold"/>
              </a:rPr>
              <a:t>其上</a:t>
            </a:r>
            <a:r>
              <a:rPr sz="2200" spc="1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训练</a:t>
            </a:r>
            <a:r>
              <a:rPr sz="2200" spc="1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例 </a:t>
            </a:r>
            <a:r>
              <a:rPr sz="2200" dirty="0">
                <a:latin typeface="Noto Sans Mono CJK JP Bold"/>
                <a:cs typeface="Noto Sans Mono CJK JP Bold"/>
              </a:rPr>
              <a:t>将其标记为</a:t>
            </a:r>
            <a:r>
              <a:rPr sz="2200" spc="335" dirty="0">
                <a:latin typeface="Noto Sans Mono CJK JP Bold"/>
                <a:cs typeface="Noto Sans Mono CJK JP Bold"/>
              </a:rPr>
              <a:t>“</a:t>
            </a:r>
            <a:r>
              <a:rPr sz="2200" spc="590" dirty="0">
                <a:latin typeface="Noto Sans Mono CJK JP Bold"/>
                <a:cs typeface="Noto Sans Mono CJK JP Bold"/>
              </a:rPr>
              <a:t>好</a:t>
            </a:r>
            <a:r>
              <a:rPr sz="2200" spc="355" dirty="0">
                <a:latin typeface="Noto Sans Mono CJK JP Bold"/>
                <a:cs typeface="Noto Sans Mono CJK JP Bold"/>
              </a:rPr>
              <a:t>瓜</a:t>
            </a:r>
            <a:r>
              <a:rPr sz="2200" spc="280" dirty="0">
                <a:latin typeface="Noto Sans Mono CJK JP Bold"/>
                <a:cs typeface="Noto Sans Mono CJK JP Bold"/>
              </a:rPr>
              <a:t>”，</a:t>
            </a:r>
            <a:r>
              <a:rPr sz="2200" spc="-5" dirty="0">
                <a:latin typeface="Noto Sans Mono CJK JP Bold"/>
                <a:cs typeface="Noto Sans Mono CJK JP Bold"/>
              </a:rPr>
              <a:t>测得</a:t>
            </a:r>
            <a:r>
              <a:rPr sz="2200" dirty="0">
                <a:latin typeface="Noto Sans Mono CJK JP Bold"/>
                <a:cs typeface="Noto Sans Mono CJK JP Bold"/>
              </a:rPr>
              <a:t>验</a:t>
            </a:r>
            <a:r>
              <a:rPr sz="2200" spc="-5" dirty="0">
                <a:latin typeface="Noto Sans Mono CJK JP Bold"/>
                <a:cs typeface="Noto Sans Mono CJK JP Bold"/>
              </a:rPr>
              <a:t>证集</a:t>
            </a:r>
            <a:r>
              <a:rPr sz="2200" dirty="0">
                <a:latin typeface="Noto Sans Mono CJK JP Bold"/>
                <a:cs typeface="Noto Sans Mono CJK JP Bold"/>
              </a:rPr>
              <a:t>精</a:t>
            </a:r>
            <a:r>
              <a:rPr sz="2200" spc="-5" dirty="0">
                <a:latin typeface="Noto Sans Mono CJK JP Bold"/>
                <a:cs typeface="Noto Sans Mono CJK JP Bold"/>
              </a:rPr>
              <a:t>度提</a:t>
            </a:r>
            <a:r>
              <a:rPr sz="2200" dirty="0">
                <a:latin typeface="Noto Sans Mono CJK JP Bold"/>
                <a:cs typeface="Noto Sans Mono CJK JP Bold"/>
              </a:rPr>
              <a:t>高</a:t>
            </a:r>
            <a:r>
              <a:rPr sz="2200" spc="-5" dirty="0">
                <a:latin typeface="Noto Sans Mono CJK JP Bold"/>
                <a:cs typeface="Noto Sans Mono CJK JP Bold"/>
              </a:rPr>
              <a:t>至</a:t>
            </a:r>
            <a:r>
              <a:rPr sz="2200" spc="-35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57.1%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10" dirty="0">
                <a:latin typeface="Noto Sans Mono CJK JP Bold"/>
                <a:cs typeface="Noto Sans Mono CJK JP Bold"/>
              </a:rPr>
              <a:t>于</a:t>
            </a:r>
            <a:r>
              <a:rPr sz="2200" spc="-5" dirty="0">
                <a:latin typeface="Noto Sans Mono CJK JP Bold"/>
                <a:cs typeface="Noto Sans Mono CJK JP Bold"/>
              </a:rPr>
              <a:t>是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43177" y="1861825"/>
            <a:ext cx="1143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决</a:t>
            </a:r>
            <a:r>
              <a:rPr sz="2200" spc="-5" dirty="0">
                <a:latin typeface="Noto Sans Mono CJK JP Bold"/>
                <a:cs typeface="Noto Sans Mono CJK JP Bold"/>
              </a:rPr>
              <a:t>定剪枝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4790" y="1283632"/>
            <a:ext cx="239534" cy="251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369597" y="1642273"/>
            <a:ext cx="304165" cy="273685"/>
            <a:chOff x="369597" y="1642273"/>
            <a:chExt cx="304165" cy="273685"/>
          </a:xfrm>
        </p:grpSpPr>
        <p:sp>
          <p:nvSpPr>
            <p:cNvPr id="76" name="object 76"/>
            <p:cNvSpPr/>
            <p:nvPr/>
          </p:nvSpPr>
          <p:spPr>
            <a:xfrm>
              <a:off x="369597" y="1642273"/>
              <a:ext cx="96520" cy="273685"/>
            </a:xfrm>
            <a:custGeom>
              <a:avLst/>
              <a:gdLst/>
              <a:ahLst/>
              <a:cxnLst/>
              <a:rect l="l" t="t" r="r" b="b"/>
              <a:pathLst>
                <a:path w="96520" h="273685">
                  <a:moveTo>
                    <a:pt x="96012" y="0"/>
                  </a:moveTo>
                  <a:lnTo>
                    <a:pt x="75437" y="2297"/>
                  </a:lnTo>
                  <a:lnTo>
                    <a:pt x="68580" y="4594"/>
                  </a:lnTo>
                  <a:lnTo>
                    <a:pt x="54867" y="11485"/>
                  </a:lnTo>
                  <a:lnTo>
                    <a:pt x="45721" y="20670"/>
                  </a:lnTo>
                  <a:lnTo>
                    <a:pt x="43433" y="20670"/>
                  </a:lnTo>
                  <a:lnTo>
                    <a:pt x="43433" y="25265"/>
                  </a:lnTo>
                  <a:lnTo>
                    <a:pt x="41149" y="25265"/>
                  </a:lnTo>
                  <a:lnTo>
                    <a:pt x="41149" y="32156"/>
                  </a:lnTo>
                  <a:lnTo>
                    <a:pt x="38865" y="32156"/>
                  </a:lnTo>
                  <a:lnTo>
                    <a:pt x="38865" y="112545"/>
                  </a:lnTo>
                  <a:lnTo>
                    <a:pt x="36576" y="112545"/>
                  </a:lnTo>
                  <a:lnTo>
                    <a:pt x="36576" y="117140"/>
                  </a:lnTo>
                  <a:lnTo>
                    <a:pt x="22862" y="130923"/>
                  </a:lnTo>
                  <a:lnTo>
                    <a:pt x="18290" y="133220"/>
                  </a:lnTo>
                  <a:lnTo>
                    <a:pt x="2288" y="135517"/>
                  </a:lnTo>
                  <a:lnTo>
                    <a:pt x="0" y="137815"/>
                  </a:lnTo>
                  <a:lnTo>
                    <a:pt x="4572" y="142405"/>
                  </a:lnTo>
                  <a:lnTo>
                    <a:pt x="18290" y="144702"/>
                  </a:lnTo>
                  <a:lnTo>
                    <a:pt x="27431" y="149296"/>
                  </a:lnTo>
                  <a:lnTo>
                    <a:pt x="32004" y="153891"/>
                  </a:lnTo>
                  <a:lnTo>
                    <a:pt x="34292" y="158485"/>
                  </a:lnTo>
                  <a:lnTo>
                    <a:pt x="36576" y="165377"/>
                  </a:lnTo>
                  <a:lnTo>
                    <a:pt x="38865" y="234284"/>
                  </a:lnTo>
                  <a:lnTo>
                    <a:pt x="41149" y="250361"/>
                  </a:lnTo>
                  <a:lnTo>
                    <a:pt x="43433" y="254955"/>
                  </a:lnTo>
                  <a:lnTo>
                    <a:pt x="52578" y="264140"/>
                  </a:lnTo>
                  <a:lnTo>
                    <a:pt x="57151" y="266437"/>
                  </a:lnTo>
                  <a:lnTo>
                    <a:pt x="59435" y="268734"/>
                  </a:lnTo>
                  <a:lnTo>
                    <a:pt x="73153" y="273328"/>
                  </a:lnTo>
                  <a:lnTo>
                    <a:pt x="96012" y="273328"/>
                  </a:lnTo>
                  <a:lnTo>
                    <a:pt x="96012" y="268734"/>
                  </a:lnTo>
                  <a:lnTo>
                    <a:pt x="91439" y="268734"/>
                  </a:lnTo>
                  <a:lnTo>
                    <a:pt x="80010" y="266437"/>
                  </a:lnTo>
                  <a:lnTo>
                    <a:pt x="70869" y="261842"/>
                  </a:lnTo>
                  <a:lnTo>
                    <a:pt x="61724" y="252658"/>
                  </a:lnTo>
                  <a:lnTo>
                    <a:pt x="59435" y="248063"/>
                  </a:lnTo>
                  <a:lnTo>
                    <a:pt x="57151" y="245766"/>
                  </a:lnTo>
                  <a:lnTo>
                    <a:pt x="54867" y="160782"/>
                  </a:lnTo>
                  <a:lnTo>
                    <a:pt x="52578" y="156188"/>
                  </a:lnTo>
                  <a:lnTo>
                    <a:pt x="38865" y="142405"/>
                  </a:lnTo>
                  <a:lnTo>
                    <a:pt x="25147" y="137815"/>
                  </a:lnTo>
                  <a:lnTo>
                    <a:pt x="32004" y="135517"/>
                  </a:lnTo>
                  <a:lnTo>
                    <a:pt x="45721" y="128626"/>
                  </a:lnTo>
                  <a:lnTo>
                    <a:pt x="52578" y="121734"/>
                  </a:lnTo>
                  <a:lnTo>
                    <a:pt x="52578" y="117140"/>
                  </a:lnTo>
                  <a:lnTo>
                    <a:pt x="54867" y="117140"/>
                  </a:lnTo>
                  <a:lnTo>
                    <a:pt x="57151" y="114843"/>
                  </a:lnTo>
                  <a:lnTo>
                    <a:pt x="57151" y="34453"/>
                  </a:lnTo>
                  <a:lnTo>
                    <a:pt x="59435" y="34453"/>
                  </a:lnTo>
                  <a:lnTo>
                    <a:pt x="59435" y="25265"/>
                  </a:lnTo>
                  <a:lnTo>
                    <a:pt x="61724" y="25265"/>
                  </a:lnTo>
                  <a:lnTo>
                    <a:pt x="64008" y="22967"/>
                  </a:lnTo>
                  <a:lnTo>
                    <a:pt x="64008" y="18373"/>
                  </a:lnTo>
                  <a:lnTo>
                    <a:pt x="66296" y="18373"/>
                  </a:lnTo>
                  <a:lnTo>
                    <a:pt x="70869" y="16076"/>
                  </a:lnTo>
                  <a:lnTo>
                    <a:pt x="75437" y="11485"/>
                  </a:lnTo>
                  <a:lnTo>
                    <a:pt x="93728" y="6891"/>
                  </a:lnTo>
                  <a:lnTo>
                    <a:pt x="96012" y="459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9902" y="1662942"/>
              <a:ext cx="116587" cy="1906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3921" y="1823725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5" h="76200">
                  <a:moveTo>
                    <a:pt x="20574" y="0"/>
                  </a:moveTo>
                  <a:lnTo>
                    <a:pt x="6856" y="2297"/>
                  </a:lnTo>
                  <a:lnTo>
                    <a:pt x="4572" y="4594"/>
                  </a:lnTo>
                  <a:lnTo>
                    <a:pt x="2284" y="4594"/>
                  </a:lnTo>
                  <a:lnTo>
                    <a:pt x="2284" y="9188"/>
                  </a:lnTo>
                  <a:lnTo>
                    <a:pt x="0" y="11485"/>
                  </a:lnTo>
                  <a:lnTo>
                    <a:pt x="4572" y="20674"/>
                  </a:lnTo>
                  <a:lnTo>
                    <a:pt x="6856" y="22971"/>
                  </a:lnTo>
                  <a:lnTo>
                    <a:pt x="22858" y="22971"/>
                  </a:lnTo>
                  <a:lnTo>
                    <a:pt x="22858" y="45939"/>
                  </a:lnTo>
                  <a:lnTo>
                    <a:pt x="20574" y="45939"/>
                  </a:lnTo>
                  <a:lnTo>
                    <a:pt x="20574" y="50534"/>
                  </a:lnTo>
                  <a:lnTo>
                    <a:pt x="18286" y="50534"/>
                  </a:lnTo>
                  <a:lnTo>
                    <a:pt x="18286" y="57425"/>
                  </a:lnTo>
                  <a:lnTo>
                    <a:pt x="16002" y="59718"/>
                  </a:lnTo>
                  <a:lnTo>
                    <a:pt x="13713" y="59718"/>
                  </a:lnTo>
                  <a:lnTo>
                    <a:pt x="13713" y="64313"/>
                  </a:lnTo>
                  <a:lnTo>
                    <a:pt x="2284" y="75799"/>
                  </a:lnTo>
                  <a:lnTo>
                    <a:pt x="9141" y="75799"/>
                  </a:lnTo>
                  <a:lnTo>
                    <a:pt x="16002" y="68907"/>
                  </a:lnTo>
                  <a:lnTo>
                    <a:pt x="16002" y="64313"/>
                  </a:lnTo>
                  <a:lnTo>
                    <a:pt x="18286" y="64313"/>
                  </a:lnTo>
                  <a:lnTo>
                    <a:pt x="20574" y="62015"/>
                  </a:lnTo>
                  <a:lnTo>
                    <a:pt x="20574" y="57425"/>
                  </a:lnTo>
                  <a:lnTo>
                    <a:pt x="22858" y="57425"/>
                  </a:lnTo>
                  <a:lnTo>
                    <a:pt x="22858" y="52831"/>
                  </a:lnTo>
                  <a:lnTo>
                    <a:pt x="25143" y="52831"/>
                  </a:lnTo>
                  <a:lnTo>
                    <a:pt x="25143" y="48236"/>
                  </a:lnTo>
                  <a:lnTo>
                    <a:pt x="27431" y="48236"/>
                  </a:lnTo>
                  <a:lnTo>
                    <a:pt x="27431" y="39048"/>
                  </a:lnTo>
                  <a:lnTo>
                    <a:pt x="29715" y="39048"/>
                  </a:lnTo>
                  <a:lnTo>
                    <a:pt x="27431" y="13783"/>
                  </a:lnTo>
                  <a:lnTo>
                    <a:pt x="25143" y="6891"/>
                  </a:lnTo>
                  <a:lnTo>
                    <a:pt x="20574" y="2297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765072" y="1642273"/>
            <a:ext cx="359410" cy="273685"/>
            <a:chOff x="765072" y="1642273"/>
            <a:chExt cx="359410" cy="273685"/>
          </a:xfrm>
        </p:grpSpPr>
        <p:sp>
          <p:nvSpPr>
            <p:cNvPr id="80" name="object 80"/>
            <p:cNvSpPr/>
            <p:nvPr/>
          </p:nvSpPr>
          <p:spPr>
            <a:xfrm>
              <a:off x="765072" y="1667536"/>
              <a:ext cx="86891" cy="1814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6248" y="1667536"/>
              <a:ext cx="107413" cy="1860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25666" y="1642273"/>
              <a:ext cx="98425" cy="273685"/>
            </a:xfrm>
            <a:custGeom>
              <a:avLst/>
              <a:gdLst/>
              <a:ahLst/>
              <a:cxnLst/>
              <a:rect l="l" t="t" r="r" b="b"/>
              <a:pathLst>
                <a:path w="98425" h="273685">
                  <a:moveTo>
                    <a:pt x="22882" y="0"/>
                  </a:moveTo>
                  <a:lnTo>
                    <a:pt x="2320" y="2297"/>
                  </a:lnTo>
                  <a:lnTo>
                    <a:pt x="0" y="4594"/>
                  </a:lnTo>
                  <a:lnTo>
                    <a:pt x="4600" y="6891"/>
                  </a:lnTo>
                  <a:lnTo>
                    <a:pt x="16002" y="9188"/>
                  </a:lnTo>
                  <a:lnTo>
                    <a:pt x="22882" y="11485"/>
                  </a:lnTo>
                  <a:lnTo>
                    <a:pt x="41165" y="101064"/>
                  </a:lnTo>
                  <a:lnTo>
                    <a:pt x="43445" y="114843"/>
                  </a:lnTo>
                  <a:lnTo>
                    <a:pt x="50326" y="128626"/>
                  </a:lnTo>
                  <a:lnTo>
                    <a:pt x="59447" y="133220"/>
                  </a:lnTo>
                  <a:lnTo>
                    <a:pt x="73169" y="137815"/>
                  </a:lnTo>
                  <a:lnTo>
                    <a:pt x="54887" y="146999"/>
                  </a:lnTo>
                  <a:lnTo>
                    <a:pt x="50326" y="151594"/>
                  </a:lnTo>
                  <a:lnTo>
                    <a:pt x="48006" y="151594"/>
                  </a:lnTo>
                  <a:lnTo>
                    <a:pt x="48006" y="156188"/>
                  </a:lnTo>
                  <a:lnTo>
                    <a:pt x="45725" y="158485"/>
                  </a:lnTo>
                  <a:lnTo>
                    <a:pt x="43445" y="158485"/>
                  </a:lnTo>
                  <a:lnTo>
                    <a:pt x="43445" y="169971"/>
                  </a:lnTo>
                  <a:lnTo>
                    <a:pt x="41165" y="169971"/>
                  </a:lnTo>
                  <a:lnTo>
                    <a:pt x="41165" y="248063"/>
                  </a:lnTo>
                  <a:lnTo>
                    <a:pt x="38885" y="248063"/>
                  </a:lnTo>
                  <a:lnTo>
                    <a:pt x="38885" y="252658"/>
                  </a:lnTo>
                  <a:lnTo>
                    <a:pt x="29723" y="261842"/>
                  </a:lnTo>
                  <a:lnTo>
                    <a:pt x="20602" y="266437"/>
                  </a:lnTo>
                  <a:lnTo>
                    <a:pt x="2320" y="266437"/>
                  </a:lnTo>
                  <a:lnTo>
                    <a:pt x="2320" y="271031"/>
                  </a:lnTo>
                  <a:lnTo>
                    <a:pt x="0" y="273328"/>
                  </a:lnTo>
                  <a:lnTo>
                    <a:pt x="25163" y="273328"/>
                  </a:lnTo>
                  <a:lnTo>
                    <a:pt x="32004" y="271031"/>
                  </a:lnTo>
                  <a:lnTo>
                    <a:pt x="36604" y="268734"/>
                  </a:lnTo>
                  <a:lnTo>
                    <a:pt x="43445" y="266437"/>
                  </a:lnTo>
                  <a:lnTo>
                    <a:pt x="52606" y="257248"/>
                  </a:lnTo>
                  <a:lnTo>
                    <a:pt x="57167" y="254955"/>
                  </a:lnTo>
                  <a:lnTo>
                    <a:pt x="57167" y="250361"/>
                  </a:lnTo>
                  <a:lnTo>
                    <a:pt x="59447" y="250361"/>
                  </a:lnTo>
                  <a:lnTo>
                    <a:pt x="59447" y="176859"/>
                  </a:lnTo>
                  <a:lnTo>
                    <a:pt x="61728" y="176859"/>
                  </a:lnTo>
                  <a:lnTo>
                    <a:pt x="61728" y="158485"/>
                  </a:lnTo>
                  <a:lnTo>
                    <a:pt x="64008" y="158485"/>
                  </a:lnTo>
                  <a:lnTo>
                    <a:pt x="64008" y="153891"/>
                  </a:lnTo>
                  <a:lnTo>
                    <a:pt x="66328" y="153891"/>
                  </a:lnTo>
                  <a:lnTo>
                    <a:pt x="68608" y="151594"/>
                  </a:lnTo>
                  <a:lnTo>
                    <a:pt x="68608" y="146999"/>
                  </a:lnTo>
                  <a:lnTo>
                    <a:pt x="75449" y="146999"/>
                  </a:lnTo>
                  <a:lnTo>
                    <a:pt x="80010" y="144702"/>
                  </a:lnTo>
                  <a:lnTo>
                    <a:pt x="96012" y="142405"/>
                  </a:lnTo>
                  <a:lnTo>
                    <a:pt x="98332" y="140112"/>
                  </a:lnTo>
                  <a:lnTo>
                    <a:pt x="98332" y="135517"/>
                  </a:lnTo>
                  <a:lnTo>
                    <a:pt x="93732" y="135517"/>
                  </a:lnTo>
                  <a:lnTo>
                    <a:pt x="84610" y="133220"/>
                  </a:lnTo>
                  <a:lnTo>
                    <a:pt x="70889" y="126329"/>
                  </a:lnTo>
                  <a:lnTo>
                    <a:pt x="64008" y="119437"/>
                  </a:lnTo>
                  <a:lnTo>
                    <a:pt x="59447" y="110248"/>
                  </a:lnTo>
                  <a:lnTo>
                    <a:pt x="57167" y="25265"/>
                  </a:lnTo>
                  <a:lnTo>
                    <a:pt x="54887" y="20670"/>
                  </a:lnTo>
                  <a:lnTo>
                    <a:pt x="45725" y="11485"/>
                  </a:lnTo>
                  <a:lnTo>
                    <a:pt x="36604" y="6891"/>
                  </a:lnTo>
                  <a:lnTo>
                    <a:pt x="22882" y="2297"/>
                  </a:lnTo>
                  <a:lnTo>
                    <a:pt x="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3050" y="4864353"/>
            <a:ext cx="805180" cy="374015"/>
            <a:chOff x="2813050" y="4864353"/>
            <a:chExt cx="805180" cy="374015"/>
          </a:xfrm>
        </p:grpSpPr>
        <p:sp>
          <p:nvSpPr>
            <p:cNvPr id="4" name="object 4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7946" y="4864353"/>
            <a:ext cx="803910" cy="374015"/>
            <a:chOff x="4647946" y="4864353"/>
            <a:chExt cx="803910" cy="374015"/>
          </a:xfrm>
        </p:grpSpPr>
        <p:sp>
          <p:nvSpPr>
            <p:cNvPr id="8" name="object 8"/>
            <p:cNvSpPr/>
            <p:nvPr/>
          </p:nvSpPr>
          <p:spPr>
            <a:xfrm>
              <a:off x="4654296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4296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60416" y="4933315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12464" y="4201540"/>
            <a:ext cx="1843405" cy="673735"/>
            <a:chOff x="3212464" y="4201540"/>
            <a:chExt cx="1843405" cy="673735"/>
          </a:xfrm>
        </p:grpSpPr>
        <p:sp>
          <p:nvSpPr>
            <p:cNvPr id="12" name="object 12"/>
            <p:cNvSpPr/>
            <p:nvPr/>
          </p:nvSpPr>
          <p:spPr>
            <a:xfrm>
              <a:off x="3215639" y="4204715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4611" y="4204715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4611" y="43632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6521" y="4504690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9152" y="45046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32021" y="3991102"/>
            <a:ext cx="805180" cy="374015"/>
            <a:chOff x="3732021" y="3991102"/>
            <a:chExt cx="805180" cy="374015"/>
          </a:xfrm>
        </p:grpSpPr>
        <p:sp>
          <p:nvSpPr>
            <p:cNvPr id="18" name="object 18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64660" y="3972559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15" dirty="0">
                <a:solidFill>
                  <a:srgbClr val="0000FF"/>
                </a:solidFill>
                <a:latin typeface="WenQuanYi Zen Hei Mono"/>
                <a:cs typeface="WenQuanYi Zen Hei Mono"/>
              </a:rPr>
              <a:t>色</a:t>
            </a:r>
            <a:r>
              <a:rPr sz="2200" b="0" spc="20" dirty="0">
                <a:solidFill>
                  <a:srgbClr val="0000FF"/>
                </a:solidFill>
                <a:latin typeface="WenQuanYi Zen Hei Mono"/>
                <a:cs typeface="WenQuanYi Zen Hei Mono"/>
              </a:rPr>
              <a:t>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47946" y="3991102"/>
            <a:ext cx="803910" cy="374015"/>
            <a:chOff x="4647946" y="3991102"/>
            <a:chExt cx="803910" cy="374015"/>
          </a:xfrm>
        </p:grpSpPr>
        <p:sp>
          <p:nvSpPr>
            <p:cNvPr id="22" name="object 22"/>
            <p:cNvSpPr/>
            <p:nvPr/>
          </p:nvSpPr>
          <p:spPr>
            <a:xfrm>
              <a:off x="4654296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54296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60416" y="4059682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59297" y="3991102"/>
            <a:ext cx="805180" cy="374015"/>
            <a:chOff x="5559297" y="3991102"/>
            <a:chExt cx="805180" cy="374015"/>
          </a:xfrm>
        </p:grpSpPr>
        <p:sp>
          <p:nvSpPr>
            <p:cNvPr id="26" name="object 26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73039" y="405942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83410" y="3117850"/>
            <a:ext cx="4080510" cy="1256665"/>
            <a:chOff x="1883410" y="3117850"/>
            <a:chExt cx="4080510" cy="1256665"/>
          </a:xfrm>
        </p:grpSpPr>
        <p:sp>
          <p:nvSpPr>
            <p:cNvPr id="30" name="object 30"/>
            <p:cNvSpPr/>
            <p:nvPr/>
          </p:nvSpPr>
          <p:spPr>
            <a:xfrm>
              <a:off x="4125467" y="3325368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42916" y="3325368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42916" y="3483863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1916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61916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9760" y="4008119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9760" y="4008119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95626" y="4069460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4094" y="4001770"/>
            <a:ext cx="805180" cy="372745"/>
            <a:chOff x="2784094" y="4001770"/>
            <a:chExt cx="805180" cy="372745"/>
          </a:xfrm>
        </p:grpSpPr>
        <p:sp>
          <p:nvSpPr>
            <p:cNvPr id="39" name="object 39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97200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1202" y="4001770"/>
            <a:ext cx="805180" cy="372745"/>
            <a:chOff x="981202" y="4001770"/>
            <a:chExt cx="805180" cy="372745"/>
          </a:xfrm>
        </p:grpSpPr>
        <p:sp>
          <p:nvSpPr>
            <p:cNvPr id="43" name="object 43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68" y="2353"/>
                  </a:lnTo>
                  <a:lnTo>
                    <a:pt x="270998" y="9168"/>
                  </a:lnTo>
                  <a:lnTo>
                    <a:pt x="214146" y="20073"/>
                  </a:lnTo>
                  <a:lnTo>
                    <a:pt x="162227" y="34698"/>
                  </a:lnTo>
                  <a:lnTo>
                    <a:pt x="116057" y="52673"/>
                  </a:lnTo>
                  <a:lnTo>
                    <a:pt x="76452" y="73627"/>
                  </a:lnTo>
                  <a:lnTo>
                    <a:pt x="44228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28" y="262473"/>
                  </a:lnTo>
                  <a:lnTo>
                    <a:pt x="76452" y="286036"/>
                  </a:lnTo>
                  <a:lnTo>
                    <a:pt x="116057" y="306990"/>
                  </a:lnTo>
                  <a:lnTo>
                    <a:pt x="162227" y="324965"/>
                  </a:lnTo>
                  <a:lnTo>
                    <a:pt x="214146" y="339590"/>
                  </a:lnTo>
                  <a:lnTo>
                    <a:pt x="270998" y="350495"/>
                  </a:lnTo>
                  <a:lnTo>
                    <a:pt x="331968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0" y="122992"/>
                  </a:lnTo>
                  <a:lnTo>
                    <a:pt x="76452" y="73627"/>
                  </a:lnTo>
                  <a:lnTo>
                    <a:pt x="116057" y="52673"/>
                  </a:lnTo>
                  <a:lnTo>
                    <a:pt x="162227" y="34698"/>
                  </a:lnTo>
                  <a:lnTo>
                    <a:pt x="214146" y="20073"/>
                  </a:lnTo>
                  <a:lnTo>
                    <a:pt x="270998" y="9168"/>
                  </a:lnTo>
                  <a:lnTo>
                    <a:pt x="331968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68" y="357310"/>
                  </a:lnTo>
                  <a:lnTo>
                    <a:pt x="270998" y="350495"/>
                  </a:lnTo>
                  <a:lnTo>
                    <a:pt x="214146" y="339590"/>
                  </a:lnTo>
                  <a:lnTo>
                    <a:pt x="162227" y="324965"/>
                  </a:lnTo>
                  <a:lnTo>
                    <a:pt x="116057" y="306990"/>
                  </a:lnTo>
                  <a:lnTo>
                    <a:pt x="76452" y="286036"/>
                  </a:lnTo>
                  <a:lnTo>
                    <a:pt x="44228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94308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80616" y="3323716"/>
            <a:ext cx="1843405" cy="674370"/>
            <a:chOff x="1380616" y="3323716"/>
            <a:chExt cx="1843405" cy="674370"/>
          </a:xfrm>
        </p:grpSpPr>
        <p:sp>
          <p:nvSpPr>
            <p:cNvPr id="47" name="object 47"/>
            <p:cNvSpPr/>
            <p:nvPr/>
          </p:nvSpPr>
          <p:spPr>
            <a:xfrm>
              <a:off x="1383791" y="3326891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19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02763" y="3326891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02763" y="34869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344292" y="3627196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1800" spc="-5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7050" y="3627196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87982" y="3116326"/>
            <a:ext cx="5327015" cy="374015"/>
            <a:chOff x="1887982" y="3116326"/>
            <a:chExt cx="5327015" cy="374015"/>
          </a:xfrm>
        </p:grpSpPr>
        <p:sp>
          <p:nvSpPr>
            <p:cNvPr id="53" name="object 53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732536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4"/>
                  </a:lnTo>
                  <a:lnTo>
                    <a:pt x="732536" y="359664"/>
                  </a:lnTo>
                  <a:lnTo>
                    <a:pt x="755886" y="354959"/>
                  </a:lnTo>
                  <a:lnTo>
                    <a:pt x="774938" y="342122"/>
                  </a:lnTo>
                  <a:lnTo>
                    <a:pt x="787775" y="323070"/>
                  </a:lnTo>
                  <a:lnTo>
                    <a:pt x="792480" y="299720"/>
                  </a:lnTo>
                  <a:lnTo>
                    <a:pt x="792480" y="59944"/>
                  </a:lnTo>
                  <a:lnTo>
                    <a:pt x="787775" y="36593"/>
                  </a:lnTo>
                  <a:lnTo>
                    <a:pt x="774938" y="17541"/>
                  </a:lnTo>
                  <a:lnTo>
                    <a:pt x="755886" y="4704"/>
                  </a:lnTo>
                  <a:lnTo>
                    <a:pt x="732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732536" y="0"/>
                  </a:lnTo>
                  <a:lnTo>
                    <a:pt x="755886" y="4704"/>
                  </a:lnTo>
                  <a:lnTo>
                    <a:pt x="774938" y="17541"/>
                  </a:lnTo>
                  <a:lnTo>
                    <a:pt x="787775" y="36593"/>
                  </a:lnTo>
                  <a:lnTo>
                    <a:pt x="792480" y="59944"/>
                  </a:lnTo>
                  <a:lnTo>
                    <a:pt x="792480" y="299720"/>
                  </a:lnTo>
                  <a:lnTo>
                    <a:pt x="787775" y="323070"/>
                  </a:lnTo>
                  <a:lnTo>
                    <a:pt x="774938" y="342122"/>
                  </a:lnTo>
                  <a:lnTo>
                    <a:pt x="755886" y="354959"/>
                  </a:lnTo>
                  <a:lnTo>
                    <a:pt x="732536" y="359664"/>
                  </a:lnTo>
                  <a:lnTo>
                    <a:pt x="59944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59" name="object 59"/>
            <p:cNvSpPr/>
            <p:nvPr/>
          </p:nvSpPr>
          <p:spPr>
            <a:xfrm>
              <a:off x="4160520" y="2619755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070219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772411" y="2141220"/>
            <a:ext cx="1948180" cy="1104900"/>
            <a:chOff x="1772411" y="2141220"/>
            <a:chExt cx="1948180" cy="1104900"/>
          </a:xfrm>
        </p:grpSpPr>
        <p:sp>
          <p:nvSpPr>
            <p:cNvPr id="66" name="object 66"/>
            <p:cNvSpPr/>
            <p:nvPr/>
          </p:nvSpPr>
          <p:spPr>
            <a:xfrm>
              <a:off x="3496055" y="2141220"/>
              <a:ext cx="224028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72411" y="2993136"/>
              <a:ext cx="222503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813941" y="2727197"/>
            <a:ext cx="116078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195580">
              <a:lnSpc>
                <a:spcPts val="22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38727" y="2727197"/>
            <a:ext cx="2209165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ts val="2014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L="542925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R="160020" algn="ctr">
              <a:lnSpc>
                <a:spcPts val="216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1059815" algn="l"/>
                <a:tab pos="173863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稍蜷	蜷缩	硬挺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77996" y="4306061"/>
            <a:ext cx="2353945" cy="944244"/>
            <a:chOff x="3777996" y="4306061"/>
            <a:chExt cx="2353945" cy="944244"/>
          </a:xfrm>
        </p:grpSpPr>
        <p:sp>
          <p:nvSpPr>
            <p:cNvPr id="76" name="object 76"/>
            <p:cNvSpPr/>
            <p:nvPr/>
          </p:nvSpPr>
          <p:spPr>
            <a:xfrm>
              <a:off x="4608576" y="4306061"/>
              <a:ext cx="1523365" cy="494665"/>
            </a:xfrm>
            <a:custGeom>
              <a:avLst/>
              <a:gdLst/>
              <a:ahLst/>
              <a:cxnLst/>
              <a:rect l="l" t="t" r="r" b="b"/>
              <a:pathLst>
                <a:path w="1523364" h="494664">
                  <a:moveTo>
                    <a:pt x="79610" y="41257"/>
                  </a:moveTo>
                  <a:lnTo>
                    <a:pt x="72897" y="45846"/>
                  </a:lnTo>
                  <a:lnTo>
                    <a:pt x="75911" y="53444"/>
                  </a:lnTo>
                  <a:lnTo>
                    <a:pt x="1519427" y="494156"/>
                  </a:lnTo>
                  <a:lnTo>
                    <a:pt x="1523237" y="482091"/>
                  </a:lnTo>
                  <a:lnTo>
                    <a:pt x="79610" y="41257"/>
                  </a:lnTo>
                  <a:close/>
                </a:path>
                <a:path w="1523364" h="494664">
                  <a:moveTo>
                    <a:pt x="139953" y="0"/>
                  </a:moveTo>
                  <a:lnTo>
                    <a:pt x="0" y="23621"/>
                  </a:lnTo>
                  <a:lnTo>
                    <a:pt x="102869" y="121411"/>
                  </a:lnTo>
                  <a:lnTo>
                    <a:pt x="75911" y="53444"/>
                  </a:lnTo>
                  <a:lnTo>
                    <a:pt x="70992" y="51942"/>
                  </a:lnTo>
                  <a:lnTo>
                    <a:pt x="74675" y="39750"/>
                  </a:lnTo>
                  <a:lnTo>
                    <a:pt x="81814" y="39750"/>
                  </a:lnTo>
                  <a:lnTo>
                    <a:pt x="139953" y="0"/>
                  </a:lnTo>
                  <a:close/>
                </a:path>
                <a:path w="1523364" h="494664">
                  <a:moveTo>
                    <a:pt x="74675" y="39750"/>
                  </a:moveTo>
                  <a:lnTo>
                    <a:pt x="70992" y="51942"/>
                  </a:lnTo>
                  <a:lnTo>
                    <a:pt x="75911" y="53444"/>
                  </a:lnTo>
                  <a:lnTo>
                    <a:pt x="72897" y="45846"/>
                  </a:lnTo>
                  <a:lnTo>
                    <a:pt x="79610" y="41257"/>
                  </a:lnTo>
                  <a:lnTo>
                    <a:pt x="74675" y="39750"/>
                  </a:lnTo>
                  <a:close/>
                </a:path>
                <a:path w="1523364" h="494664">
                  <a:moveTo>
                    <a:pt x="81814" y="39750"/>
                  </a:moveTo>
                  <a:lnTo>
                    <a:pt x="74675" y="39750"/>
                  </a:lnTo>
                  <a:lnTo>
                    <a:pt x="79610" y="41257"/>
                  </a:lnTo>
                  <a:lnTo>
                    <a:pt x="81814" y="39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84092" y="4882895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3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7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3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84092" y="4882895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3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3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7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195440" y="4178935"/>
            <a:ext cx="2083435" cy="12680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</a:t>
            </a:r>
            <a:endParaRPr sz="1800">
              <a:latin typeface="Noto Sans CJK JP Black"/>
              <a:cs typeface="Noto Sans CJK JP Black"/>
            </a:endParaRPr>
          </a:p>
          <a:p>
            <a:pPr marL="458470" marR="130175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</a:t>
            </a:r>
            <a:r>
              <a:rPr sz="1800" spc="-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57.1% 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</a:t>
            </a:r>
            <a:r>
              <a:rPr sz="1800" spc="-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57.1%</a:t>
            </a:r>
            <a:endParaRPr sz="1800">
              <a:latin typeface="Noto Sans Mono CJK JP Bold"/>
              <a:cs typeface="Noto Sans Mono CJK JP Bold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后剪枝决策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9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不剪枝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90847" y="494461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9039" y="1190371"/>
            <a:ext cx="8153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437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然后考虑结</a:t>
            </a:r>
            <a:r>
              <a:rPr sz="2200" spc="-5" dirty="0">
                <a:latin typeface="Noto Sans Mono CJK JP Bold"/>
                <a:cs typeface="Noto Sans Mono CJK JP Bold"/>
              </a:rPr>
              <a:t>点	</a:t>
            </a:r>
            <a:r>
              <a:rPr sz="2200" spc="5" dirty="0">
                <a:latin typeface="Noto Sans Mono CJK JP Bold"/>
                <a:cs typeface="Noto Sans Mono CJK JP Bold"/>
              </a:rPr>
              <a:t>，若将其</a:t>
            </a:r>
            <a:r>
              <a:rPr sz="2200" spc="-5" dirty="0">
                <a:latin typeface="Noto Sans Mono CJK JP Bold"/>
                <a:cs typeface="Noto Sans Mono CJK JP Bold"/>
              </a:rPr>
              <a:t>替</a:t>
            </a:r>
            <a:r>
              <a:rPr sz="2200" spc="10" dirty="0">
                <a:latin typeface="Noto Sans Mono CJK JP Bold"/>
                <a:cs typeface="Noto Sans Mono CJK JP Bold"/>
              </a:rPr>
              <a:t>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spc="1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spc="1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据落</a:t>
            </a:r>
            <a:r>
              <a:rPr sz="2200" spc="10" dirty="0">
                <a:latin typeface="Noto Sans Mono CJK JP Bold"/>
                <a:cs typeface="Noto Sans Mono CJK JP Bold"/>
              </a:rPr>
              <a:t>在</a:t>
            </a:r>
            <a:r>
              <a:rPr sz="2200" spc="-5" dirty="0">
                <a:latin typeface="Noto Sans Mono CJK JP Bold"/>
                <a:cs typeface="Noto Sans Mono CJK JP Bold"/>
              </a:rPr>
              <a:t>其上</a:t>
            </a:r>
            <a:r>
              <a:rPr sz="2200" spc="1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训练</a:t>
            </a:r>
            <a:r>
              <a:rPr sz="2200" spc="1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例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21383" y="1559179"/>
            <a:ext cx="7126605" cy="1112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将其标记为</a:t>
            </a:r>
            <a:r>
              <a:rPr sz="2200" spc="335" dirty="0">
                <a:latin typeface="Noto Sans Mono CJK JP Bold"/>
                <a:cs typeface="Noto Sans Mono CJK JP Bold"/>
              </a:rPr>
              <a:t>“</a:t>
            </a:r>
            <a:r>
              <a:rPr sz="2200" spc="590" dirty="0">
                <a:latin typeface="Noto Sans Mono CJK JP Bold"/>
                <a:cs typeface="Noto Sans Mono CJK JP Bold"/>
              </a:rPr>
              <a:t>好</a:t>
            </a:r>
            <a:r>
              <a:rPr sz="2200" spc="355" dirty="0">
                <a:latin typeface="Noto Sans Mono CJK JP Bold"/>
                <a:cs typeface="Noto Sans Mono CJK JP Bold"/>
              </a:rPr>
              <a:t>瓜</a:t>
            </a:r>
            <a:r>
              <a:rPr sz="2200" spc="295" dirty="0">
                <a:latin typeface="Noto Sans Mono CJK JP Bold"/>
                <a:cs typeface="Noto Sans Mono CJK JP Bold"/>
              </a:rPr>
              <a:t>”，</a:t>
            </a:r>
            <a:r>
              <a:rPr sz="2200" spc="-5" dirty="0">
                <a:latin typeface="Noto Sans Mono CJK JP Bold"/>
                <a:cs typeface="Noto Sans Mono CJK JP Bold"/>
              </a:rPr>
              <a:t>测得</a:t>
            </a:r>
            <a:r>
              <a:rPr sz="2200" dirty="0">
                <a:latin typeface="Noto Sans Mono CJK JP Bold"/>
                <a:cs typeface="Noto Sans Mono CJK JP Bold"/>
              </a:rPr>
              <a:t>验</a:t>
            </a:r>
            <a:r>
              <a:rPr sz="2200" spc="-5" dirty="0">
                <a:latin typeface="Noto Sans Mono CJK JP Bold"/>
                <a:cs typeface="Noto Sans Mono CJK JP Bold"/>
              </a:rPr>
              <a:t>证集</a:t>
            </a:r>
            <a:r>
              <a:rPr sz="2200" dirty="0">
                <a:latin typeface="Noto Sans Mono CJK JP Bold"/>
                <a:cs typeface="Noto Sans Mono CJK JP Bold"/>
              </a:rPr>
              <a:t>精</a:t>
            </a:r>
            <a:r>
              <a:rPr sz="2200" spc="-5" dirty="0">
                <a:latin typeface="Noto Sans Mono CJK JP Bold"/>
                <a:cs typeface="Noto Sans Mono CJK JP Bold"/>
              </a:rPr>
              <a:t>度仍为</a:t>
            </a:r>
            <a:r>
              <a:rPr sz="2200" spc="-40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57.1%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5" dirty="0">
                <a:latin typeface="Noto Sans Mono CJK JP Bold"/>
                <a:cs typeface="Noto Sans Mono CJK JP Bold"/>
              </a:rPr>
              <a:t>可以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2130425">
              <a:lnSpc>
                <a:spcPts val="1670"/>
              </a:lnSpc>
              <a:spcBef>
                <a:spcPts val="1639"/>
              </a:spcBef>
            </a:pPr>
            <a:endParaRPr sz="1800" dirty="0">
              <a:latin typeface="Noto Sans Mono CJK JP Bold"/>
              <a:cs typeface="Noto Sans Mono CJK JP Bol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63508" y="1904617"/>
            <a:ext cx="864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不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074790" y="1272964"/>
            <a:ext cx="239534" cy="251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365016" y="1633129"/>
            <a:ext cx="304165" cy="273685"/>
            <a:chOff x="365016" y="1633129"/>
            <a:chExt cx="304165" cy="273685"/>
          </a:xfrm>
        </p:grpSpPr>
        <p:sp>
          <p:nvSpPr>
            <p:cNvPr id="86" name="object 86"/>
            <p:cNvSpPr/>
            <p:nvPr/>
          </p:nvSpPr>
          <p:spPr>
            <a:xfrm>
              <a:off x="365016" y="1633129"/>
              <a:ext cx="96520" cy="273685"/>
            </a:xfrm>
            <a:custGeom>
              <a:avLst/>
              <a:gdLst/>
              <a:ahLst/>
              <a:cxnLst/>
              <a:rect l="l" t="t" r="r" b="b"/>
              <a:pathLst>
                <a:path w="96520" h="273685">
                  <a:moveTo>
                    <a:pt x="95937" y="0"/>
                  </a:moveTo>
                  <a:lnTo>
                    <a:pt x="75378" y="2297"/>
                  </a:lnTo>
                  <a:lnTo>
                    <a:pt x="68527" y="4594"/>
                  </a:lnTo>
                  <a:lnTo>
                    <a:pt x="54824" y="11485"/>
                  </a:lnTo>
                  <a:lnTo>
                    <a:pt x="45686" y="20670"/>
                  </a:lnTo>
                  <a:lnTo>
                    <a:pt x="43399" y="20670"/>
                  </a:lnTo>
                  <a:lnTo>
                    <a:pt x="43399" y="25265"/>
                  </a:lnTo>
                  <a:lnTo>
                    <a:pt x="41117" y="25265"/>
                  </a:lnTo>
                  <a:lnTo>
                    <a:pt x="41117" y="32156"/>
                  </a:lnTo>
                  <a:lnTo>
                    <a:pt x="38834" y="32156"/>
                  </a:lnTo>
                  <a:lnTo>
                    <a:pt x="38834" y="112545"/>
                  </a:lnTo>
                  <a:lnTo>
                    <a:pt x="36548" y="112545"/>
                  </a:lnTo>
                  <a:lnTo>
                    <a:pt x="36548" y="117140"/>
                  </a:lnTo>
                  <a:lnTo>
                    <a:pt x="22845" y="130923"/>
                  </a:lnTo>
                  <a:lnTo>
                    <a:pt x="18276" y="133220"/>
                  </a:lnTo>
                  <a:lnTo>
                    <a:pt x="2286" y="135517"/>
                  </a:lnTo>
                  <a:lnTo>
                    <a:pt x="0" y="137815"/>
                  </a:lnTo>
                  <a:lnTo>
                    <a:pt x="4569" y="142405"/>
                  </a:lnTo>
                  <a:lnTo>
                    <a:pt x="18276" y="144702"/>
                  </a:lnTo>
                  <a:lnTo>
                    <a:pt x="27410" y="149296"/>
                  </a:lnTo>
                  <a:lnTo>
                    <a:pt x="31979" y="153891"/>
                  </a:lnTo>
                  <a:lnTo>
                    <a:pt x="34265" y="158485"/>
                  </a:lnTo>
                  <a:lnTo>
                    <a:pt x="36548" y="165377"/>
                  </a:lnTo>
                  <a:lnTo>
                    <a:pt x="38834" y="234284"/>
                  </a:lnTo>
                  <a:lnTo>
                    <a:pt x="41117" y="250361"/>
                  </a:lnTo>
                  <a:lnTo>
                    <a:pt x="43399" y="254955"/>
                  </a:lnTo>
                  <a:lnTo>
                    <a:pt x="52537" y="264140"/>
                  </a:lnTo>
                  <a:lnTo>
                    <a:pt x="57106" y="266437"/>
                  </a:lnTo>
                  <a:lnTo>
                    <a:pt x="59389" y="268734"/>
                  </a:lnTo>
                  <a:lnTo>
                    <a:pt x="73096" y="273328"/>
                  </a:lnTo>
                  <a:lnTo>
                    <a:pt x="95937" y="273328"/>
                  </a:lnTo>
                  <a:lnTo>
                    <a:pt x="95937" y="268734"/>
                  </a:lnTo>
                  <a:lnTo>
                    <a:pt x="91368" y="268734"/>
                  </a:lnTo>
                  <a:lnTo>
                    <a:pt x="79947" y="266437"/>
                  </a:lnTo>
                  <a:lnTo>
                    <a:pt x="70813" y="261842"/>
                  </a:lnTo>
                  <a:lnTo>
                    <a:pt x="61675" y="252658"/>
                  </a:lnTo>
                  <a:lnTo>
                    <a:pt x="59389" y="248063"/>
                  </a:lnTo>
                  <a:lnTo>
                    <a:pt x="57106" y="245766"/>
                  </a:lnTo>
                  <a:lnTo>
                    <a:pt x="54824" y="160782"/>
                  </a:lnTo>
                  <a:lnTo>
                    <a:pt x="52537" y="156188"/>
                  </a:lnTo>
                  <a:lnTo>
                    <a:pt x="38834" y="142405"/>
                  </a:lnTo>
                  <a:lnTo>
                    <a:pt x="25127" y="137815"/>
                  </a:lnTo>
                  <a:lnTo>
                    <a:pt x="31979" y="135517"/>
                  </a:lnTo>
                  <a:lnTo>
                    <a:pt x="45686" y="128626"/>
                  </a:lnTo>
                  <a:lnTo>
                    <a:pt x="52537" y="121734"/>
                  </a:lnTo>
                  <a:lnTo>
                    <a:pt x="52537" y="117140"/>
                  </a:lnTo>
                  <a:lnTo>
                    <a:pt x="54824" y="117140"/>
                  </a:lnTo>
                  <a:lnTo>
                    <a:pt x="57106" y="114843"/>
                  </a:lnTo>
                  <a:lnTo>
                    <a:pt x="57106" y="34453"/>
                  </a:lnTo>
                  <a:lnTo>
                    <a:pt x="59389" y="34453"/>
                  </a:lnTo>
                  <a:lnTo>
                    <a:pt x="59389" y="25265"/>
                  </a:lnTo>
                  <a:lnTo>
                    <a:pt x="61675" y="25265"/>
                  </a:lnTo>
                  <a:lnTo>
                    <a:pt x="63958" y="22967"/>
                  </a:lnTo>
                  <a:lnTo>
                    <a:pt x="63958" y="18373"/>
                  </a:lnTo>
                  <a:lnTo>
                    <a:pt x="66244" y="18373"/>
                  </a:lnTo>
                  <a:lnTo>
                    <a:pt x="70813" y="16076"/>
                  </a:lnTo>
                  <a:lnTo>
                    <a:pt x="75378" y="11485"/>
                  </a:lnTo>
                  <a:lnTo>
                    <a:pt x="93654" y="6891"/>
                  </a:lnTo>
                  <a:lnTo>
                    <a:pt x="95937" y="4594"/>
                  </a:lnTo>
                  <a:lnTo>
                    <a:pt x="95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2932" y="1658392"/>
              <a:ext cx="109644" cy="1860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9125" y="1814581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5" h="76200">
                  <a:moveTo>
                    <a:pt x="20558" y="0"/>
                  </a:moveTo>
                  <a:lnTo>
                    <a:pt x="6851" y="2297"/>
                  </a:lnTo>
                  <a:lnTo>
                    <a:pt x="4569" y="4594"/>
                  </a:lnTo>
                  <a:lnTo>
                    <a:pt x="2282" y="4594"/>
                  </a:lnTo>
                  <a:lnTo>
                    <a:pt x="2282" y="9188"/>
                  </a:lnTo>
                  <a:lnTo>
                    <a:pt x="0" y="11485"/>
                  </a:lnTo>
                  <a:lnTo>
                    <a:pt x="4569" y="20674"/>
                  </a:lnTo>
                  <a:lnTo>
                    <a:pt x="6851" y="22971"/>
                  </a:lnTo>
                  <a:lnTo>
                    <a:pt x="22841" y="22971"/>
                  </a:lnTo>
                  <a:lnTo>
                    <a:pt x="22841" y="45939"/>
                  </a:lnTo>
                  <a:lnTo>
                    <a:pt x="20558" y="45939"/>
                  </a:lnTo>
                  <a:lnTo>
                    <a:pt x="20558" y="50534"/>
                  </a:lnTo>
                  <a:lnTo>
                    <a:pt x="18272" y="50534"/>
                  </a:lnTo>
                  <a:lnTo>
                    <a:pt x="18272" y="57425"/>
                  </a:lnTo>
                  <a:lnTo>
                    <a:pt x="15989" y="59718"/>
                  </a:lnTo>
                  <a:lnTo>
                    <a:pt x="13703" y="59718"/>
                  </a:lnTo>
                  <a:lnTo>
                    <a:pt x="13703" y="64313"/>
                  </a:lnTo>
                  <a:lnTo>
                    <a:pt x="2282" y="75799"/>
                  </a:lnTo>
                  <a:lnTo>
                    <a:pt x="9134" y="75799"/>
                  </a:lnTo>
                  <a:lnTo>
                    <a:pt x="15989" y="68907"/>
                  </a:lnTo>
                  <a:lnTo>
                    <a:pt x="15989" y="64313"/>
                  </a:lnTo>
                  <a:lnTo>
                    <a:pt x="18272" y="64313"/>
                  </a:lnTo>
                  <a:lnTo>
                    <a:pt x="20558" y="62015"/>
                  </a:lnTo>
                  <a:lnTo>
                    <a:pt x="20558" y="57425"/>
                  </a:lnTo>
                  <a:lnTo>
                    <a:pt x="22841" y="57425"/>
                  </a:lnTo>
                  <a:lnTo>
                    <a:pt x="22841" y="52831"/>
                  </a:lnTo>
                  <a:lnTo>
                    <a:pt x="25123" y="52831"/>
                  </a:lnTo>
                  <a:lnTo>
                    <a:pt x="25123" y="48236"/>
                  </a:lnTo>
                  <a:lnTo>
                    <a:pt x="27410" y="48236"/>
                  </a:lnTo>
                  <a:lnTo>
                    <a:pt x="27410" y="39048"/>
                  </a:lnTo>
                  <a:lnTo>
                    <a:pt x="29692" y="39048"/>
                  </a:lnTo>
                  <a:lnTo>
                    <a:pt x="27410" y="13783"/>
                  </a:lnTo>
                  <a:lnTo>
                    <a:pt x="25123" y="6891"/>
                  </a:lnTo>
                  <a:lnTo>
                    <a:pt x="20558" y="2297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748765" y="1653798"/>
            <a:ext cx="173990" cy="236854"/>
            <a:chOff x="748765" y="1653798"/>
            <a:chExt cx="173990" cy="236854"/>
          </a:xfrm>
        </p:grpSpPr>
        <p:sp>
          <p:nvSpPr>
            <p:cNvPr id="90" name="object 90"/>
            <p:cNvSpPr/>
            <p:nvPr/>
          </p:nvSpPr>
          <p:spPr>
            <a:xfrm>
              <a:off x="748765" y="1653798"/>
              <a:ext cx="116507" cy="1906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92655" y="1814581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4" h="76200">
                  <a:moveTo>
                    <a:pt x="20586" y="0"/>
                  </a:moveTo>
                  <a:lnTo>
                    <a:pt x="6875" y="2297"/>
                  </a:lnTo>
                  <a:lnTo>
                    <a:pt x="4596" y="4594"/>
                  </a:lnTo>
                  <a:lnTo>
                    <a:pt x="2318" y="4594"/>
                  </a:lnTo>
                  <a:lnTo>
                    <a:pt x="2318" y="9188"/>
                  </a:lnTo>
                  <a:lnTo>
                    <a:pt x="0" y="11485"/>
                  </a:lnTo>
                  <a:lnTo>
                    <a:pt x="2318" y="18377"/>
                  </a:lnTo>
                  <a:lnTo>
                    <a:pt x="6875" y="22971"/>
                  </a:lnTo>
                  <a:lnTo>
                    <a:pt x="20586" y="22971"/>
                  </a:lnTo>
                  <a:lnTo>
                    <a:pt x="20586" y="20674"/>
                  </a:lnTo>
                  <a:lnTo>
                    <a:pt x="22865" y="41345"/>
                  </a:lnTo>
                  <a:lnTo>
                    <a:pt x="20586" y="41345"/>
                  </a:lnTo>
                  <a:lnTo>
                    <a:pt x="20586" y="48236"/>
                  </a:lnTo>
                  <a:lnTo>
                    <a:pt x="18308" y="48236"/>
                  </a:lnTo>
                  <a:lnTo>
                    <a:pt x="18308" y="55128"/>
                  </a:lnTo>
                  <a:lnTo>
                    <a:pt x="15989" y="55128"/>
                  </a:lnTo>
                  <a:lnTo>
                    <a:pt x="15989" y="59718"/>
                  </a:lnTo>
                  <a:lnTo>
                    <a:pt x="13711" y="62015"/>
                  </a:lnTo>
                  <a:lnTo>
                    <a:pt x="11432" y="62015"/>
                  </a:lnTo>
                  <a:lnTo>
                    <a:pt x="11432" y="66610"/>
                  </a:lnTo>
                  <a:lnTo>
                    <a:pt x="2318" y="75799"/>
                  </a:lnTo>
                  <a:lnTo>
                    <a:pt x="9154" y="75799"/>
                  </a:lnTo>
                  <a:lnTo>
                    <a:pt x="15989" y="68907"/>
                  </a:lnTo>
                  <a:lnTo>
                    <a:pt x="15989" y="64313"/>
                  </a:lnTo>
                  <a:lnTo>
                    <a:pt x="18308" y="64313"/>
                  </a:lnTo>
                  <a:lnTo>
                    <a:pt x="20586" y="62015"/>
                  </a:lnTo>
                  <a:lnTo>
                    <a:pt x="20586" y="57425"/>
                  </a:lnTo>
                  <a:lnTo>
                    <a:pt x="22865" y="57425"/>
                  </a:lnTo>
                  <a:lnTo>
                    <a:pt x="22865" y="52831"/>
                  </a:lnTo>
                  <a:lnTo>
                    <a:pt x="25143" y="52831"/>
                  </a:lnTo>
                  <a:lnTo>
                    <a:pt x="25143" y="48236"/>
                  </a:lnTo>
                  <a:lnTo>
                    <a:pt x="27422" y="48236"/>
                  </a:lnTo>
                  <a:lnTo>
                    <a:pt x="27422" y="39048"/>
                  </a:lnTo>
                  <a:lnTo>
                    <a:pt x="29700" y="39048"/>
                  </a:lnTo>
                  <a:lnTo>
                    <a:pt x="27422" y="13783"/>
                  </a:lnTo>
                  <a:lnTo>
                    <a:pt x="25143" y="6891"/>
                  </a:lnTo>
                  <a:lnTo>
                    <a:pt x="20586" y="2297"/>
                  </a:lnTo>
                  <a:lnTo>
                    <a:pt x="20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1013736" y="1633129"/>
            <a:ext cx="358775" cy="273685"/>
            <a:chOff x="1013736" y="1633129"/>
            <a:chExt cx="358775" cy="273685"/>
          </a:xfrm>
        </p:grpSpPr>
        <p:sp>
          <p:nvSpPr>
            <p:cNvPr id="93" name="object 93"/>
            <p:cNvSpPr/>
            <p:nvPr/>
          </p:nvSpPr>
          <p:spPr>
            <a:xfrm>
              <a:off x="1013736" y="1658392"/>
              <a:ext cx="86783" cy="1814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34817" y="1658392"/>
              <a:ext cx="107329" cy="1860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74126" y="1633129"/>
              <a:ext cx="98425" cy="273685"/>
            </a:xfrm>
            <a:custGeom>
              <a:avLst/>
              <a:gdLst/>
              <a:ahLst/>
              <a:cxnLst/>
              <a:rect l="l" t="t" r="r" b="b"/>
              <a:pathLst>
                <a:path w="98425" h="273685">
                  <a:moveTo>
                    <a:pt x="22865" y="0"/>
                  </a:moveTo>
                  <a:lnTo>
                    <a:pt x="2278" y="2297"/>
                  </a:lnTo>
                  <a:lnTo>
                    <a:pt x="0" y="4594"/>
                  </a:lnTo>
                  <a:lnTo>
                    <a:pt x="4596" y="6891"/>
                  </a:lnTo>
                  <a:lnTo>
                    <a:pt x="15989" y="9188"/>
                  </a:lnTo>
                  <a:lnTo>
                    <a:pt x="22865" y="11485"/>
                  </a:lnTo>
                  <a:lnTo>
                    <a:pt x="41133" y="101064"/>
                  </a:lnTo>
                  <a:lnTo>
                    <a:pt x="43411" y="114843"/>
                  </a:lnTo>
                  <a:lnTo>
                    <a:pt x="50247" y="128626"/>
                  </a:lnTo>
                  <a:lnTo>
                    <a:pt x="59401" y="133220"/>
                  </a:lnTo>
                  <a:lnTo>
                    <a:pt x="73112" y="137815"/>
                  </a:lnTo>
                  <a:lnTo>
                    <a:pt x="54844" y="146999"/>
                  </a:lnTo>
                  <a:lnTo>
                    <a:pt x="50247" y="151594"/>
                  </a:lnTo>
                  <a:lnTo>
                    <a:pt x="47968" y="151594"/>
                  </a:lnTo>
                  <a:lnTo>
                    <a:pt x="47968" y="156188"/>
                  </a:lnTo>
                  <a:lnTo>
                    <a:pt x="45690" y="158485"/>
                  </a:lnTo>
                  <a:lnTo>
                    <a:pt x="43411" y="158485"/>
                  </a:lnTo>
                  <a:lnTo>
                    <a:pt x="43411" y="169971"/>
                  </a:lnTo>
                  <a:lnTo>
                    <a:pt x="41133" y="169971"/>
                  </a:lnTo>
                  <a:lnTo>
                    <a:pt x="41133" y="248063"/>
                  </a:lnTo>
                  <a:lnTo>
                    <a:pt x="38854" y="250361"/>
                  </a:lnTo>
                  <a:lnTo>
                    <a:pt x="36576" y="250361"/>
                  </a:lnTo>
                  <a:lnTo>
                    <a:pt x="36576" y="254955"/>
                  </a:lnTo>
                  <a:lnTo>
                    <a:pt x="31979" y="259545"/>
                  </a:lnTo>
                  <a:lnTo>
                    <a:pt x="27422" y="261842"/>
                  </a:lnTo>
                  <a:lnTo>
                    <a:pt x="25143" y="264140"/>
                  </a:lnTo>
                  <a:lnTo>
                    <a:pt x="18268" y="266437"/>
                  </a:lnTo>
                  <a:lnTo>
                    <a:pt x="2278" y="266437"/>
                  </a:lnTo>
                  <a:lnTo>
                    <a:pt x="2278" y="271031"/>
                  </a:lnTo>
                  <a:lnTo>
                    <a:pt x="0" y="273328"/>
                  </a:lnTo>
                  <a:lnTo>
                    <a:pt x="25143" y="273328"/>
                  </a:lnTo>
                  <a:lnTo>
                    <a:pt x="31979" y="271031"/>
                  </a:lnTo>
                  <a:lnTo>
                    <a:pt x="45690" y="264140"/>
                  </a:lnTo>
                  <a:lnTo>
                    <a:pt x="57122" y="252658"/>
                  </a:lnTo>
                  <a:lnTo>
                    <a:pt x="57122" y="245766"/>
                  </a:lnTo>
                  <a:lnTo>
                    <a:pt x="59401" y="245766"/>
                  </a:lnTo>
                  <a:lnTo>
                    <a:pt x="59401" y="176859"/>
                  </a:lnTo>
                  <a:lnTo>
                    <a:pt x="61679" y="176859"/>
                  </a:lnTo>
                  <a:lnTo>
                    <a:pt x="61679" y="158485"/>
                  </a:lnTo>
                  <a:lnTo>
                    <a:pt x="63958" y="158485"/>
                  </a:lnTo>
                  <a:lnTo>
                    <a:pt x="63958" y="153891"/>
                  </a:lnTo>
                  <a:lnTo>
                    <a:pt x="66236" y="153891"/>
                  </a:lnTo>
                  <a:lnTo>
                    <a:pt x="68555" y="151594"/>
                  </a:lnTo>
                  <a:lnTo>
                    <a:pt x="68555" y="146999"/>
                  </a:lnTo>
                  <a:lnTo>
                    <a:pt x="75390" y="146999"/>
                  </a:lnTo>
                  <a:lnTo>
                    <a:pt x="79947" y="144702"/>
                  </a:lnTo>
                  <a:lnTo>
                    <a:pt x="95937" y="142405"/>
                  </a:lnTo>
                  <a:lnTo>
                    <a:pt x="98215" y="140112"/>
                  </a:lnTo>
                  <a:lnTo>
                    <a:pt x="98215" y="135517"/>
                  </a:lnTo>
                  <a:lnTo>
                    <a:pt x="93658" y="135517"/>
                  </a:lnTo>
                  <a:lnTo>
                    <a:pt x="84544" y="133220"/>
                  </a:lnTo>
                  <a:lnTo>
                    <a:pt x="70833" y="126329"/>
                  </a:lnTo>
                  <a:lnTo>
                    <a:pt x="63958" y="119437"/>
                  </a:lnTo>
                  <a:lnTo>
                    <a:pt x="59401" y="110248"/>
                  </a:lnTo>
                  <a:lnTo>
                    <a:pt x="57122" y="25265"/>
                  </a:lnTo>
                  <a:lnTo>
                    <a:pt x="54844" y="20670"/>
                  </a:lnTo>
                  <a:lnTo>
                    <a:pt x="45690" y="11485"/>
                  </a:lnTo>
                  <a:lnTo>
                    <a:pt x="36576" y="6891"/>
                  </a:lnTo>
                  <a:lnTo>
                    <a:pt x="22865" y="2297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矩形 96"/>
          <p:cNvSpPr/>
          <p:nvPr/>
        </p:nvSpPr>
        <p:spPr>
          <a:xfrm>
            <a:off x="3760445" y="224456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zh-CN" altLang="en-US" dirty="0">
                <a:latin typeface="Noto Sans Mono CJK JP Bold"/>
                <a:cs typeface="Noto Sans Mono CJK JP Bold"/>
              </a:rPr>
              <a:t>脐部</a:t>
            </a:r>
          </a:p>
        </p:txBody>
      </p:sp>
      <p:sp>
        <p:nvSpPr>
          <p:cNvPr id="98" name="object 65"/>
          <p:cNvSpPr txBox="1"/>
          <p:nvPr/>
        </p:nvSpPr>
        <p:spPr>
          <a:xfrm>
            <a:off x="3517900" y="20894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Noto Sans Mono CJK JP Bold"/>
                <a:cs typeface="Noto Sans Mono CJK JP Bold"/>
              </a:rPr>
              <a:t>1</a:t>
            </a:r>
            <a:endParaRPr sz="1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3050" y="4864353"/>
            <a:ext cx="805180" cy="374015"/>
            <a:chOff x="2813050" y="4864353"/>
            <a:chExt cx="805180" cy="374015"/>
          </a:xfrm>
        </p:grpSpPr>
        <p:sp>
          <p:nvSpPr>
            <p:cNvPr id="4" name="object 4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12464" y="4201540"/>
            <a:ext cx="2239645" cy="1036955"/>
            <a:chOff x="3212464" y="4201540"/>
            <a:chExt cx="2239645" cy="1036955"/>
          </a:xfrm>
        </p:grpSpPr>
        <p:sp>
          <p:nvSpPr>
            <p:cNvPr id="8" name="object 8"/>
            <p:cNvSpPr/>
            <p:nvPr/>
          </p:nvSpPr>
          <p:spPr>
            <a:xfrm>
              <a:off x="3215639" y="4204715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4611" y="4204715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4611" y="43632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29152" y="45046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32021" y="3991102"/>
            <a:ext cx="2632710" cy="374015"/>
            <a:chOff x="3732021" y="3991102"/>
            <a:chExt cx="2632710" cy="374015"/>
          </a:xfrm>
        </p:grpSpPr>
        <p:sp>
          <p:nvSpPr>
            <p:cNvPr id="15" name="object 15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73039" y="405942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83410" y="3117850"/>
            <a:ext cx="4080510" cy="1256665"/>
            <a:chOff x="1883410" y="3117850"/>
            <a:chExt cx="4080510" cy="1256665"/>
          </a:xfrm>
        </p:grpSpPr>
        <p:sp>
          <p:nvSpPr>
            <p:cNvPr id="23" name="object 23"/>
            <p:cNvSpPr/>
            <p:nvPr/>
          </p:nvSpPr>
          <p:spPr>
            <a:xfrm>
              <a:off x="4125467" y="3325368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2916" y="3325368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916" y="3483863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1916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1916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9760" y="4008119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9760" y="4008119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95626" y="4069460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84094" y="4001770"/>
            <a:ext cx="805180" cy="372745"/>
            <a:chOff x="2784094" y="4001770"/>
            <a:chExt cx="805180" cy="372745"/>
          </a:xfrm>
        </p:grpSpPr>
        <p:sp>
          <p:nvSpPr>
            <p:cNvPr id="32" name="object 32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97200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1202" y="4001770"/>
            <a:ext cx="805180" cy="372745"/>
            <a:chOff x="981202" y="4001770"/>
            <a:chExt cx="805180" cy="372745"/>
          </a:xfrm>
        </p:grpSpPr>
        <p:sp>
          <p:nvSpPr>
            <p:cNvPr id="36" name="object 36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68" y="2353"/>
                  </a:lnTo>
                  <a:lnTo>
                    <a:pt x="270998" y="9168"/>
                  </a:lnTo>
                  <a:lnTo>
                    <a:pt x="214146" y="20073"/>
                  </a:lnTo>
                  <a:lnTo>
                    <a:pt x="162227" y="34698"/>
                  </a:lnTo>
                  <a:lnTo>
                    <a:pt x="116057" y="52673"/>
                  </a:lnTo>
                  <a:lnTo>
                    <a:pt x="76452" y="73627"/>
                  </a:lnTo>
                  <a:lnTo>
                    <a:pt x="44228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28" y="262473"/>
                  </a:lnTo>
                  <a:lnTo>
                    <a:pt x="76452" y="286036"/>
                  </a:lnTo>
                  <a:lnTo>
                    <a:pt x="116057" y="306990"/>
                  </a:lnTo>
                  <a:lnTo>
                    <a:pt x="162227" y="324965"/>
                  </a:lnTo>
                  <a:lnTo>
                    <a:pt x="214146" y="339590"/>
                  </a:lnTo>
                  <a:lnTo>
                    <a:pt x="270998" y="350495"/>
                  </a:lnTo>
                  <a:lnTo>
                    <a:pt x="331968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0" y="122992"/>
                  </a:lnTo>
                  <a:lnTo>
                    <a:pt x="76452" y="73627"/>
                  </a:lnTo>
                  <a:lnTo>
                    <a:pt x="116057" y="52673"/>
                  </a:lnTo>
                  <a:lnTo>
                    <a:pt x="162227" y="34698"/>
                  </a:lnTo>
                  <a:lnTo>
                    <a:pt x="214146" y="20073"/>
                  </a:lnTo>
                  <a:lnTo>
                    <a:pt x="270998" y="9168"/>
                  </a:lnTo>
                  <a:lnTo>
                    <a:pt x="331968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68" y="357310"/>
                  </a:lnTo>
                  <a:lnTo>
                    <a:pt x="270998" y="350495"/>
                  </a:lnTo>
                  <a:lnTo>
                    <a:pt x="214146" y="339590"/>
                  </a:lnTo>
                  <a:lnTo>
                    <a:pt x="162227" y="324965"/>
                  </a:lnTo>
                  <a:lnTo>
                    <a:pt x="116057" y="306990"/>
                  </a:lnTo>
                  <a:lnTo>
                    <a:pt x="76452" y="286036"/>
                  </a:lnTo>
                  <a:lnTo>
                    <a:pt x="44228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94308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80616" y="3323716"/>
            <a:ext cx="1843405" cy="674370"/>
            <a:chOff x="1380616" y="3323716"/>
            <a:chExt cx="1843405" cy="674370"/>
          </a:xfrm>
        </p:grpSpPr>
        <p:sp>
          <p:nvSpPr>
            <p:cNvPr id="40" name="object 40"/>
            <p:cNvSpPr/>
            <p:nvPr/>
          </p:nvSpPr>
          <p:spPr>
            <a:xfrm>
              <a:off x="1383791" y="3326891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19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2763" y="3326891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02763" y="34869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44292" y="3627196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1800" spc="-5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97050" y="3627196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887982" y="3116326"/>
            <a:ext cx="5327015" cy="374015"/>
            <a:chOff x="1887982" y="3116326"/>
            <a:chExt cx="5327015" cy="374015"/>
          </a:xfrm>
        </p:grpSpPr>
        <p:sp>
          <p:nvSpPr>
            <p:cNvPr id="46" name="object 46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732536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4"/>
                  </a:lnTo>
                  <a:lnTo>
                    <a:pt x="732536" y="359664"/>
                  </a:lnTo>
                  <a:lnTo>
                    <a:pt x="755886" y="354959"/>
                  </a:lnTo>
                  <a:lnTo>
                    <a:pt x="774938" y="342122"/>
                  </a:lnTo>
                  <a:lnTo>
                    <a:pt x="787775" y="323070"/>
                  </a:lnTo>
                  <a:lnTo>
                    <a:pt x="792480" y="299720"/>
                  </a:lnTo>
                  <a:lnTo>
                    <a:pt x="792480" y="59944"/>
                  </a:lnTo>
                  <a:lnTo>
                    <a:pt x="787775" y="36593"/>
                  </a:lnTo>
                  <a:lnTo>
                    <a:pt x="774938" y="17541"/>
                  </a:lnTo>
                  <a:lnTo>
                    <a:pt x="755886" y="4704"/>
                  </a:lnTo>
                  <a:lnTo>
                    <a:pt x="732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732536" y="0"/>
                  </a:lnTo>
                  <a:lnTo>
                    <a:pt x="755886" y="4704"/>
                  </a:lnTo>
                  <a:lnTo>
                    <a:pt x="774938" y="17541"/>
                  </a:lnTo>
                  <a:lnTo>
                    <a:pt x="787775" y="36593"/>
                  </a:lnTo>
                  <a:lnTo>
                    <a:pt x="792480" y="59944"/>
                  </a:lnTo>
                  <a:lnTo>
                    <a:pt x="792480" y="299720"/>
                  </a:lnTo>
                  <a:lnTo>
                    <a:pt x="787775" y="323070"/>
                  </a:lnTo>
                  <a:lnTo>
                    <a:pt x="774938" y="342122"/>
                  </a:lnTo>
                  <a:lnTo>
                    <a:pt x="755886" y="354959"/>
                  </a:lnTo>
                  <a:lnTo>
                    <a:pt x="732536" y="359664"/>
                  </a:lnTo>
                  <a:lnTo>
                    <a:pt x="59944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52" name="object 52"/>
            <p:cNvSpPr/>
            <p:nvPr/>
          </p:nvSpPr>
          <p:spPr>
            <a:xfrm>
              <a:off x="4160520" y="2619755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70219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72411" y="2141220"/>
            <a:ext cx="1948180" cy="1104900"/>
            <a:chOff x="1772411" y="2141220"/>
            <a:chExt cx="1948180" cy="1104900"/>
          </a:xfrm>
        </p:grpSpPr>
        <p:sp>
          <p:nvSpPr>
            <p:cNvPr id="59" name="object 59"/>
            <p:cNvSpPr/>
            <p:nvPr/>
          </p:nvSpPr>
          <p:spPr>
            <a:xfrm>
              <a:off x="3496055" y="2141220"/>
              <a:ext cx="224028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72411" y="2993136"/>
              <a:ext cx="222503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13941" y="2727197"/>
            <a:ext cx="116078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  <a:p>
            <a:pPr marL="195580">
              <a:lnSpc>
                <a:spcPts val="22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136516" y="2727197"/>
            <a:ext cx="121602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R="203200" algn="ctr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641985">
              <a:lnSpc>
                <a:spcPts val="216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</a:p>
        </p:txBody>
      </p:sp>
      <p:sp>
        <p:nvSpPr>
          <p:cNvPr id="66" name="object 66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56659" y="4873752"/>
            <a:ext cx="805180" cy="373380"/>
            <a:chOff x="3756659" y="4873752"/>
            <a:chExt cx="805180" cy="373380"/>
          </a:xfrm>
        </p:grpSpPr>
        <p:sp>
          <p:nvSpPr>
            <p:cNvPr id="69" name="object 69"/>
            <p:cNvSpPr/>
            <p:nvPr/>
          </p:nvSpPr>
          <p:spPr>
            <a:xfrm>
              <a:off x="3762755" y="4879848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62755" y="4879848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77996" y="3577317"/>
            <a:ext cx="2494915" cy="1605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80"/>
              </a:spcBef>
              <a:tabLst>
                <a:tab pos="1320165" algn="l"/>
                <a:tab pos="19989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稍蜷	蜷缩	硬挺</a:t>
            </a: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1094740" algn="l"/>
              </a:tabLst>
            </a:pPr>
            <a:r>
              <a:rPr sz="3300" spc="7" baseline="-6313" dirty="0">
                <a:latin typeface="Noto Sans Mono CJK JP Bold"/>
                <a:cs typeface="Noto Sans Mono CJK JP Bold"/>
              </a:rPr>
              <a:t>色</a:t>
            </a:r>
            <a:r>
              <a:rPr sz="3300" spc="-7" baseline="-6313" dirty="0">
                <a:latin typeface="Noto Sans Mono CJK JP Bold"/>
                <a:cs typeface="Noto Sans Mono CJK JP Bold"/>
              </a:rPr>
              <a:t>泽	</a:t>
            </a:r>
            <a:r>
              <a:rPr sz="1400" dirty="0">
                <a:latin typeface="Noto Sans Mono CJK JP Bold"/>
                <a:cs typeface="Noto Sans Mono CJK JP Bold"/>
              </a:rPr>
              <a:t>坏瓜</a:t>
            </a:r>
          </a:p>
          <a:p>
            <a:pPr marL="410845">
              <a:lnSpc>
                <a:spcPct val="100000"/>
              </a:lnSpc>
              <a:spcBef>
                <a:spcPts val="1660"/>
              </a:spcBef>
              <a:tabLst>
                <a:tab pos="108966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</a:p>
          <a:p>
            <a:pPr marL="203835">
              <a:lnSpc>
                <a:spcPct val="100000"/>
              </a:lnSpc>
              <a:spcBef>
                <a:spcPts val="1295"/>
              </a:spcBef>
              <a:tabLst>
                <a:tab pos="1094740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好瓜	</a:t>
            </a:r>
            <a:r>
              <a:rPr sz="2100" baseline="1984" dirty="0">
                <a:latin typeface="Noto Sans Mono CJK JP Bold"/>
                <a:cs typeface="Noto Sans Mono CJK JP Bold"/>
              </a:rPr>
              <a:t>好瓜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339039" y="1190371"/>
            <a:ext cx="8153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437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然后考虑结</a:t>
            </a:r>
            <a:r>
              <a:rPr sz="2200" spc="-5" dirty="0">
                <a:latin typeface="Noto Sans Mono CJK JP Bold"/>
                <a:cs typeface="Noto Sans Mono CJK JP Bold"/>
              </a:rPr>
              <a:t>点	</a:t>
            </a:r>
            <a:r>
              <a:rPr sz="2200" spc="5" dirty="0">
                <a:latin typeface="Noto Sans Mono CJK JP Bold"/>
                <a:cs typeface="Noto Sans Mono CJK JP Bold"/>
              </a:rPr>
              <a:t>，若将其</a:t>
            </a:r>
            <a:r>
              <a:rPr sz="2200" spc="-5" dirty="0">
                <a:latin typeface="Noto Sans Mono CJK JP Bold"/>
                <a:cs typeface="Noto Sans Mono CJK JP Bold"/>
              </a:rPr>
              <a:t>替</a:t>
            </a:r>
            <a:r>
              <a:rPr sz="2200" spc="10" dirty="0">
                <a:latin typeface="Noto Sans Mono CJK JP Bold"/>
                <a:cs typeface="Noto Sans Mono CJK JP Bold"/>
              </a:rPr>
              <a:t>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spc="1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spc="1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据落</a:t>
            </a:r>
            <a:r>
              <a:rPr sz="2200" spc="10" dirty="0">
                <a:latin typeface="Noto Sans Mono CJK JP Bold"/>
                <a:cs typeface="Noto Sans Mono CJK JP Bold"/>
              </a:rPr>
              <a:t>在</a:t>
            </a:r>
            <a:r>
              <a:rPr sz="2200" spc="-5" dirty="0">
                <a:latin typeface="Noto Sans Mono CJK JP Bold"/>
                <a:cs typeface="Noto Sans Mono CJK JP Bold"/>
              </a:rPr>
              <a:t>其上</a:t>
            </a:r>
            <a:r>
              <a:rPr sz="2200" spc="1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训练</a:t>
            </a:r>
            <a:r>
              <a:rPr sz="2200" spc="1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例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21383" y="1559179"/>
            <a:ext cx="71266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将其标记为</a:t>
            </a:r>
            <a:r>
              <a:rPr sz="2200" spc="335" dirty="0">
                <a:latin typeface="Noto Sans Mono CJK JP Bold"/>
                <a:cs typeface="Noto Sans Mono CJK JP Bold"/>
              </a:rPr>
              <a:t>“</a:t>
            </a:r>
            <a:r>
              <a:rPr sz="2200" spc="590" dirty="0">
                <a:latin typeface="Noto Sans Mono CJK JP Bold"/>
                <a:cs typeface="Noto Sans Mono CJK JP Bold"/>
              </a:rPr>
              <a:t>好</a:t>
            </a:r>
            <a:r>
              <a:rPr sz="2200" spc="355" dirty="0">
                <a:latin typeface="Noto Sans Mono CJK JP Bold"/>
                <a:cs typeface="Noto Sans Mono CJK JP Bold"/>
              </a:rPr>
              <a:t>瓜</a:t>
            </a:r>
            <a:r>
              <a:rPr sz="2200" spc="295" dirty="0">
                <a:latin typeface="Noto Sans Mono CJK JP Bold"/>
                <a:cs typeface="Noto Sans Mono CJK JP Bold"/>
              </a:rPr>
              <a:t>”，</a:t>
            </a:r>
            <a:r>
              <a:rPr sz="2200" spc="-5" dirty="0">
                <a:latin typeface="Noto Sans Mono CJK JP Bold"/>
                <a:cs typeface="Noto Sans Mono CJK JP Bold"/>
              </a:rPr>
              <a:t>测得</a:t>
            </a:r>
            <a:r>
              <a:rPr sz="2200" dirty="0">
                <a:latin typeface="Noto Sans Mono CJK JP Bold"/>
                <a:cs typeface="Noto Sans Mono CJK JP Bold"/>
              </a:rPr>
              <a:t>验</a:t>
            </a:r>
            <a:r>
              <a:rPr sz="2200" spc="-5" dirty="0">
                <a:latin typeface="Noto Sans Mono CJK JP Bold"/>
                <a:cs typeface="Noto Sans Mono CJK JP Bold"/>
              </a:rPr>
              <a:t>证集</a:t>
            </a:r>
            <a:r>
              <a:rPr sz="2200" dirty="0">
                <a:latin typeface="Noto Sans Mono CJK JP Bold"/>
                <a:cs typeface="Noto Sans Mono CJK JP Bold"/>
              </a:rPr>
              <a:t>精</a:t>
            </a:r>
            <a:r>
              <a:rPr sz="2200" spc="-5" dirty="0">
                <a:latin typeface="Noto Sans Mono CJK JP Bold"/>
                <a:cs typeface="Noto Sans Mono CJK JP Bold"/>
              </a:rPr>
              <a:t>度仍为</a:t>
            </a:r>
            <a:r>
              <a:rPr sz="2200" spc="-40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57.1%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  <a:r>
              <a:rPr sz="2200" spc="5" dirty="0" err="1">
                <a:latin typeface="Noto Sans Mono CJK JP Bold"/>
                <a:cs typeface="Noto Sans Mono CJK JP Bold"/>
              </a:rPr>
              <a:t>可以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26565" y="1905000"/>
            <a:ext cx="864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不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4790" y="1272964"/>
            <a:ext cx="239534" cy="251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365016" y="1633129"/>
            <a:ext cx="304165" cy="273685"/>
            <a:chOff x="365016" y="1633129"/>
            <a:chExt cx="304165" cy="273685"/>
          </a:xfrm>
        </p:grpSpPr>
        <p:sp>
          <p:nvSpPr>
            <p:cNvPr id="77" name="object 77"/>
            <p:cNvSpPr/>
            <p:nvPr/>
          </p:nvSpPr>
          <p:spPr>
            <a:xfrm>
              <a:off x="365016" y="1633129"/>
              <a:ext cx="96520" cy="273685"/>
            </a:xfrm>
            <a:custGeom>
              <a:avLst/>
              <a:gdLst/>
              <a:ahLst/>
              <a:cxnLst/>
              <a:rect l="l" t="t" r="r" b="b"/>
              <a:pathLst>
                <a:path w="96520" h="273685">
                  <a:moveTo>
                    <a:pt x="95937" y="0"/>
                  </a:moveTo>
                  <a:lnTo>
                    <a:pt x="75378" y="2297"/>
                  </a:lnTo>
                  <a:lnTo>
                    <a:pt x="68527" y="4594"/>
                  </a:lnTo>
                  <a:lnTo>
                    <a:pt x="54824" y="11485"/>
                  </a:lnTo>
                  <a:lnTo>
                    <a:pt x="45686" y="20670"/>
                  </a:lnTo>
                  <a:lnTo>
                    <a:pt x="43399" y="20670"/>
                  </a:lnTo>
                  <a:lnTo>
                    <a:pt x="43399" y="25265"/>
                  </a:lnTo>
                  <a:lnTo>
                    <a:pt x="41117" y="25265"/>
                  </a:lnTo>
                  <a:lnTo>
                    <a:pt x="41117" y="32156"/>
                  </a:lnTo>
                  <a:lnTo>
                    <a:pt x="38834" y="32156"/>
                  </a:lnTo>
                  <a:lnTo>
                    <a:pt x="38834" y="112545"/>
                  </a:lnTo>
                  <a:lnTo>
                    <a:pt x="36548" y="112545"/>
                  </a:lnTo>
                  <a:lnTo>
                    <a:pt x="36548" y="117140"/>
                  </a:lnTo>
                  <a:lnTo>
                    <a:pt x="22845" y="130923"/>
                  </a:lnTo>
                  <a:lnTo>
                    <a:pt x="18276" y="133220"/>
                  </a:lnTo>
                  <a:lnTo>
                    <a:pt x="2286" y="135517"/>
                  </a:lnTo>
                  <a:lnTo>
                    <a:pt x="0" y="137815"/>
                  </a:lnTo>
                  <a:lnTo>
                    <a:pt x="4569" y="142405"/>
                  </a:lnTo>
                  <a:lnTo>
                    <a:pt x="18276" y="144702"/>
                  </a:lnTo>
                  <a:lnTo>
                    <a:pt x="27410" y="149296"/>
                  </a:lnTo>
                  <a:lnTo>
                    <a:pt x="31979" y="153891"/>
                  </a:lnTo>
                  <a:lnTo>
                    <a:pt x="34265" y="158485"/>
                  </a:lnTo>
                  <a:lnTo>
                    <a:pt x="36548" y="165377"/>
                  </a:lnTo>
                  <a:lnTo>
                    <a:pt x="38834" y="234284"/>
                  </a:lnTo>
                  <a:lnTo>
                    <a:pt x="41117" y="250361"/>
                  </a:lnTo>
                  <a:lnTo>
                    <a:pt x="43399" y="254955"/>
                  </a:lnTo>
                  <a:lnTo>
                    <a:pt x="52537" y="264140"/>
                  </a:lnTo>
                  <a:lnTo>
                    <a:pt x="57106" y="266437"/>
                  </a:lnTo>
                  <a:lnTo>
                    <a:pt x="59389" y="268734"/>
                  </a:lnTo>
                  <a:lnTo>
                    <a:pt x="73096" y="273328"/>
                  </a:lnTo>
                  <a:lnTo>
                    <a:pt x="95937" y="273328"/>
                  </a:lnTo>
                  <a:lnTo>
                    <a:pt x="95937" y="268734"/>
                  </a:lnTo>
                  <a:lnTo>
                    <a:pt x="91368" y="268734"/>
                  </a:lnTo>
                  <a:lnTo>
                    <a:pt x="79947" y="266437"/>
                  </a:lnTo>
                  <a:lnTo>
                    <a:pt x="70813" y="261842"/>
                  </a:lnTo>
                  <a:lnTo>
                    <a:pt x="61675" y="252658"/>
                  </a:lnTo>
                  <a:lnTo>
                    <a:pt x="59389" y="248063"/>
                  </a:lnTo>
                  <a:lnTo>
                    <a:pt x="57106" y="245766"/>
                  </a:lnTo>
                  <a:lnTo>
                    <a:pt x="54824" y="160782"/>
                  </a:lnTo>
                  <a:lnTo>
                    <a:pt x="52537" y="156188"/>
                  </a:lnTo>
                  <a:lnTo>
                    <a:pt x="38834" y="142405"/>
                  </a:lnTo>
                  <a:lnTo>
                    <a:pt x="25127" y="137815"/>
                  </a:lnTo>
                  <a:lnTo>
                    <a:pt x="31979" y="135517"/>
                  </a:lnTo>
                  <a:lnTo>
                    <a:pt x="45686" y="128626"/>
                  </a:lnTo>
                  <a:lnTo>
                    <a:pt x="52537" y="121734"/>
                  </a:lnTo>
                  <a:lnTo>
                    <a:pt x="52537" y="117140"/>
                  </a:lnTo>
                  <a:lnTo>
                    <a:pt x="54824" y="117140"/>
                  </a:lnTo>
                  <a:lnTo>
                    <a:pt x="57106" y="114843"/>
                  </a:lnTo>
                  <a:lnTo>
                    <a:pt x="57106" y="34453"/>
                  </a:lnTo>
                  <a:lnTo>
                    <a:pt x="59389" y="34453"/>
                  </a:lnTo>
                  <a:lnTo>
                    <a:pt x="59389" y="25265"/>
                  </a:lnTo>
                  <a:lnTo>
                    <a:pt x="61675" y="25265"/>
                  </a:lnTo>
                  <a:lnTo>
                    <a:pt x="63958" y="22967"/>
                  </a:lnTo>
                  <a:lnTo>
                    <a:pt x="63958" y="18373"/>
                  </a:lnTo>
                  <a:lnTo>
                    <a:pt x="66244" y="18373"/>
                  </a:lnTo>
                  <a:lnTo>
                    <a:pt x="70813" y="16076"/>
                  </a:lnTo>
                  <a:lnTo>
                    <a:pt x="75378" y="11485"/>
                  </a:lnTo>
                  <a:lnTo>
                    <a:pt x="93654" y="6891"/>
                  </a:lnTo>
                  <a:lnTo>
                    <a:pt x="95937" y="4594"/>
                  </a:lnTo>
                  <a:lnTo>
                    <a:pt x="95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2932" y="1658392"/>
              <a:ext cx="109644" cy="1860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9125" y="1814581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5" h="76200">
                  <a:moveTo>
                    <a:pt x="20558" y="0"/>
                  </a:moveTo>
                  <a:lnTo>
                    <a:pt x="6851" y="2297"/>
                  </a:lnTo>
                  <a:lnTo>
                    <a:pt x="4569" y="4594"/>
                  </a:lnTo>
                  <a:lnTo>
                    <a:pt x="2282" y="4594"/>
                  </a:lnTo>
                  <a:lnTo>
                    <a:pt x="2282" y="9188"/>
                  </a:lnTo>
                  <a:lnTo>
                    <a:pt x="0" y="11485"/>
                  </a:lnTo>
                  <a:lnTo>
                    <a:pt x="4569" y="20674"/>
                  </a:lnTo>
                  <a:lnTo>
                    <a:pt x="6851" y="22971"/>
                  </a:lnTo>
                  <a:lnTo>
                    <a:pt x="22841" y="22971"/>
                  </a:lnTo>
                  <a:lnTo>
                    <a:pt x="22841" y="45939"/>
                  </a:lnTo>
                  <a:lnTo>
                    <a:pt x="20558" y="45939"/>
                  </a:lnTo>
                  <a:lnTo>
                    <a:pt x="20558" y="50534"/>
                  </a:lnTo>
                  <a:lnTo>
                    <a:pt x="18272" y="50534"/>
                  </a:lnTo>
                  <a:lnTo>
                    <a:pt x="18272" y="57425"/>
                  </a:lnTo>
                  <a:lnTo>
                    <a:pt x="15989" y="59718"/>
                  </a:lnTo>
                  <a:lnTo>
                    <a:pt x="13703" y="59718"/>
                  </a:lnTo>
                  <a:lnTo>
                    <a:pt x="13703" y="64313"/>
                  </a:lnTo>
                  <a:lnTo>
                    <a:pt x="2282" y="75799"/>
                  </a:lnTo>
                  <a:lnTo>
                    <a:pt x="9134" y="75799"/>
                  </a:lnTo>
                  <a:lnTo>
                    <a:pt x="15989" y="68907"/>
                  </a:lnTo>
                  <a:lnTo>
                    <a:pt x="15989" y="64313"/>
                  </a:lnTo>
                  <a:lnTo>
                    <a:pt x="18272" y="64313"/>
                  </a:lnTo>
                  <a:lnTo>
                    <a:pt x="20558" y="62015"/>
                  </a:lnTo>
                  <a:lnTo>
                    <a:pt x="20558" y="57425"/>
                  </a:lnTo>
                  <a:lnTo>
                    <a:pt x="22841" y="57425"/>
                  </a:lnTo>
                  <a:lnTo>
                    <a:pt x="22841" y="52831"/>
                  </a:lnTo>
                  <a:lnTo>
                    <a:pt x="25123" y="52831"/>
                  </a:lnTo>
                  <a:lnTo>
                    <a:pt x="25123" y="48236"/>
                  </a:lnTo>
                  <a:lnTo>
                    <a:pt x="27410" y="48236"/>
                  </a:lnTo>
                  <a:lnTo>
                    <a:pt x="27410" y="39048"/>
                  </a:lnTo>
                  <a:lnTo>
                    <a:pt x="29692" y="39048"/>
                  </a:lnTo>
                  <a:lnTo>
                    <a:pt x="27410" y="13783"/>
                  </a:lnTo>
                  <a:lnTo>
                    <a:pt x="25123" y="6891"/>
                  </a:lnTo>
                  <a:lnTo>
                    <a:pt x="20558" y="2297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748765" y="1653798"/>
            <a:ext cx="173990" cy="236854"/>
            <a:chOff x="748765" y="1653798"/>
            <a:chExt cx="173990" cy="236854"/>
          </a:xfrm>
        </p:grpSpPr>
        <p:sp>
          <p:nvSpPr>
            <p:cNvPr id="81" name="object 81"/>
            <p:cNvSpPr/>
            <p:nvPr/>
          </p:nvSpPr>
          <p:spPr>
            <a:xfrm>
              <a:off x="748765" y="1653798"/>
              <a:ext cx="116507" cy="1906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2655" y="1814581"/>
              <a:ext cx="29845" cy="76200"/>
            </a:xfrm>
            <a:custGeom>
              <a:avLst/>
              <a:gdLst/>
              <a:ahLst/>
              <a:cxnLst/>
              <a:rect l="l" t="t" r="r" b="b"/>
              <a:pathLst>
                <a:path w="29844" h="76200">
                  <a:moveTo>
                    <a:pt x="20586" y="0"/>
                  </a:moveTo>
                  <a:lnTo>
                    <a:pt x="6875" y="2297"/>
                  </a:lnTo>
                  <a:lnTo>
                    <a:pt x="4596" y="4594"/>
                  </a:lnTo>
                  <a:lnTo>
                    <a:pt x="2318" y="4594"/>
                  </a:lnTo>
                  <a:lnTo>
                    <a:pt x="2318" y="9188"/>
                  </a:lnTo>
                  <a:lnTo>
                    <a:pt x="0" y="11485"/>
                  </a:lnTo>
                  <a:lnTo>
                    <a:pt x="2318" y="18377"/>
                  </a:lnTo>
                  <a:lnTo>
                    <a:pt x="6875" y="22971"/>
                  </a:lnTo>
                  <a:lnTo>
                    <a:pt x="20586" y="22971"/>
                  </a:lnTo>
                  <a:lnTo>
                    <a:pt x="20586" y="20674"/>
                  </a:lnTo>
                  <a:lnTo>
                    <a:pt x="22865" y="41345"/>
                  </a:lnTo>
                  <a:lnTo>
                    <a:pt x="20586" y="41345"/>
                  </a:lnTo>
                  <a:lnTo>
                    <a:pt x="20586" y="48236"/>
                  </a:lnTo>
                  <a:lnTo>
                    <a:pt x="18308" y="48236"/>
                  </a:lnTo>
                  <a:lnTo>
                    <a:pt x="18308" y="55128"/>
                  </a:lnTo>
                  <a:lnTo>
                    <a:pt x="15989" y="55128"/>
                  </a:lnTo>
                  <a:lnTo>
                    <a:pt x="15989" y="59718"/>
                  </a:lnTo>
                  <a:lnTo>
                    <a:pt x="13711" y="62015"/>
                  </a:lnTo>
                  <a:lnTo>
                    <a:pt x="11432" y="62015"/>
                  </a:lnTo>
                  <a:lnTo>
                    <a:pt x="11432" y="66610"/>
                  </a:lnTo>
                  <a:lnTo>
                    <a:pt x="2318" y="75799"/>
                  </a:lnTo>
                  <a:lnTo>
                    <a:pt x="9154" y="75799"/>
                  </a:lnTo>
                  <a:lnTo>
                    <a:pt x="15989" y="68907"/>
                  </a:lnTo>
                  <a:lnTo>
                    <a:pt x="15989" y="64313"/>
                  </a:lnTo>
                  <a:lnTo>
                    <a:pt x="18308" y="64313"/>
                  </a:lnTo>
                  <a:lnTo>
                    <a:pt x="20586" y="62015"/>
                  </a:lnTo>
                  <a:lnTo>
                    <a:pt x="20586" y="57425"/>
                  </a:lnTo>
                  <a:lnTo>
                    <a:pt x="22865" y="57425"/>
                  </a:lnTo>
                  <a:lnTo>
                    <a:pt x="22865" y="52831"/>
                  </a:lnTo>
                  <a:lnTo>
                    <a:pt x="25143" y="52831"/>
                  </a:lnTo>
                  <a:lnTo>
                    <a:pt x="25143" y="48236"/>
                  </a:lnTo>
                  <a:lnTo>
                    <a:pt x="27422" y="48236"/>
                  </a:lnTo>
                  <a:lnTo>
                    <a:pt x="27422" y="39048"/>
                  </a:lnTo>
                  <a:lnTo>
                    <a:pt x="29700" y="39048"/>
                  </a:lnTo>
                  <a:lnTo>
                    <a:pt x="27422" y="13783"/>
                  </a:lnTo>
                  <a:lnTo>
                    <a:pt x="25143" y="6891"/>
                  </a:lnTo>
                  <a:lnTo>
                    <a:pt x="20586" y="2297"/>
                  </a:lnTo>
                  <a:lnTo>
                    <a:pt x="20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013736" y="1633129"/>
            <a:ext cx="358775" cy="273685"/>
            <a:chOff x="1013736" y="1633129"/>
            <a:chExt cx="358775" cy="273685"/>
          </a:xfrm>
        </p:grpSpPr>
        <p:sp>
          <p:nvSpPr>
            <p:cNvPr id="84" name="object 84"/>
            <p:cNvSpPr/>
            <p:nvPr/>
          </p:nvSpPr>
          <p:spPr>
            <a:xfrm>
              <a:off x="1013736" y="1658392"/>
              <a:ext cx="86783" cy="1814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34817" y="1658392"/>
              <a:ext cx="107329" cy="1860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74126" y="1633129"/>
              <a:ext cx="98425" cy="273685"/>
            </a:xfrm>
            <a:custGeom>
              <a:avLst/>
              <a:gdLst/>
              <a:ahLst/>
              <a:cxnLst/>
              <a:rect l="l" t="t" r="r" b="b"/>
              <a:pathLst>
                <a:path w="98425" h="273685">
                  <a:moveTo>
                    <a:pt x="22865" y="0"/>
                  </a:moveTo>
                  <a:lnTo>
                    <a:pt x="2278" y="2297"/>
                  </a:lnTo>
                  <a:lnTo>
                    <a:pt x="0" y="4594"/>
                  </a:lnTo>
                  <a:lnTo>
                    <a:pt x="4596" y="6891"/>
                  </a:lnTo>
                  <a:lnTo>
                    <a:pt x="15989" y="9188"/>
                  </a:lnTo>
                  <a:lnTo>
                    <a:pt x="22865" y="11485"/>
                  </a:lnTo>
                  <a:lnTo>
                    <a:pt x="41133" y="101064"/>
                  </a:lnTo>
                  <a:lnTo>
                    <a:pt x="43411" y="114843"/>
                  </a:lnTo>
                  <a:lnTo>
                    <a:pt x="50247" y="128626"/>
                  </a:lnTo>
                  <a:lnTo>
                    <a:pt x="59401" y="133220"/>
                  </a:lnTo>
                  <a:lnTo>
                    <a:pt x="73112" y="137815"/>
                  </a:lnTo>
                  <a:lnTo>
                    <a:pt x="54844" y="146999"/>
                  </a:lnTo>
                  <a:lnTo>
                    <a:pt x="50247" y="151594"/>
                  </a:lnTo>
                  <a:lnTo>
                    <a:pt x="47968" y="151594"/>
                  </a:lnTo>
                  <a:lnTo>
                    <a:pt x="47968" y="156188"/>
                  </a:lnTo>
                  <a:lnTo>
                    <a:pt x="45690" y="158485"/>
                  </a:lnTo>
                  <a:lnTo>
                    <a:pt x="43411" y="158485"/>
                  </a:lnTo>
                  <a:lnTo>
                    <a:pt x="43411" y="169971"/>
                  </a:lnTo>
                  <a:lnTo>
                    <a:pt x="41133" y="169971"/>
                  </a:lnTo>
                  <a:lnTo>
                    <a:pt x="41133" y="248063"/>
                  </a:lnTo>
                  <a:lnTo>
                    <a:pt x="38854" y="250361"/>
                  </a:lnTo>
                  <a:lnTo>
                    <a:pt x="36576" y="250361"/>
                  </a:lnTo>
                  <a:lnTo>
                    <a:pt x="36576" y="254955"/>
                  </a:lnTo>
                  <a:lnTo>
                    <a:pt x="31979" y="259545"/>
                  </a:lnTo>
                  <a:lnTo>
                    <a:pt x="27422" y="261842"/>
                  </a:lnTo>
                  <a:lnTo>
                    <a:pt x="25143" y="264140"/>
                  </a:lnTo>
                  <a:lnTo>
                    <a:pt x="18268" y="266437"/>
                  </a:lnTo>
                  <a:lnTo>
                    <a:pt x="2278" y="266437"/>
                  </a:lnTo>
                  <a:lnTo>
                    <a:pt x="2278" y="271031"/>
                  </a:lnTo>
                  <a:lnTo>
                    <a:pt x="0" y="273328"/>
                  </a:lnTo>
                  <a:lnTo>
                    <a:pt x="25143" y="273328"/>
                  </a:lnTo>
                  <a:lnTo>
                    <a:pt x="31979" y="271031"/>
                  </a:lnTo>
                  <a:lnTo>
                    <a:pt x="45690" y="264140"/>
                  </a:lnTo>
                  <a:lnTo>
                    <a:pt x="57122" y="252658"/>
                  </a:lnTo>
                  <a:lnTo>
                    <a:pt x="57122" y="245766"/>
                  </a:lnTo>
                  <a:lnTo>
                    <a:pt x="59401" y="245766"/>
                  </a:lnTo>
                  <a:lnTo>
                    <a:pt x="59401" y="176859"/>
                  </a:lnTo>
                  <a:lnTo>
                    <a:pt x="61679" y="176859"/>
                  </a:lnTo>
                  <a:lnTo>
                    <a:pt x="61679" y="158485"/>
                  </a:lnTo>
                  <a:lnTo>
                    <a:pt x="63958" y="158485"/>
                  </a:lnTo>
                  <a:lnTo>
                    <a:pt x="63958" y="153891"/>
                  </a:lnTo>
                  <a:lnTo>
                    <a:pt x="66236" y="153891"/>
                  </a:lnTo>
                  <a:lnTo>
                    <a:pt x="68555" y="151594"/>
                  </a:lnTo>
                  <a:lnTo>
                    <a:pt x="68555" y="146999"/>
                  </a:lnTo>
                  <a:lnTo>
                    <a:pt x="75390" y="146999"/>
                  </a:lnTo>
                  <a:lnTo>
                    <a:pt x="79947" y="144702"/>
                  </a:lnTo>
                  <a:lnTo>
                    <a:pt x="95937" y="142405"/>
                  </a:lnTo>
                  <a:lnTo>
                    <a:pt x="98215" y="140112"/>
                  </a:lnTo>
                  <a:lnTo>
                    <a:pt x="98215" y="135517"/>
                  </a:lnTo>
                  <a:lnTo>
                    <a:pt x="93658" y="135517"/>
                  </a:lnTo>
                  <a:lnTo>
                    <a:pt x="84544" y="133220"/>
                  </a:lnTo>
                  <a:lnTo>
                    <a:pt x="70833" y="126329"/>
                  </a:lnTo>
                  <a:lnTo>
                    <a:pt x="63958" y="119437"/>
                  </a:lnTo>
                  <a:lnTo>
                    <a:pt x="59401" y="110248"/>
                  </a:lnTo>
                  <a:lnTo>
                    <a:pt x="57122" y="25265"/>
                  </a:lnTo>
                  <a:lnTo>
                    <a:pt x="54844" y="20670"/>
                  </a:lnTo>
                  <a:lnTo>
                    <a:pt x="45690" y="11485"/>
                  </a:lnTo>
                  <a:lnTo>
                    <a:pt x="36576" y="6891"/>
                  </a:lnTo>
                  <a:lnTo>
                    <a:pt x="22865" y="2297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矩形 87"/>
          <p:cNvSpPr/>
          <p:nvPr/>
        </p:nvSpPr>
        <p:spPr>
          <a:xfrm>
            <a:off x="3795889" y="226510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zh-CN" altLang="en-US" dirty="0">
                <a:latin typeface="Noto Sans Mono CJK JP Bold"/>
                <a:cs typeface="Noto Sans Mono CJK JP Bold"/>
              </a:rPr>
              <a:t>脐部</a:t>
            </a:r>
          </a:p>
        </p:txBody>
      </p:sp>
      <p:sp>
        <p:nvSpPr>
          <p:cNvPr id="89" name="object 65"/>
          <p:cNvSpPr txBox="1"/>
          <p:nvPr/>
        </p:nvSpPr>
        <p:spPr>
          <a:xfrm>
            <a:off x="3517900" y="20894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Noto Sans Mono CJK JP Bold"/>
                <a:cs typeface="Noto Sans Mono CJK JP Bold"/>
              </a:rPr>
              <a:t>1</a:t>
            </a:r>
            <a:endParaRPr sz="1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3050" y="4864353"/>
            <a:ext cx="805180" cy="374015"/>
            <a:chOff x="2813050" y="4864353"/>
            <a:chExt cx="805180" cy="374015"/>
          </a:xfrm>
        </p:grpSpPr>
        <p:sp>
          <p:nvSpPr>
            <p:cNvPr id="4" name="object 4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7946" y="4864353"/>
            <a:ext cx="803910" cy="374015"/>
            <a:chOff x="4647946" y="4864353"/>
            <a:chExt cx="803910" cy="374015"/>
          </a:xfrm>
        </p:grpSpPr>
        <p:sp>
          <p:nvSpPr>
            <p:cNvPr id="8" name="object 8"/>
            <p:cNvSpPr/>
            <p:nvPr/>
          </p:nvSpPr>
          <p:spPr>
            <a:xfrm>
              <a:off x="4654296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4296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60416" y="4933315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12464" y="4201540"/>
            <a:ext cx="1843405" cy="673735"/>
            <a:chOff x="3212464" y="4201540"/>
            <a:chExt cx="1843405" cy="673735"/>
          </a:xfrm>
        </p:grpSpPr>
        <p:sp>
          <p:nvSpPr>
            <p:cNvPr id="12" name="object 12"/>
            <p:cNvSpPr/>
            <p:nvPr/>
          </p:nvSpPr>
          <p:spPr>
            <a:xfrm>
              <a:off x="3215639" y="4204715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4611" y="4204715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4611" y="43632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29152" y="45046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32021" y="3322192"/>
            <a:ext cx="2632710" cy="1043305"/>
            <a:chOff x="3732021" y="3322192"/>
            <a:chExt cx="2632710" cy="1043305"/>
          </a:xfrm>
        </p:grpSpPr>
        <p:sp>
          <p:nvSpPr>
            <p:cNvPr id="17" name="object 17"/>
            <p:cNvSpPr/>
            <p:nvPr/>
          </p:nvSpPr>
          <p:spPr>
            <a:xfrm>
              <a:off x="3738371" y="39974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371" y="39974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4295" y="3997451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4295" y="3997451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5467" y="3325367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5647" y="39974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5647" y="39974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2915" y="3325367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915" y="3483863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6521" y="3625722"/>
            <a:ext cx="2071370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019">
              <a:lnSpc>
                <a:spcPct val="100000"/>
              </a:lnSpc>
              <a:spcBef>
                <a:spcPts val="100"/>
              </a:spcBef>
              <a:tabLst>
                <a:tab pos="1600835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蜷缩	硬挺</a:t>
            </a:r>
            <a:endParaRPr sz="1800">
              <a:latin typeface="Noto Sans CJK JP Black"/>
              <a:cs typeface="Noto Sans CJK JP Black"/>
            </a:endParaRPr>
          </a:p>
          <a:p>
            <a:pPr marL="695960">
              <a:lnSpc>
                <a:spcPct val="100000"/>
              </a:lnSpc>
              <a:spcBef>
                <a:spcPts val="1260"/>
              </a:spcBef>
              <a:tabLst>
                <a:tab pos="1609090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坏瓜	好瓜</a:t>
            </a:r>
            <a:endParaRPr sz="14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tabLst>
                <a:tab pos="6908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1496" y="3550043"/>
            <a:ext cx="680085" cy="802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Noto Sans CJK JP Black"/>
                <a:cs typeface="Noto Sans CJK JP Black"/>
              </a:rPr>
              <a:t>稍蜷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色泽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55565" y="3117850"/>
            <a:ext cx="805180" cy="374015"/>
            <a:chOff x="4655565" y="3117850"/>
            <a:chExt cx="805180" cy="374015"/>
          </a:xfrm>
        </p:grpSpPr>
        <p:sp>
          <p:nvSpPr>
            <p:cNvPr id="29" name="object 29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65928" y="3118866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83410" y="4001770"/>
            <a:ext cx="805180" cy="372745"/>
            <a:chOff x="1883410" y="4001770"/>
            <a:chExt cx="805180" cy="372745"/>
          </a:xfrm>
        </p:grpSpPr>
        <p:sp>
          <p:nvSpPr>
            <p:cNvPr id="33" name="object 33"/>
            <p:cNvSpPr/>
            <p:nvPr/>
          </p:nvSpPr>
          <p:spPr>
            <a:xfrm>
              <a:off x="1889760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9760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95626" y="4069460"/>
            <a:ext cx="38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84094" y="4001770"/>
            <a:ext cx="805180" cy="372745"/>
            <a:chOff x="2784094" y="4001770"/>
            <a:chExt cx="805180" cy="372745"/>
          </a:xfrm>
        </p:grpSpPr>
        <p:sp>
          <p:nvSpPr>
            <p:cNvPr id="37" name="object 37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0444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97200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81202" y="4001770"/>
            <a:ext cx="805180" cy="372745"/>
            <a:chOff x="981202" y="4001770"/>
            <a:chExt cx="805180" cy="372745"/>
          </a:xfrm>
        </p:grpSpPr>
        <p:sp>
          <p:nvSpPr>
            <p:cNvPr id="41" name="object 41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396240" y="0"/>
                  </a:moveTo>
                  <a:lnTo>
                    <a:pt x="331968" y="2353"/>
                  </a:lnTo>
                  <a:lnTo>
                    <a:pt x="270998" y="9168"/>
                  </a:lnTo>
                  <a:lnTo>
                    <a:pt x="214146" y="20073"/>
                  </a:lnTo>
                  <a:lnTo>
                    <a:pt x="162227" y="34698"/>
                  </a:lnTo>
                  <a:lnTo>
                    <a:pt x="116057" y="52673"/>
                  </a:lnTo>
                  <a:lnTo>
                    <a:pt x="76452" y="73627"/>
                  </a:lnTo>
                  <a:lnTo>
                    <a:pt x="44228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28" y="262473"/>
                  </a:lnTo>
                  <a:lnTo>
                    <a:pt x="76452" y="286036"/>
                  </a:lnTo>
                  <a:lnTo>
                    <a:pt x="116057" y="306990"/>
                  </a:lnTo>
                  <a:lnTo>
                    <a:pt x="162227" y="324965"/>
                  </a:lnTo>
                  <a:lnTo>
                    <a:pt x="214146" y="339590"/>
                  </a:lnTo>
                  <a:lnTo>
                    <a:pt x="270998" y="350495"/>
                  </a:lnTo>
                  <a:lnTo>
                    <a:pt x="331968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7552" y="400812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179831"/>
                  </a:moveTo>
                  <a:lnTo>
                    <a:pt x="20200" y="122992"/>
                  </a:lnTo>
                  <a:lnTo>
                    <a:pt x="76452" y="73627"/>
                  </a:lnTo>
                  <a:lnTo>
                    <a:pt x="116057" y="52673"/>
                  </a:lnTo>
                  <a:lnTo>
                    <a:pt x="162227" y="34698"/>
                  </a:lnTo>
                  <a:lnTo>
                    <a:pt x="214146" y="20073"/>
                  </a:lnTo>
                  <a:lnTo>
                    <a:pt x="270998" y="9168"/>
                  </a:lnTo>
                  <a:lnTo>
                    <a:pt x="331968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68" y="357310"/>
                  </a:lnTo>
                  <a:lnTo>
                    <a:pt x="270998" y="350495"/>
                  </a:lnTo>
                  <a:lnTo>
                    <a:pt x="214146" y="339590"/>
                  </a:lnTo>
                  <a:lnTo>
                    <a:pt x="162227" y="324965"/>
                  </a:lnTo>
                  <a:lnTo>
                    <a:pt x="116057" y="306990"/>
                  </a:lnTo>
                  <a:lnTo>
                    <a:pt x="76452" y="286036"/>
                  </a:lnTo>
                  <a:lnTo>
                    <a:pt x="44228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94308" y="4069460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80616" y="3323716"/>
            <a:ext cx="1843405" cy="674370"/>
            <a:chOff x="1380616" y="3323716"/>
            <a:chExt cx="1843405" cy="674370"/>
          </a:xfrm>
        </p:grpSpPr>
        <p:sp>
          <p:nvSpPr>
            <p:cNvPr id="45" name="object 45"/>
            <p:cNvSpPr/>
            <p:nvPr/>
          </p:nvSpPr>
          <p:spPr>
            <a:xfrm>
              <a:off x="1383791" y="3326891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19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02763" y="3326891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02763" y="34869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44292" y="3627196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800" spc="-5" dirty="0">
                <a:latin typeface="Noto Sans CJK JP Black"/>
                <a:cs typeface="Noto Sans CJK JP Black"/>
              </a:rPr>
              <a:t>乌</a:t>
            </a:r>
            <a:r>
              <a:rPr sz="1800" dirty="0">
                <a:latin typeface="Noto Sans CJK JP Black"/>
                <a:cs typeface="Noto Sans CJK JP Black"/>
              </a:rPr>
              <a:t>黑	</a:t>
            </a:r>
            <a:r>
              <a:rPr sz="1800" spc="-5" dirty="0">
                <a:latin typeface="Noto Sans CJK JP Black"/>
                <a:cs typeface="Noto Sans CJK JP Black"/>
              </a:rPr>
              <a:t>浅白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7050" y="3627196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87982" y="3117850"/>
            <a:ext cx="805180" cy="372745"/>
            <a:chOff x="1887982" y="3117850"/>
            <a:chExt cx="805180" cy="372745"/>
          </a:xfrm>
        </p:grpSpPr>
        <p:sp>
          <p:nvSpPr>
            <p:cNvPr id="51" name="object 51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732536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4"/>
                  </a:lnTo>
                  <a:lnTo>
                    <a:pt x="732536" y="359664"/>
                  </a:lnTo>
                  <a:lnTo>
                    <a:pt x="755886" y="354959"/>
                  </a:lnTo>
                  <a:lnTo>
                    <a:pt x="774938" y="342122"/>
                  </a:lnTo>
                  <a:lnTo>
                    <a:pt x="787775" y="323070"/>
                  </a:lnTo>
                  <a:lnTo>
                    <a:pt x="792480" y="299720"/>
                  </a:lnTo>
                  <a:lnTo>
                    <a:pt x="792480" y="59944"/>
                  </a:lnTo>
                  <a:lnTo>
                    <a:pt x="787775" y="36593"/>
                  </a:lnTo>
                  <a:lnTo>
                    <a:pt x="774938" y="17541"/>
                  </a:lnTo>
                  <a:lnTo>
                    <a:pt x="755886" y="4704"/>
                  </a:lnTo>
                  <a:lnTo>
                    <a:pt x="732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94332" y="3124200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80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732536" y="0"/>
                  </a:lnTo>
                  <a:lnTo>
                    <a:pt x="755886" y="4704"/>
                  </a:lnTo>
                  <a:lnTo>
                    <a:pt x="774938" y="17541"/>
                  </a:lnTo>
                  <a:lnTo>
                    <a:pt x="787775" y="36593"/>
                  </a:lnTo>
                  <a:lnTo>
                    <a:pt x="792480" y="59944"/>
                  </a:lnTo>
                  <a:lnTo>
                    <a:pt x="792480" y="299720"/>
                  </a:lnTo>
                  <a:lnTo>
                    <a:pt x="787775" y="323070"/>
                  </a:lnTo>
                  <a:lnTo>
                    <a:pt x="774938" y="342122"/>
                  </a:lnTo>
                  <a:lnTo>
                    <a:pt x="755886" y="354959"/>
                  </a:lnTo>
                  <a:lnTo>
                    <a:pt x="732536" y="359664"/>
                  </a:lnTo>
                  <a:lnTo>
                    <a:pt x="59944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20367" y="3098672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15" dirty="0">
                <a:solidFill>
                  <a:srgbClr val="0000FF"/>
                </a:solidFill>
                <a:latin typeface="WenQuanYi Zen Hei Mono"/>
                <a:cs typeface="WenQuanYi Zen Hei Mono"/>
              </a:rPr>
              <a:t>色</a:t>
            </a:r>
            <a:r>
              <a:rPr sz="2200" b="0" spc="20" dirty="0">
                <a:solidFill>
                  <a:srgbClr val="0000FF"/>
                </a:solidFill>
                <a:latin typeface="WenQuanYi Zen Hei Mono"/>
                <a:cs typeface="WenQuanYi Zen Hei Mono"/>
              </a:rPr>
              <a:t>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409690" y="3116326"/>
            <a:ext cx="805180" cy="374015"/>
            <a:chOff x="6409690" y="3116326"/>
            <a:chExt cx="805180" cy="374015"/>
          </a:xfrm>
        </p:grpSpPr>
        <p:sp>
          <p:nvSpPr>
            <p:cNvPr id="55" name="object 55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16040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59" name="object 59"/>
            <p:cNvSpPr/>
            <p:nvPr/>
          </p:nvSpPr>
          <p:spPr>
            <a:xfrm>
              <a:off x="4160520" y="2619755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492120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772411" y="2141220"/>
            <a:ext cx="1948180" cy="1104900"/>
            <a:chOff x="1772411" y="2141220"/>
            <a:chExt cx="1948180" cy="1104900"/>
          </a:xfrm>
        </p:grpSpPr>
        <p:sp>
          <p:nvSpPr>
            <p:cNvPr id="66" name="object 66"/>
            <p:cNvSpPr/>
            <p:nvPr/>
          </p:nvSpPr>
          <p:spPr>
            <a:xfrm>
              <a:off x="3496055" y="2141220"/>
              <a:ext cx="224028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72411" y="2993136"/>
              <a:ext cx="222503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813941" y="295516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36516" y="2727197"/>
            <a:ext cx="241681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  <a:tabLst>
                <a:tab pos="1946275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稍凹	平坦</a:t>
            </a:r>
            <a:endParaRPr sz="1800">
              <a:latin typeface="Noto Sans CJK JP Black"/>
              <a:cs typeface="Noto Sans CJK JP Black"/>
            </a:endParaRPr>
          </a:p>
          <a:p>
            <a:pPr marL="445134">
              <a:lnSpc>
                <a:spcPts val="2014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4903" y="4768827"/>
            <a:ext cx="1998980" cy="11957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验证集精度</a:t>
            </a:r>
            <a:endParaRPr sz="1800">
              <a:latin typeface="Noto Sans CJK JP Black"/>
              <a:cs typeface="Noto Sans CJK JP Black"/>
            </a:endParaRPr>
          </a:p>
          <a:p>
            <a:pPr marL="499745" marR="508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剪枝前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57.1% 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剪枝后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1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71.4%</a:t>
            </a:r>
            <a:endParaRPr sz="1800">
              <a:latin typeface="Noto Sans Mono CJK JP Bold"/>
              <a:cs typeface="Noto Sans Mono CJK JP Bold"/>
            </a:endParaRPr>
          </a:p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后剪枝决策</a:t>
            </a: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:</a:t>
            </a:r>
            <a:r>
              <a:rPr sz="1800" spc="-5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剪枝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646047" y="3663696"/>
            <a:ext cx="2891155" cy="1582420"/>
            <a:chOff x="1646047" y="3663696"/>
            <a:chExt cx="2891155" cy="1582420"/>
          </a:xfrm>
        </p:grpSpPr>
        <p:sp>
          <p:nvSpPr>
            <p:cNvPr id="77" name="object 77"/>
            <p:cNvSpPr/>
            <p:nvPr/>
          </p:nvSpPr>
          <p:spPr>
            <a:xfrm>
              <a:off x="1646047" y="3663696"/>
              <a:ext cx="437515" cy="1135380"/>
            </a:xfrm>
            <a:custGeom>
              <a:avLst/>
              <a:gdLst/>
              <a:ahLst/>
              <a:cxnLst/>
              <a:rect l="l" t="t" r="r" b="b"/>
              <a:pathLst>
                <a:path w="437514" h="1135379">
                  <a:moveTo>
                    <a:pt x="395351" y="71500"/>
                  </a:moveTo>
                  <a:lnTo>
                    <a:pt x="387638" y="74092"/>
                  </a:lnTo>
                  <a:lnTo>
                    <a:pt x="0" y="1130427"/>
                  </a:lnTo>
                  <a:lnTo>
                    <a:pt x="11937" y="1134871"/>
                  </a:lnTo>
                  <a:lnTo>
                    <a:pt x="399561" y="78451"/>
                  </a:lnTo>
                  <a:lnTo>
                    <a:pt x="395351" y="71500"/>
                  </a:lnTo>
                  <a:close/>
                </a:path>
                <a:path w="437514" h="1135379">
                  <a:moveTo>
                    <a:pt x="429441" y="69341"/>
                  </a:moveTo>
                  <a:lnTo>
                    <a:pt x="389381" y="69341"/>
                  </a:lnTo>
                  <a:lnTo>
                    <a:pt x="401320" y="73659"/>
                  </a:lnTo>
                  <a:lnTo>
                    <a:pt x="399561" y="78451"/>
                  </a:lnTo>
                  <a:lnTo>
                    <a:pt x="437514" y="141096"/>
                  </a:lnTo>
                  <a:lnTo>
                    <a:pt x="429441" y="69341"/>
                  </a:lnTo>
                  <a:close/>
                </a:path>
                <a:path w="437514" h="1135379">
                  <a:moveTo>
                    <a:pt x="421639" y="0"/>
                  </a:moveTo>
                  <a:lnTo>
                    <a:pt x="318262" y="97408"/>
                  </a:lnTo>
                  <a:lnTo>
                    <a:pt x="387638" y="74092"/>
                  </a:lnTo>
                  <a:lnTo>
                    <a:pt x="389381" y="69341"/>
                  </a:lnTo>
                  <a:lnTo>
                    <a:pt x="429441" y="69341"/>
                  </a:lnTo>
                  <a:lnTo>
                    <a:pt x="421639" y="0"/>
                  </a:lnTo>
                  <a:close/>
                </a:path>
                <a:path w="437514" h="1135379">
                  <a:moveTo>
                    <a:pt x="395351" y="71500"/>
                  </a:moveTo>
                  <a:lnTo>
                    <a:pt x="399561" y="78451"/>
                  </a:lnTo>
                  <a:lnTo>
                    <a:pt x="401320" y="73659"/>
                  </a:lnTo>
                  <a:lnTo>
                    <a:pt x="395351" y="71500"/>
                  </a:lnTo>
                  <a:close/>
                </a:path>
                <a:path w="437514" h="1135379">
                  <a:moveTo>
                    <a:pt x="389381" y="69341"/>
                  </a:moveTo>
                  <a:lnTo>
                    <a:pt x="387638" y="74092"/>
                  </a:lnTo>
                  <a:lnTo>
                    <a:pt x="395351" y="71500"/>
                  </a:lnTo>
                  <a:lnTo>
                    <a:pt x="389381" y="693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38372" y="4879848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396240" y="0"/>
                  </a:moveTo>
                  <a:lnTo>
                    <a:pt x="331971" y="2353"/>
                  </a:lnTo>
                  <a:lnTo>
                    <a:pt x="271003" y="9168"/>
                  </a:lnTo>
                  <a:lnTo>
                    <a:pt x="214152" y="20073"/>
                  </a:lnTo>
                  <a:lnTo>
                    <a:pt x="162232" y="34698"/>
                  </a:lnTo>
                  <a:lnTo>
                    <a:pt x="116062" y="52673"/>
                  </a:lnTo>
                  <a:lnTo>
                    <a:pt x="76456" y="73627"/>
                  </a:lnTo>
                  <a:lnTo>
                    <a:pt x="44230" y="97190"/>
                  </a:lnTo>
                  <a:lnTo>
                    <a:pt x="5186" y="150663"/>
                  </a:lnTo>
                  <a:lnTo>
                    <a:pt x="0" y="179831"/>
                  </a:lnTo>
                  <a:lnTo>
                    <a:pt x="5186" y="209000"/>
                  </a:lnTo>
                  <a:lnTo>
                    <a:pt x="44230" y="262473"/>
                  </a:lnTo>
                  <a:lnTo>
                    <a:pt x="76456" y="286036"/>
                  </a:lnTo>
                  <a:lnTo>
                    <a:pt x="116062" y="306990"/>
                  </a:lnTo>
                  <a:lnTo>
                    <a:pt x="162232" y="324965"/>
                  </a:lnTo>
                  <a:lnTo>
                    <a:pt x="214152" y="339590"/>
                  </a:lnTo>
                  <a:lnTo>
                    <a:pt x="271003" y="350495"/>
                  </a:lnTo>
                  <a:lnTo>
                    <a:pt x="331971" y="357310"/>
                  </a:lnTo>
                  <a:lnTo>
                    <a:pt x="396240" y="359663"/>
                  </a:lnTo>
                  <a:lnTo>
                    <a:pt x="460508" y="357310"/>
                  </a:lnTo>
                  <a:lnTo>
                    <a:pt x="521476" y="350495"/>
                  </a:lnTo>
                  <a:lnTo>
                    <a:pt x="578327" y="339590"/>
                  </a:lnTo>
                  <a:lnTo>
                    <a:pt x="630247" y="324965"/>
                  </a:lnTo>
                  <a:lnTo>
                    <a:pt x="676417" y="306990"/>
                  </a:lnTo>
                  <a:lnTo>
                    <a:pt x="716023" y="286036"/>
                  </a:lnTo>
                  <a:lnTo>
                    <a:pt x="748249" y="262473"/>
                  </a:lnTo>
                  <a:lnTo>
                    <a:pt x="787293" y="209000"/>
                  </a:lnTo>
                  <a:lnTo>
                    <a:pt x="792480" y="179831"/>
                  </a:lnTo>
                  <a:lnTo>
                    <a:pt x="787293" y="150663"/>
                  </a:lnTo>
                  <a:lnTo>
                    <a:pt x="748249" y="97190"/>
                  </a:lnTo>
                  <a:lnTo>
                    <a:pt x="716023" y="73627"/>
                  </a:lnTo>
                  <a:lnTo>
                    <a:pt x="676417" y="52673"/>
                  </a:lnTo>
                  <a:lnTo>
                    <a:pt x="630247" y="34698"/>
                  </a:lnTo>
                  <a:lnTo>
                    <a:pt x="578327" y="20073"/>
                  </a:lnTo>
                  <a:lnTo>
                    <a:pt x="521476" y="9168"/>
                  </a:lnTo>
                  <a:lnTo>
                    <a:pt x="460508" y="235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38372" y="4879848"/>
              <a:ext cx="792480" cy="360045"/>
            </a:xfrm>
            <a:custGeom>
              <a:avLst/>
              <a:gdLst/>
              <a:ahLst/>
              <a:cxnLst/>
              <a:rect l="l" t="t" r="r" b="b"/>
              <a:pathLst>
                <a:path w="792479" h="360045">
                  <a:moveTo>
                    <a:pt x="0" y="179831"/>
                  </a:moveTo>
                  <a:lnTo>
                    <a:pt x="20202" y="122992"/>
                  </a:lnTo>
                  <a:lnTo>
                    <a:pt x="76456" y="73627"/>
                  </a:lnTo>
                  <a:lnTo>
                    <a:pt x="116062" y="52673"/>
                  </a:lnTo>
                  <a:lnTo>
                    <a:pt x="162232" y="34698"/>
                  </a:lnTo>
                  <a:lnTo>
                    <a:pt x="214152" y="20073"/>
                  </a:lnTo>
                  <a:lnTo>
                    <a:pt x="271003" y="9168"/>
                  </a:lnTo>
                  <a:lnTo>
                    <a:pt x="331971" y="2353"/>
                  </a:lnTo>
                  <a:lnTo>
                    <a:pt x="396240" y="0"/>
                  </a:lnTo>
                  <a:lnTo>
                    <a:pt x="460508" y="2353"/>
                  </a:lnTo>
                  <a:lnTo>
                    <a:pt x="521476" y="9168"/>
                  </a:lnTo>
                  <a:lnTo>
                    <a:pt x="578327" y="20073"/>
                  </a:lnTo>
                  <a:lnTo>
                    <a:pt x="630247" y="34698"/>
                  </a:lnTo>
                  <a:lnTo>
                    <a:pt x="676417" y="52673"/>
                  </a:lnTo>
                  <a:lnTo>
                    <a:pt x="716023" y="73627"/>
                  </a:lnTo>
                  <a:lnTo>
                    <a:pt x="748249" y="97190"/>
                  </a:lnTo>
                  <a:lnTo>
                    <a:pt x="787293" y="150663"/>
                  </a:lnTo>
                  <a:lnTo>
                    <a:pt x="792480" y="179831"/>
                  </a:lnTo>
                  <a:lnTo>
                    <a:pt x="787293" y="209000"/>
                  </a:lnTo>
                  <a:lnTo>
                    <a:pt x="748249" y="262473"/>
                  </a:lnTo>
                  <a:lnTo>
                    <a:pt x="716023" y="286036"/>
                  </a:lnTo>
                  <a:lnTo>
                    <a:pt x="676417" y="306990"/>
                  </a:lnTo>
                  <a:lnTo>
                    <a:pt x="630247" y="324965"/>
                  </a:lnTo>
                  <a:lnTo>
                    <a:pt x="578327" y="339590"/>
                  </a:lnTo>
                  <a:lnTo>
                    <a:pt x="521476" y="350495"/>
                  </a:lnTo>
                  <a:lnTo>
                    <a:pt x="460508" y="357310"/>
                  </a:lnTo>
                  <a:lnTo>
                    <a:pt x="396240" y="359663"/>
                  </a:lnTo>
                  <a:lnTo>
                    <a:pt x="331971" y="357310"/>
                  </a:lnTo>
                  <a:lnTo>
                    <a:pt x="271003" y="350495"/>
                  </a:lnTo>
                  <a:lnTo>
                    <a:pt x="214152" y="339590"/>
                  </a:lnTo>
                  <a:lnTo>
                    <a:pt x="162232" y="324965"/>
                  </a:lnTo>
                  <a:lnTo>
                    <a:pt x="116062" y="306990"/>
                  </a:lnTo>
                  <a:lnTo>
                    <a:pt x="76456" y="286036"/>
                  </a:lnTo>
                  <a:lnTo>
                    <a:pt x="44230" y="262473"/>
                  </a:lnTo>
                  <a:lnTo>
                    <a:pt x="5186" y="209000"/>
                  </a:lnTo>
                  <a:lnTo>
                    <a:pt x="0" y="1798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944492" y="494118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9039" y="1156233"/>
            <a:ext cx="8402955" cy="110094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146175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对结</a:t>
            </a:r>
            <a:r>
              <a:rPr sz="2200" spc="-5" dirty="0">
                <a:latin typeface="Noto Sans Mono CJK JP Bold"/>
                <a:cs typeface="Noto Sans Mono CJK JP Bold"/>
              </a:rPr>
              <a:t>点	</a:t>
            </a:r>
            <a:r>
              <a:rPr sz="2200" dirty="0">
                <a:latin typeface="Noto Sans Mono CJK JP Bold"/>
                <a:cs typeface="Noto Sans Mono CJK JP Bold"/>
              </a:rPr>
              <a:t>，若将其</a:t>
            </a:r>
            <a:r>
              <a:rPr sz="2200" spc="-5" dirty="0">
                <a:latin typeface="Noto Sans Mono CJK JP Bold"/>
                <a:cs typeface="Noto Sans Mono CJK JP Bold"/>
              </a:rPr>
              <a:t>替</a:t>
            </a:r>
            <a:r>
              <a:rPr sz="2200" dirty="0">
                <a:latin typeface="Noto Sans Mono CJK JP Bold"/>
                <a:cs typeface="Noto Sans Mono CJK JP Bold"/>
              </a:rPr>
              <a:t>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据落</a:t>
            </a:r>
            <a:r>
              <a:rPr sz="2200" dirty="0">
                <a:latin typeface="Noto Sans Mono CJK JP Bold"/>
                <a:cs typeface="Noto Sans Mono CJK JP Bold"/>
              </a:rPr>
              <a:t>在</a:t>
            </a:r>
            <a:r>
              <a:rPr sz="2200" spc="-5" dirty="0">
                <a:latin typeface="Noto Sans Mono CJK JP Bold"/>
                <a:cs typeface="Noto Sans Mono CJK JP Bold"/>
              </a:rPr>
              <a:t>其上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训练</a:t>
            </a:r>
            <a:r>
              <a:rPr sz="220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例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129286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，将其标</a:t>
            </a:r>
            <a:r>
              <a:rPr sz="2200" spc="-5" dirty="0">
                <a:latin typeface="Noto Sans Mono CJK JP Bold"/>
                <a:cs typeface="Noto Sans Mono CJK JP Bold"/>
              </a:rPr>
              <a:t>记</a:t>
            </a:r>
            <a:r>
              <a:rPr sz="2200" dirty="0">
                <a:latin typeface="Noto Sans Mono CJK JP Bold"/>
                <a:cs typeface="Noto Sans Mono CJK JP Bold"/>
              </a:rPr>
              <a:t>为</a:t>
            </a:r>
            <a:r>
              <a:rPr sz="2200" spc="204" dirty="0">
                <a:latin typeface="Noto Sans Mono CJK JP Bold"/>
                <a:cs typeface="Noto Sans Mono CJK JP Bold"/>
              </a:rPr>
              <a:t>“</a:t>
            </a:r>
            <a:r>
              <a:rPr sz="2200" spc="355" dirty="0">
                <a:latin typeface="Noto Sans Mono CJK JP Bold"/>
                <a:cs typeface="Noto Sans Mono CJK JP Bold"/>
              </a:rPr>
              <a:t>好</a:t>
            </a:r>
            <a:r>
              <a:rPr sz="2200" spc="360" dirty="0">
                <a:latin typeface="Noto Sans Mono CJK JP Bold"/>
                <a:cs typeface="Noto Sans Mono CJK JP Bold"/>
              </a:rPr>
              <a:t>瓜</a:t>
            </a:r>
            <a:r>
              <a:rPr sz="2200" spc="470" dirty="0">
                <a:latin typeface="Noto Sans Mono CJK JP Bold"/>
                <a:cs typeface="Noto Sans Mono CJK JP Bold"/>
              </a:rPr>
              <a:t>”，</a:t>
            </a:r>
            <a:r>
              <a:rPr sz="2200" spc="5" dirty="0">
                <a:latin typeface="Noto Sans Mono CJK JP Bold"/>
                <a:cs typeface="Noto Sans Mono CJK JP Bold"/>
              </a:rPr>
              <a:t>测</a:t>
            </a:r>
            <a:r>
              <a:rPr sz="2200" spc="-5" dirty="0">
                <a:latin typeface="Noto Sans Mono CJK JP Bold"/>
                <a:cs typeface="Noto Sans Mono CJK JP Bold"/>
              </a:rPr>
              <a:t>得验</a:t>
            </a:r>
            <a:r>
              <a:rPr sz="2200" dirty="0">
                <a:latin typeface="Noto Sans Mono CJK JP Bold"/>
                <a:cs typeface="Noto Sans Mono CJK JP Bold"/>
              </a:rPr>
              <a:t>证</a:t>
            </a:r>
            <a:r>
              <a:rPr sz="2200" spc="-5" dirty="0">
                <a:latin typeface="Noto Sans Mono CJK JP Bold"/>
                <a:cs typeface="Noto Sans Mono CJK JP Bold"/>
              </a:rPr>
              <a:t>集精</a:t>
            </a:r>
            <a:r>
              <a:rPr sz="2200" dirty="0">
                <a:latin typeface="Noto Sans Mono CJK JP Bold"/>
                <a:cs typeface="Noto Sans Mono CJK JP Bold"/>
              </a:rPr>
              <a:t>度</a:t>
            </a:r>
            <a:r>
              <a:rPr sz="2200" spc="-5" dirty="0">
                <a:latin typeface="Noto Sans Mono CJK JP Bold"/>
                <a:cs typeface="Noto Sans Mono CJK JP Bold"/>
              </a:rPr>
              <a:t>提升至</a:t>
            </a:r>
            <a:r>
              <a:rPr sz="2200" spc="-40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71.4%</a:t>
            </a:r>
            <a:r>
              <a:rPr sz="2200" dirty="0">
                <a:latin typeface="Noto Sans Mono CJK JP Bold"/>
                <a:cs typeface="Noto Sans Mono CJK JP Bold"/>
              </a:rPr>
              <a:t>，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339039" y="1927682"/>
            <a:ext cx="1143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决</a:t>
            </a:r>
            <a:r>
              <a:rPr sz="2200" spc="-5" dirty="0">
                <a:latin typeface="Noto Sans Mono CJK JP Bold"/>
                <a:cs typeface="Noto Sans Mono CJK JP Bold"/>
              </a:rPr>
              <a:t>定剪枝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28970" y="1275847"/>
            <a:ext cx="239534" cy="250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3035" y="1664972"/>
            <a:ext cx="96520" cy="272415"/>
          </a:xfrm>
          <a:custGeom>
            <a:avLst/>
            <a:gdLst/>
            <a:ahLst/>
            <a:cxnLst/>
            <a:rect l="l" t="t" r="r" b="b"/>
            <a:pathLst>
              <a:path w="96520" h="272414">
                <a:moveTo>
                  <a:pt x="96128" y="0"/>
                </a:moveTo>
                <a:lnTo>
                  <a:pt x="75528" y="2286"/>
                </a:lnTo>
                <a:lnTo>
                  <a:pt x="68663" y="4572"/>
                </a:lnTo>
                <a:lnTo>
                  <a:pt x="54933" y="11431"/>
                </a:lnTo>
                <a:lnTo>
                  <a:pt x="45777" y="20572"/>
                </a:lnTo>
                <a:lnTo>
                  <a:pt x="43486" y="20572"/>
                </a:lnTo>
                <a:lnTo>
                  <a:pt x="43486" y="25145"/>
                </a:lnTo>
                <a:lnTo>
                  <a:pt x="41199" y="25145"/>
                </a:lnTo>
                <a:lnTo>
                  <a:pt x="41199" y="32003"/>
                </a:lnTo>
                <a:lnTo>
                  <a:pt x="38912" y="32003"/>
                </a:lnTo>
                <a:lnTo>
                  <a:pt x="38912" y="112011"/>
                </a:lnTo>
                <a:lnTo>
                  <a:pt x="36620" y="112011"/>
                </a:lnTo>
                <a:lnTo>
                  <a:pt x="36620" y="116584"/>
                </a:lnTo>
                <a:lnTo>
                  <a:pt x="22890" y="130301"/>
                </a:lnTo>
                <a:lnTo>
                  <a:pt x="18312" y="132588"/>
                </a:lnTo>
                <a:lnTo>
                  <a:pt x="2291" y="134874"/>
                </a:lnTo>
                <a:lnTo>
                  <a:pt x="0" y="137160"/>
                </a:lnTo>
                <a:lnTo>
                  <a:pt x="4578" y="141729"/>
                </a:lnTo>
                <a:lnTo>
                  <a:pt x="18312" y="144015"/>
                </a:lnTo>
                <a:lnTo>
                  <a:pt x="27464" y="148587"/>
                </a:lnTo>
                <a:lnTo>
                  <a:pt x="32042" y="153160"/>
                </a:lnTo>
                <a:lnTo>
                  <a:pt x="34333" y="157733"/>
                </a:lnTo>
                <a:lnTo>
                  <a:pt x="36620" y="164591"/>
                </a:lnTo>
                <a:lnTo>
                  <a:pt x="38912" y="233172"/>
                </a:lnTo>
                <a:lnTo>
                  <a:pt x="41199" y="249172"/>
                </a:lnTo>
                <a:lnTo>
                  <a:pt x="43486" y="253744"/>
                </a:lnTo>
                <a:lnTo>
                  <a:pt x="52642" y="262885"/>
                </a:lnTo>
                <a:lnTo>
                  <a:pt x="57220" y="265172"/>
                </a:lnTo>
                <a:lnTo>
                  <a:pt x="59507" y="267458"/>
                </a:lnTo>
                <a:lnTo>
                  <a:pt x="73241" y="272030"/>
                </a:lnTo>
                <a:lnTo>
                  <a:pt x="96128" y="272030"/>
                </a:lnTo>
                <a:lnTo>
                  <a:pt x="96128" y="267458"/>
                </a:lnTo>
                <a:lnTo>
                  <a:pt x="91550" y="267458"/>
                </a:lnTo>
                <a:lnTo>
                  <a:pt x="80107" y="265172"/>
                </a:lnTo>
                <a:lnTo>
                  <a:pt x="70954" y="260599"/>
                </a:lnTo>
                <a:lnTo>
                  <a:pt x="61798" y="251458"/>
                </a:lnTo>
                <a:lnTo>
                  <a:pt x="59507" y="246885"/>
                </a:lnTo>
                <a:lnTo>
                  <a:pt x="57220" y="244599"/>
                </a:lnTo>
                <a:lnTo>
                  <a:pt x="54933" y="160019"/>
                </a:lnTo>
                <a:lnTo>
                  <a:pt x="52642" y="155446"/>
                </a:lnTo>
                <a:lnTo>
                  <a:pt x="38912" y="141729"/>
                </a:lnTo>
                <a:lnTo>
                  <a:pt x="25177" y="137160"/>
                </a:lnTo>
                <a:lnTo>
                  <a:pt x="32042" y="134874"/>
                </a:lnTo>
                <a:lnTo>
                  <a:pt x="45777" y="128015"/>
                </a:lnTo>
                <a:lnTo>
                  <a:pt x="52642" y="121156"/>
                </a:lnTo>
                <a:lnTo>
                  <a:pt x="52642" y="116584"/>
                </a:lnTo>
                <a:lnTo>
                  <a:pt x="54933" y="116584"/>
                </a:lnTo>
                <a:lnTo>
                  <a:pt x="57220" y="114297"/>
                </a:lnTo>
                <a:lnTo>
                  <a:pt x="57220" y="34290"/>
                </a:lnTo>
                <a:lnTo>
                  <a:pt x="59507" y="34290"/>
                </a:lnTo>
                <a:lnTo>
                  <a:pt x="59507" y="25145"/>
                </a:lnTo>
                <a:lnTo>
                  <a:pt x="61798" y="25145"/>
                </a:lnTo>
                <a:lnTo>
                  <a:pt x="64085" y="22858"/>
                </a:lnTo>
                <a:lnTo>
                  <a:pt x="64085" y="18286"/>
                </a:lnTo>
                <a:lnTo>
                  <a:pt x="66376" y="18286"/>
                </a:lnTo>
                <a:lnTo>
                  <a:pt x="70954" y="15999"/>
                </a:lnTo>
                <a:lnTo>
                  <a:pt x="75528" y="11431"/>
                </a:lnTo>
                <a:lnTo>
                  <a:pt x="93841" y="6858"/>
                </a:lnTo>
                <a:lnTo>
                  <a:pt x="96128" y="4572"/>
                </a:lnTo>
                <a:lnTo>
                  <a:pt x="96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4940" y="1690116"/>
            <a:ext cx="86972" cy="180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7690" y="1845562"/>
            <a:ext cx="29845" cy="75565"/>
          </a:xfrm>
          <a:custGeom>
            <a:avLst/>
            <a:gdLst/>
            <a:ahLst/>
            <a:cxnLst/>
            <a:rect l="l" t="t" r="r" b="b"/>
            <a:pathLst>
              <a:path w="29845" h="75564">
                <a:moveTo>
                  <a:pt x="20599" y="0"/>
                </a:moveTo>
                <a:lnTo>
                  <a:pt x="6865" y="2286"/>
                </a:lnTo>
                <a:lnTo>
                  <a:pt x="4578" y="4572"/>
                </a:lnTo>
                <a:lnTo>
                  <a:pt x="2287" y="4572"/>
                </a:lnTo>
                <a:lnTo>
                  <a:pt x="2287" y="9145"/>
                </a:lnTo>
                <a:lnTo>
                  <a:pt x="0" y="11431"/>
                </a:lnTo>
                <a:lnTo>
                  <a:pt x="4578" y="20576"/>
                </a:lnTo>
                <a:lnTo>
                  <a:pt x="6865" y="22862"/>
                </a:lnTo>
                <a:lnTo>
                  <a:pt x="22886" y="22862"/>
                </a:lnTo>
                <a:lnTo>
                  <a:pt x="22886" y="45721"/>
                </a:lnTo>
                <a:lnTo>
                  <a:pt x="20599" y="45721"/>
                </a:lnTo>
                <a:lnTo>
                  <a:pt x="20599" y="50294"/>
                </a:lnTo>
                <a:lnTo>
                  <a:pt x="18308" y="50294"/>
                </a:lnTo>
                <a:lnTo>
                  <a:pt x="18308" y="57152"/>
                </a:lnTo>
                <a:lnTo>
                  <a:pt x="16021" y="59435"/>
                </a:lnTo>
                <a:lnTo>
                  <a:pt x="13730" y="59435"/>
                </a:lnTo>
                <a:lnTo>
                  <a:pt x="13730" y="64007"/>
                </a:lnTo>
                <a:lnTo>
                  <a:pt x="2287" y="75439"/>
                </a:lnTo>
                <a:lnTo>
                  <a:pt x="9152" y="75439"/>
                </a:lnTo>
                <a:lnTo>
                  <a:pt x="16021" y="68580"/>
                </a:lnTo>
                <a:lnTo>
                  <a:pt x="16021" y="64007"/>
                </a:lnTo>
                <a:lnTo>
                  <a:pt x="18308" y="64007"/>
                </a:lnTo>
                <a:lnTo>
                  <a:pt x="20599" y="61721"/>
                </a:lnTo>
                <a:lnTo>
                  <a:pt x="20599" y="57152"/>
                </a:lnTo>
                <a:lnTo>
                  <a:pt x="22886" y="57152"/>
                </a:lnTo>
                <a:lnTo>
                  <a:pt x="22886" y="52580"/>
                </a:lnTo>
                <a:lnTo>
                  <a:pt x="25173" y="52580"/>
                </a:lnTo>
                <a:lnTo>
                  <a:pt x="25173" y="48007"/>
                </a:lnTo>
                <a:lnTo>
                  <a:pt x="27464" y="48007"/>
                </a:lnTo>
                <a:lnTo>
                  <a:pt x="27464" y="38862"/>
                </a:lnTo>
                <a:lnTo>
                  <a:pt x="29751" y="38862"/>
                </a:lnTo>
                <a:lnTo>
                  <a:pt x="27464" y="13717"/>
                </a:lnTo>
                <a:lnTo>
                  <a:pt x="25173" y="6858"/>
                </a:lnTo>
                <a:lnTo>
                  <a:pt x="20599" y="2286"/>
                </a:lnTo>
                <a:lnTo>
                  <a:pt x="20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717549" y="1690116"/>
            <a:ext cx="173990" cy="231140"/>
            <a:chOff x="717549" y="1690116"/>
            <a:chExt cx="173990" cy="231140"/>
          </a:xfrm>
        </p:grpSpPr>
        <p:sp>
          <p:nvSpPr>
            <p:cNvPr id="88" name="object 88"/>
            <p:cNvSpPr/>
            <p:nvPr/>
          </p:nvSpPr>
          <p:spPr>
            <a:xfrm>
              <a:off x="717549" y="1690116"/>
              <a:ext cx="105284" cy="1805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1725" y="1845562"/>
              <a:ext cx="29845" cy="75565"/>
            </a:xfrm>
            <a:custGeom>
              <a:avLst/>
              <a:gdLst/>
              <a:ahLst/>
              <a:cxnLst/>
              <a:rect l="l" t="t" r="r" b="b"/>
              <a:pathLst>
                <a:path w="29844" h="75564">
                  <a:moveTo>
                    <a:pt x="20627" y="0"/>
                  </a:moveTo>
                  <a:lnTo>
                    <a:pt x="6889" y="2286"/>
                  </a:lnTo>
                  <a:lnTo>
                    <a:pt x="4606" y="4572"/>
                  </a:lnTo>
                  <a:lnTo>
                    <a:pt x="2323" y="4572"/>
                  </a:lnTo>
                  <a:lnTo>
                    <a:pt x="2323" y="9145"/>
                  </a:lnTo>
                  <a:lnTo>
                    <a:pt x="0" y="11431"/>
                  </a:lnTo>
                  <a:lnTo>
                    <a:pt x="2323" y="18290"/>
                  </a:lnTo>
                  <a:lnTo>
                    <a:pt x="6889" y="22862"/>
                  </a:lnTo>
                  <a:lnTo>
                    <a:pt x="20627" y="22862"/>
                  </a:lnTo>
                  <a:lnTo>
                    <a:pt x="20627" y="20576"/>
                  </a:lnTo>
                  <a:lnTo>
                    <a:pt x="22910" y="41148"/>
                  </a:lnTo>
                  <a:lnTo>
                    <a:pt x="20627" y="41148"/>
                  </a:lnTo>
                  <a:lnTo>
                    <a:pt x="20627" y="48007"/>
                  </a:lnTo>
                  <a:lnTo>
                    <a:pt x="18344" y="48007"/>
                  </a:lnTo>
                  <a:lnTo>
                    <a:pt x="18344" y="54866"/>
                  </a:lnTo>
                  <a:lnTo>
                    <a:pt x="16021" y="54866"/>
                  </a:lnTo>
                  <a:lnTo>
                    <a:pt x="16021" y="59435"/>
                  </a:lnTo>
                  <a:lnTo>
                    <a:pt x="13738" y="61721"/>
                  </a:lnTo>
                  <a:lnTo>
                    <a:pt x="11455" y="61721"/>
                  </a:lnTo>
                  <a:lnTo>
                    <a:pt x="11455" y="66294"/>
                  </a:lnTo>
                  <a:lnTo>
                    <a:pt x="2323" y="75439"/>
                  </a:lnTo>
                  <a:lnTo>
                    <a:pt x="9172" y="75439"/>
                  </a:lnTo>
                  <a:lnTo>
                    <a:pt x="16021" y="68580"/>
                  </a:lnTo>
                  <a:lnTo>
                    <a:pt x="16021" y="64007"/>
                  </a:lnTo>
                  <a:lnTo>
                    <a:pt x="18344" y="64007"/>
                  </a:lnTo>
                  <a:lnTo>
                    <a:pt x="20627" y="61721"/>
                  </a:lnTo>
                  <a:lnTo>
                    <a:pt x="20627" y="57152"/>
                  </a:lnTo>
                  <a:lnTo>
                    <a:pt x="22910" y="57152"/>
                  </a:lnTo>
                  <a:lnTo>
                    <a:pt x="22910" y="52580"/>
                  </a:lnTo>
                  <a:lnTo>
                    <a:pt x="25193" y="52580"/>
                  </a:lnTo>
                  <a:lnTo>
                    <a:pt x="25193" y="48007"/>
                  </a:lnTo>
                  <a:lnTo>
                    <a:pt x="27476" y="48007"/>
                  </a:lnTo>
                  <a:lnTo>
                    <a:pt x="27476" y="38862"/>
                  </a:lnTo>
                  <a:lnTo>
                    <a:pt x="29759" y="38862"/>
                  </a:lnTo>
                  <a:lnTo>
                    <a:pt x="27476" y="13717"/>
                  </a:lnTo>
                  <a:lnTo>
                    <a:pt x="25193" y="6858"/>
                  </a:lnTo>
                  <a:lnTo>
                    <a:pt x="20627" y="2286"/>
                  </a:lnTo>
                  <a:lnTo>
                    <a:pt x="20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969309" y="1690116"/>
            <a:ext cx="176530" cy="231140"/>
            <a:chOff x="969309" y="1690116"/>
            <a:chExt cx="176530" cy="231140"/>
          </a:xfrm>
        </p:grpSpPr>
        <p:sp>
          <p:nvSpPr>
            <p:cNvPr id="91" name="object 91"/>
            <p:cNvSpPr/>
            <p:nvPr/>
          </p:nvSpPr>
          <p:spPr>
            <a:xfrm>
              <a:off x="969309" y="1690116"/>
              <a:ext cx="109866" cy="1851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15785" y="1845562"/>
              <a:ext cx="29845" cy="75565"/>
            </a:xfrm>
            <a:custGeom>
              <a:avLst/>
              <a:gdLst/>
              <a:ahLst/>
              <a:cxnLst/>
              <a:rect l="l" t="t" r="r" b="b"/>
              <a:pathLst>
                <a:path w="29844" h="75564">
                  <a:moveTo>
                    <a:pt x="20627" y="0"/>
                  </a:moveTo>
                  <a:lnTo>
                    <a:pt x="6889" y="2286"/>
                  </a:lnTo>
                  <a:lnTo>
                    <a:pt x="4606" y="4572"/>
                  </a:lnTo>
                  <a:lnTo>
                    <a:pt x="2283" y="4572"/>
                  </a:lnTo>
                  <a:lnTo>
                    <a:pt x="2283" y="9145"/>
                  </a:lnTo>
                  <a:lnTo>
                    <a:pt x="0" y="11431"/>
                  </a:lnTo>
                  <a:lnTo>
                    <a:pt x="2283" y="18290"/>
                  </a:lnTo>
                  <a:lnTo>
                    <a:pt x="6889" y="22862"/>
                  </a:lnTo>
                  <a:lnTo>
                    <a:pt x="20627" y="22862"/>
                  </a:lnTo>
                  <a:lnTo>
                    <a:pt x="20627" y="20576"/>
                  </a:lnTo>
                  <a:lnTo>
                    <a:pt x="22910" y="41148"/>
                  </a:lnTo>
                  <a:lnTo>
                    <a:pt x="20627" y="41148"/>
                  </a:lnTo>
                  <a:lnTo>
                    <a:pt x="20627" y="48007"/>
                  </a:lnTo>
                  <a:lnTo>
                    <a:pt x="18304" y="48007"/>
                  </a:lnTo>
                  <a:lnTo>
                    <a:pt x="18304" y="54866"/>
                  </a:lnTo>
                  <a:lnTo>
                    <a:pt x="16021" y="54866"/>
                  </a:lnTo>
                  <a:lnTo>
                    <a:pt x="16021" y="59435"/>
                  </a:lnTo>
                  <a:lnTo>
                    <a:pt x="13738" y="61721"/>
                  </a:lnTo>
                  <a:lnTo>
                    <a:pt x="11455" y="61721"/>
                  </a:lnTo>
                  <a:lnTo>
                    <a:pt x="11455" y="66294"/>
                  </a:lnTo>
                  <a:lnTo>
                    <a:pt x="2283" y="75439"/>
                  </a:lnTo>
                  <a:lnTo>
                    <a:pt x="9172" y="75439"/>
                  </a:lnTo>
                  <a:lnTo>
                    <a:pt x="16021" y="68580"/>
                  </a:lnTo>
                  <a:lnTo>
                    <a:pt x="16021" y="64007"/>
                  </a:lnTo>
                  <a:lnTo>
                    <a:pt x="18304" y="64007"/>
                  </a:lnTo>
                  <a:lnTo>
                    <a:pt x="20627" y="61721"/>
                  </a:lnTo>
                  <a:lnTo>
                    <a:pt x="20627" y="57152"/>
                  </a:lnTo>
                  <a:lnTo>
                    <a:pt x="22910" y="57152"/>
                  </a:lnTo>
                  <a:lnTo>
                    <a:pt x="22910" y="52580"/>
                  </a:lnTo>
                  <a:lnTo>
                    <a:pt x="25193" y="52580"/>
                  </a:lnTo>
                  <a:lnTo>
                    <a:pt x="25193" y="48007"/>
                  </a:lnTo>
                  <a:lnTo>
                    <a:pt x="27476" y="48007"/>
                  </a:lnTo>
                  <a:lnTo>
                    <a:pt x="27476" y="38862"/>
                  </a:lnTo>
                  <a:lnTo>
                    <a:pt x="29759" y="38862"/>
                  </a:lnTo>
                  <a:lnTo>
                    <a:pt x="27476" y="13717"/>
                  </a:lnTo>
                  <a:lnTo>
                    <a:pt x="25193" y="6858"/>
                  </a:lnTo>
                  <a:lnTo>
                    <a:pt x="20627" y="2286"/>
                  </a:lnTo>
                  <a:lnTo>
                    <a:pt x="20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237107" y="1664972"/>
            <a:ext cx="359410" cy="272415"/>
            <a:chOff x="1237107" y="1664972"/>
            <a:chExt cx="359410" cy="272415"/>
          </a:xfrm>
        </p:grpSpPr>
        <p:sp>
          <p:nvSpPr>
            <p:cNvPr id="94" name="object 94"/>
            <p:cNvSpPr/>
            <p:nvPr/>
          </p:nvSpPr>
          <p:spPr>
            <a:xfrm>
              <a:off x="1237107" y="1690116"/>
              <a:ext cx="86956" cy="1805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51540" y="1685543"/>
              <a:ext cx="118999" cy="185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98016" y="1664972"/>
              <a:ext cx="98425" cy="272415"/>
            </a:xfrm>
            <a:custGeom>
              <a:avLst/>
              <a:gdLst/>
              <a:ahLst/>
              <a:cxnLst/>
              <a:rect l="l" t="t" r="r" b="b"/>
              <a:pathLst>
                <a:path w="98425" h="272414">
                  <a:moveTo>
                    <a:pt x="22910" y="0"/>
                  </a:moveTo>
                  <a:lnTo>
                    <a:pt x="2283" y="2286"/>
                  </a:lnTo>
                  <a:lnTo>
                    <a:pt x="0" y="4572"/>
                  </a:lnTo>
                  <a:lnTo>
                    <a:pt x="4566" y="6858"/>
                  </a:lnTo>
                  <a:lnTo>
                    <a:pt x="16021" y="9145"/>
                  </a:lnTo>
                  <a:lnTo>
                    <a:pt x="22910" y="11431"/>
                  </a:lnTo>
                  <a:lnTo>
                    <a:pt x="41215" y="100584"/>
                  </a:lnTo>
                  <a:lnTo>
                    <a:pt x="43498" y="114297"/>
                  </a:lnTo>
                  <a:lnTo>
                    <a:pt x="50347" y="128015"/>
                  </a:lnTo>
                  <a:lnTo>
                    <a:pt x="59519" y="132588"/>
                  </a:lnTo>
                  <a:lnTo>
                    <a:pt x="73257" y="137160"/>
                  </a:lnTo>
                  <a:lnTo>
                    <a:pt x="54953" y="146301"/>
                  </a:lnTo>
                  <a:lnTo>
                    <a:pt x="50347" y="150874"/>
                  </a:lnTo>
                  <a:lnTo>
                    <a:pt x="48064" y="150874"/>
                  </a:lnTo>
                  <a:lnTo>
                    <a:pt x="48064" y="155446"/>
                  </a:lnTo>
                  <a:lnTo>
                    <a:pt x="45781" y="157733"/>
                  </a:lnTo>
                  <a:lnTo>
                    <a:pt x="43498" y="157733"/>
                  </a:lnTo>
                  <a:lnTo>
                    <a:pt x="43498" y="169164"/>
                  </a:lnTo>
                  <a:lnTo>
                    <a:pt x="41215" y="169164"/>
                  </a:lnTo>
                  <a:lnTo>
                    <a:pt x="41215" y="246885"/>
                  </a:lnTo>
                  <a:lnTo>
                    <a:pt x="38932" y="249172"/>
                  </a:lnTo>
                  <a:lnTo>
                    <a:pt x="36608" y="249172"/>
                  </a:lnTo>
                  <a:lnTo>
                    <a:pt x="36608" y="253744"/>
                  </a:lnTo>
                  <a:lnTo>
                    <a:pt x="32042" y="258313"/>
                  </a:lnTo>
                  <a:lnTo>
                    <a:pt x="27476" y="260599"/>
                  </a:lnTo>
                  <a:lnTo>
                    <a:pt x="25193" y="262885"/>
                  </a:lnTo>
                  <a:lnTo>
                    <a:pt x="18304" y="265172"/>
                  </a:lnTo>
                  <a:lnTo>
                    <a:pt x="2283" y="265172"/>
                  </a:lnTo>
                  <a:lnTo>
                    <a:pt x="2283" y="269744"/>
                  </a:lnTo>
                  <a:lnTo>
                    <a:pt x="0" y="272030"/>
                  </a:lnTo>
                  <a:lnTo>
                    <a:pt x="25193" y="272030"/>
                  </a:lnTo>
                  <a:lnTo>
                    <a:pt x="32042" y="269744"/>
                  </a:lnTo>
                  <a:lnTo>
                    <a:pt x="45781" y="262885"/>
                  </a:lnTo>
                  <a:lnTo>
                    <a:pt x="57236" y="251458"/>
                  </a:lnTo>
                  <a:lnTo>
                    <a:pt x="57236" y="244599"/>
                  </a:lnTo>
                  <a:lnTo>
                    <a:pt x="59519" y="244599"/>
                  </a:lnTo>
                  <a:lnTo>
                    <a:pt x="59519" y="176019"/>
                  </a:lnTo>
                  <a:lnTo>
                    <a:pt x="61802" y="176019"/>
                  </a:lnTo>
                  <a:lnTo>
                    <a:pt x="61802" y="157733"/>
                  </a:lnTo>
                  <a:lnTo>
                    <a:pt x="64085" y="157733"/>
                  </a:lnTo>
                  <a:lnTo>
                    <a:pt x="64085" y="153160"/>
                  </a:lnTo>
                  <a:lnTo>
                    <a:pt x="66368" y="153160"/>
                  </a:lnTo>
                  <a:lnTo>
                    <a:pt x="68651" y="150874"/>
                  </a:lnTo>
                  <a:lnTo>
                    <a:pt x="68651" y="146301"/>
                  </a:lnTo>
                  <a:lnTo>
                    <a:pt x="75540" y="146301"/>
                  </a:lnTo>
                  <a:lnTo>
                    <a:pt x="80107" y="144015"/>
                  </a:lnTo>
                  <a:lnTo>
                    <a:pt x="96128" y="141729"/>
                  </a:lnTo>
                  <a:lnTo>
                    <a:pt x="98411" y="139446"/>
                  </a:lnTo>
                  <a:lnTo>
                    <a:pt x="98411" y="134874"/>
                  </a:lnTo>
                  <a:lnTo>
                    <a:pt x="93845" y="134874"/>
                  </a:lnTo>
                  <a:lnTo>
                    <a:pt x="84673" y="132588"/>
                  </a:lnTo>
                  <a:lnTo>
                    <a:pt x="70974" y="125729"/>
                  </a:lnTo>
                  <a:lnTo>
                    <a:pt x="64085" y="118870"/>
                  </a:lnTo>
                  <a:lnTo>
                    <a:pt x="59519" y="109725"/>
                  </a:lnTo>
                  <a:lnTo>
                    <a:pt x="57236" y="25145"/>
                  </a:lnTo>
                  <a:lnTo>
                    <a:pt x="54953" y="20572"/>
                  </a:lnTo>
                  <a:lnTo>
                    <a:pt x="45781" y="11431"/>
                  </a:lnTo>
                  <a:lnTo>
                    <a:pt x="36608" y="6858"/>
                  </a:lnTo>
                  <a:lnTo>
                    <a:pt x="22910" y="2286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矩形 97"/>
          <p:cNvSpPr/>
          <p:nvPr/>
        </p:nvSpPr>
        <p:spPr>
          <a:xfrm>
            <a:off x="3795889" y="226510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zh-CN" altLang="en-US" dirty="0">
                <a:latin typeface="Noto Sans Mono CJK JP Bold"/>
                <a:cs typeface="Noto Sans Mono CJK JP Bold"/>
              </a:rPr>
              <a:t>脐部</a:t>
            </a:r>
          </a:p>
        </p:txBody>
      </p:sp>
      <p:sp>
        <p:nvSpPr>
          <p:cNvPr id="99" name="矩形 98"/>
          <p:cNvSpPr/>
          <p:nvPr/>
        </p:nvSpPr>
        <p:spPr>
          <a:xfrm>
            <a:off x="3444679" y="20648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Noto Sans Mono CJK JP Bold"/>
                <a:cs typeface="Noto Sans Mono CJK JP Bold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3050" y="4864353"/>
            <a:ext cx="805180" cy="374015"/>
            <a:chOff x="2813050" y="4864353"/>
            <a:chExt cx="805180" cy="374015"/>
          </a:xfrm>
        </p:grpSpPr>
        <p:sp>
          <p:nvSpPr>
            <p:cNvPr id="4" name="object 4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12464" y="4201540"/>
            <a:ext cx="2239645" cy="1036955"/>
            <a:chOff x="3212464" y="4201540"/>
            <a:chExt cx="2239645" cy="1036955"/>
          </a:xfrm>
        </p:grpSpPr>
        <p:sp>
          <p:nvSpPr>
            <p:cNvPr id="8" name="object 8"/>
            <p:cNvSpPr/>
            <p:nvPr/>
          </p:nvSpPr>
          <p:spPr>
            <a:xfrm>
              <a:off x="3215639" y="4204715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4611" y="4204715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4611" y="43632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29152" y="45046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32021" y="3991102"/>
            <a:ext cx="2632710" cy="374015"/>
            <a:chOff x="3732021" y="3991102"/>
            <a:chExt cx="2632710" cy="374015"/>
          </a:xfrm>
        </p:grpSpPr>
        <p:sp>
          <p:nvSpPr>
            <p:cNvPr id="15" name="object 15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73039" y="405942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22292" y="3116326"/>
            <a:ext cx="3093085" cy="879475"/>
            <a:chOff x="4122292" y="3116326"/>
            <a:chExt cx="3093085" cy="879475"/>
          </a:xfrm>
        </p:grpSpPr>
        <p:sp>
          <p:nvSpPr>
            <p:cNvPr id="23" name="object 23"/>
            <p:cNvSpPr/>
            <p:nvPr/>
          </p:nvSpPr>
          <p:spPr>
            <a:xfrm>
              <a:off x="4125467" y="3325368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2915" y="3325368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915" y="348386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6039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6039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32" name="object 32"/>
            <p:cNvSpPr/>
            <p:nvPr/>
          </p:nvSpPr>
          <p:spPr>
            <a:xfrm>
              <a:off x="4160520" y="2619755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70219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2120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96055" y="2141220"/>
            <a:ext cx="224028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39109" y="21026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89934" y="2062339"/>
            <a:ext cx="1641475" cy="142811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200" b="0" spc="15" dirty="0">
                <a:solidFill>
                  <a:srgbClr val="0000FF"/>
                </a:solidFill>
                <a:latin typeface="WenQuanYi Zen Hei Mono"/>
                <a:cs typeface="WenQuanYi Zen Hei Mono"/>
              </a:rPr>
              <a:t>脐部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8775">
              <a:lnSpc>
                <a:spcPts val="2014"/>
              </a:lnSpc>
              <a:spcBef>
                <a:spcPts val="1010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L="56515" algn="ctr">
              <a:lnSpc>
                <a:spcPts val="1465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911860">
              <a:lnSpc>
                <a:spcPts val="2330"/>
              </a:lnSpc>
            </a:pPr>
            <a:r>
              <a:rPr sz="2200" b="0" spc="15" dirty="0">
                <a:solidFill>
                  <a:srgbClr val="0000FF"/>
                </a:solidFill>
                <a:latin typeface="WenQuanYi Zen Hei Mono"/>
                <a:cs typeface="WenQuanYi Zen Hei Mono"/>
              </a:rPr>
              <a:t>根蒂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039" y="1156233"/>
            <a:ext cx="788479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1146175" algn="l"/>
                <a:tab pos="172085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对结</a:t>
            </a:r>
            <a:r>
              <a:rPr sz="2200" spc="-5" dirty="0">
                <a:latin typeface="Noto Sans Mono CJK JP Bold"/>
                <a:cs typeface="Noto Sans Mono CJK JP Bold"/>
              </a:rPr>
              <a:t>点</a:t>
            </a:r>
            <a:r>
              <a:rPr sz="2200" dirty="0">
                <a:latin typeface="Noto Sans Mono CJK JP Bold"/>
                <a:cs typeface="Noto Sans Mono CJK JP Bold"/>
              </a:rPr>
              <a:t>	</a:t>
            </a:r>
            <a:r>
              <a:rPr sz="2200" spc="-5" dirty="0">
                <a:latin typeface="Noto Sans Mono CJK JP Bold"/>
                <a:cs typeface="Noto Sans Mono CJK JP Bold"/>
              </a:rPr>
              <a:t>和</a:t>
            </a:r>
            <a:r>
              <a:rPr sz="2200" dirty="0">
                <a:latin typeface="Noto Sans Mono CJK JP Bold"/>
                <a:cs typeface="Noto Sans Mono CJK JP Bold"/>
              </a:rPr>
              <a:t>	，先后替换</a:t>
            </a:r>
            <a:r>
              <a:rPr sz="2200" spc="-5" dirty="0">
                <a:latin typeface="Noto Sans Mono CJK JP Bold"/>
                <a:cs typeface="Noto Sans Mono CJK JP Bold"/>
              </a:rPr>
              <a:t>为叶</a:t>
            </a:r>
            <a:r>
              <a:rPr sz="2200" dirty="0">
                <a:latin typeface="Noto Sans Mono CJK JP Bold"/>
                <a:cs typeface="Noto Sans Mono CJK JP Bold"/>
              </a:rPr>
              <a:t>结</a:t>
            </a:r>
            <a:r>
              <a:rPr sz="2200" spc="-5" dirty="0">
                <a:latin typeface="Noto Sans Mono CJK JP Bold"/>
                <a:cs typeface="Noto Sans Mono CJK JP Bold"/>
              </a:rPr>
              <a:t>点，</a:t>
            </a:r>
            <a:r>
              <a:rPr sz="2200" spc="30" dirty="0">
                <a:latin typeface="Noto Sans Mono CJK JP Bold"/>
                <a:cs typeface="Noto Sans Mono CJK JP Bold"/>
              </a:rPr>
              <a:t>均</a:t>
            </a:r>
            <a:r>
              <a:rPr sz="2200" spc="-5" dirty="0">
                <a:latin typeface="Noto Sans Mono CJK JP Bold"/>
                <a:cs typeface="Noto Sans Mono CJK JP Bold"/>
              </a:rPr>
              <a:t>未测</a:t>
            </a:r>
            <a:r>
              <a:rPr sz="2200" dirty="0">
                <a:latin typeface="Noto Sans Mono CJK JP Bold"/>
                <a:cs typeface="Noto Sans Mono CJK JP Bold"/>
              </a:rPr>
              <a:t>得</a:t>
            </a:r>
            <a:r>
              <a:rPr sz="2200" spc="-5" dirty="0">
                <a:latin typeface="Noto Sans Mono CJK JP Bold"/>
                <a:cs typeface="Noto Sans Mono CJK JP Bold"/>
              </a:rPr>
              <a:t>验证</a:t>
            </a:r>
            <a:r>
              <a:rPr sz="2200" dirty="0">
                <a:latin typeface="Noto Sans Mono CJK JP Bold"/>
                <a:cs typeface="Noto Sans Mono CJK JP Bold"/>
              </a:rPr>
              <a:t>集</a:t>
            </a:r>
            <a:r>
              <a:rPr sz="2200" spc="-5" dirty="0">
                <a:latin typeface="Noto Sans Mono CJK JP Bold"/>
                <a:cs typeface="Noto Sans Mono CJK JP Bold"/>
              </a:rPr>
              <a:t>精度</a:t>
            </a:r>
            <a:r>
              <a:rPr sz="2200" dirty="0">
                <a:latin typeface="Noto Sans Mono CJK JP Bold"/>
                <a:cs typeface="Noto Sans Mono CJK JP Bold"/>
              </a:rPr>
              <a:t>提</a:t>
            </a:r>
            <a:r>
              <a:rPr sz="2200" spc="-5" dirty="0">
                <a:latin typeface="Noto Sans Mono CJK JP Bold"/>
                <a:cs typeface="Noto Sans Mono CJK JP Bold"/>
              </a:rPr>
              <a:t>升， </a:t>
            </a:r>
            <a:r>
              <a:rPr sz="2200" spc="5" dirty="0">
                <a:latin typeface="Noto Sans Mono CJK JP Bold"/>
                <a:cs typeface="Noto Sans Mono CJK JP Bold"/>
              </a:rPr>
              <a:t>于</a:t>
            </a:r>
            <a:r>
              <a:rPr sz="2200" spc="-5" dirty="0">
                <a:latin typeface="Noto Sans Mono CJK JP Bold"/>
                <a:cs typeface="Noto Sans Mono CJK JP Bold"/>
              </a:rPr>
              <a:t>是不</a:t>
            </a:r>
            <a:r>
              <a:rPr sz="2200" spc="10" dirty="0">
                <a:latin typeface="Noto Sans Mono CJK JP Bold"/>
                <a:cs typeface="Noto Sans Mono CJK JP Bold"/>
              </a:rPr>
              <a:t>剪</a:t>
            </a:r>
            <a:r>
              <a:rPr sz="2200" spc="-5" dirty="0">
                <a:latin typeface="Noto Sans Mono CJK JP Bold"/>
                <a:cs typeface="Noto Sans Mono CJK JP Bold"/>
              </a:rPr>
              <a:t>枝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01538" y="1275847"/>
            <a:ext cx="239534" cy="250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91326" y="1275847"/>
            <a:ext cx="239534" cy="250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916938" y="3114801"/>
            <a:ext cx="2640330" cy="2132965"/>
            <a:chOff x="1916938" y="3114801"/>
            <a:chExt cx="2640330" cy="2132965"/>
          </a:xfrm>
        </p:grpSpPr>
        <p:sp>
          <p:nvSpPr>
            <p:cNvPr id="51" name="object 51"/>
            <p:cNvSpPr/>
            <p:nvPr/>
          </p:nvSpPr>
          <p:spPr>
            <a:xfrm>
              <a:off x="1923288" y="31211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23288" y="3121151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8183" y="4879847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58183" y="4879847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77996" y="3577317"/>
            <a:ext cx="249491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80"/>
              </a:spcBef>
              <a:tabLst>
                <a:tab pos="1320165" algn="l"/>
                <a:tab pos="19989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稍蜷	蜷缩	硬挺</a:t>
            </a:r>
            <a:endParaRPr sz="1800">
              <a:latin typeface="Noto Sans CJK JP Black"/>
              <a:cs typeface="Noto Sans CJK JP Black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1094740" algn="l"/>
              </a:tabLst>
            </a:pPr>
            <a:r>
              <a:rPr sz="3300" spc="7" baseline="-6313" dirty="0">
                <a:latin typeface="Noto Sans Mono CJK JP Bold"/>
                <a:cs typeface="Noto Sans Mono CJK JP Bold"/>
              </a:rPr>
              <a:t>色</a:t>
            </a:r>
            <a:r>
              <a:rPr sz="3300" spc="-7" baseline="-6313" dirty="0">
                <a:latin typeface="Noto Sans Mono CJK JP Bold"/>
                <a:cs typeface="Noto Sans Mono CJK JP Bold"/>
              </a:rPr>
              <a:t>泽	</a:t>
            </a: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  <a:p>
            <a:pPr marL="410845">
              <a:lnSpc>
                <a:spcPct val="100000"/>
              </a:lnSpc>
              <a:spcBef>
                <a:spcPts val="1660"/>
              </a:spcBef>
              <a:tabLst>
                <a:tab pos="108966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  <a:p>
            <a:pPr marL="199390">
              <a:lnSpc>
                <a:spcPct val="100000"/>
              </a:lnSpc>
              <a:spcBef>
                <a:spcPts val="1285"/>
              </a:spcBef>
              <a:tabLst>
                <a:tab pos="1094740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好瓜	</a:t>
            </a:r>
            <a:r>
              <a:rPr sz="2100" baseline="1984" dirty="0">
                <a:latin typeface="Noto Sans Mono CJK JP Bold"/>
                <a:cs typeface="Noto Sans Mono CJK JP Bold"/>
              </a:rPr>
              <a:t>好瓜</a:t>
            </a:r>
            <a:endParaRPr sz="2100" baseline="1984">
              <a:latin typeface="Noto Sans Mono CJK JP Bold"/>
              <a:cs typeface="Noto Sans Mono CJK JP Bold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86711" y="3075432"/>
            <a:ext cx="224027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904110" y="3132835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23148" dirty="0">
                <a:latin typeface="Noto Sans Mono CJK JP Bold"/>
                <a:cs typeface="Noto Sans Mono CJK JP Bold"/>
              </a:rPr>
              <a:t>2</a:t>
            </a:r>
            <a:r>
              <a:rPr sz="2700" spc="-442" baseline="23148" dirty="0">
                <a:latin typeface="Noto Sans Mono CJK JP Bold"/>
                <a:cs typeface="Noto Sans Mono CJK JP Bold"/>
              </a:rPr>
              <a:t> </a:t>
            </a: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80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决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策树简史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0" y="4034589"/>
            <a:ext cx="2590800" cy="210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990600"/>
            <a:ext cx="8534400" cy="44303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855"/>
              </a:spcBef>
              <a:buFont typeface="Carlito"/>
              <a:buChar char="•"/>
              <a:tabLst>
                <a:tab pos="217170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第一个决</a:t>
            </a:r>
            <a:r>
              <a:rPr sz="2000" spc="-5" dirty="0">
                <a:latin typeface="Noto Sans Mono CJK JP Bold"/>
                <a:cs typeface="Noto Sans Mono CJK JP Bold"/>
              </a:rPr>
              <a:t>策</a:t>
            </a:r>
            <a:r>
              <a:rPr sz="2000" dirty="0">
                <a:latin typeface="Noto Sans Mono CJK JP Bold"/>
                <a:cs typeface="Noto Sans Mono CJK JP Bold"/>
              </a:rPr>
              <a:t>树</a:t>
            </a:r>
            <a:r>
              <a:rPr sz="2000" spc="-5" dirty="0">
                <a:latin typeface="Noto Sans Mono CJK JP Bold"/>
                <a:cs typeface="Noto Sans Mono CJK JP Bold"/>
              </a:rPr>
              <a:t>算法</a:t>
            </a:r>
            <a:r>
              <a:rPr sz="2000" dirty="0">
                <a:latin typeface="Noto Sans Mono CJK JP Bold"/>
                <a:cs typeface="Noto Sans Mono CJK JP Bold"/>
              </a:rPr>
              <a:t>：</a:t>
            </a:r>
            <a:r>
              <a:rPr sz="2000" dirty="0">
                <a:latin typeface="Carlito"/>
                <a:cs typeface="Carlito"/>
              </a:rPr>
              <a:t>CLS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(Concept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[E. B.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Hunt, </a:t>
            </a:r>
            <a:r>
              <a:rPr sz="2000" spc="-20" dirty="0">
                <a:solidFill>
                  <a:srgbClr val="996600"/>
                </a:solidFill>
                <a:latin typeface="Carlito"/>
                <a:cs typeface="Carlito"/>
              </a:rPr>
              <a:t>J.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Marin, and </a:t>
            </a:r>
            <a:r>
              <a:rPr sz="2000" spc="-140" dirty="0">
                <a:solidFill>
                  <a:srgbClr val="996600"/>
                </a:solidFill>
                <a:latin typeface="Carlito"/>
                <a:cs typeface="Carlito"/>
              </a:rPr>
              <a:t>P. </a:t>
            </a:r>
            <a:r>
              <a:rPr sz="2000" spc="-114" dirty="0">
                <a:solidFill>
                  <a:srgbClr val="996600"/>
                </a:solidFill>
                <a:latin typeface="Carlito"/>
                <a:cs typeface="Carlito"/>
              </a:rPr>
              <a:t>T. </a:t>
            </a:r>
            <a:r>
              <a:rPr sz="2000" spc="-30" dirty="0">
                <a:solidFill>
                  <a:srgbClr val="996600"/>
                </a:solidFill>
                <a:latin typeface="Carlito"/>
                <a:cs typeface="Carlito"/>
              </a:rPr>
              <a:t>Stone’s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book “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Experiments</a:t>
            </a:r>
            <a:r>
              <a:rPr sz="2000" i="1" spc="-30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in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Induction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” published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by Academic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Press in</a:t>
            </a:r>
            <a:r>
              <a:rPr sz="2000" spc="20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1966]</a:t>
            </a:r>
            <a:endParaRPr sz="2000" dirty="0">
              <a:latin typeface="Carlito"/>
              <a:cs typeface="Carlito"/>
            </a:endParaRPr>
          </a:p>
          <a:p>
            <a:pPr marL="217170" marR="8255" indent="-217170">
              <a:lnSpc>
                <a:spcPct val="128600"/>
              </a:lnSpc>
              <a:spcBef>
                <a:spcPts val="1925"/>
              </a:spcBef>
              <a:buFont typeface="Carlito"/>
              <a:buChar char="•"/>
              <a:tabLst>
                <a:tab pos="217170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使决策树</a:t>
            </a:r>
            <a:r>
              <a:rPr sz="2000" spc="-5" dirty="0">
                <a:latin typeface="Noto Sans Mono CJK JP Bold"/>
                <a:cs typeface="Noto Sans Mono CJK JP Bold"/>
              </a:rPr>
              <a:t>受</a:t>
            </a:r>
            <a:r>
              <a:rPr sz="2000" dirty="0">
                <a:latin typeface="Noto Sans Mono CJK JP Bold"/>
                <a:cs typeface="Noto Sans Mono CJK JP Bold"/>
              </a:rPr>
              <a:t>到</a:t>
            </a:r>
            <a:r>
              <a:rPr sz="2000" spc="-5" dirty="0">
                <a:latin typeface="Noto Sans Mono CJK JP Bold"/>
                <a:cs typeface="Noto Sans Mono CJK JP Bold"/>
              </a:rPr>
              <a:t>关注</a:t>
            </a:r>
            <a:r>
              <a:rPr sz="2000" dirty="0">
                <a:latin typeface="Noto Sans Mono CJK JP Bold"/>
                <a:cs typeface="Noto Sans Mono CJK JP Bold"/>
              </a:rPr>
              <a:t>、</a:t>
            </a:r>
            <a:r>
              <a:rPr sz="2000" spc="-5" dirty="0">
                <a:latin typeface="Noto Sans Mono CJK JP Bold"/>
                <a:cs typeface="Noto Sans Mono CJK JP Bold"/>
              </a:rPr>
              <a:t>成为</a:t>
            </a:r>
            <a:r>
              <a:rPr sz="2000" dirty="0">
                <a:latin typeface="Noto Sans Mono CJK JP Bold"/>
                <a:cs typeface="Noto Sans Mono CJK JP Bold"/>
              </a:rPr>
              <a:t>机</a:t>
            </a:r>
            <a:r>
              <a:rPr sz="2000" spc="-5" dirty="0">
                <a:latin typeface="Noto Sans Mono CJK JP Bold"/>
                <a:cs typeface="Noto Sans Mono CJK JP Bold"/>
              </a:rPr>
              <a:t>器学</a:t>
            </a:r>
            <a:r>
              <a:rPr sz="2000" dirty="0">
                <a:latin typeface="Noto Sans Mono CJK JP Bold"/>
                <a:cs typeface="Noto Sans Mono CJK JP Bold"/>
              </a:rPr>
              <a:t>习</a:t>
            </a:r>
            <a:r>
              <a:rPr sz="2000" spc="-5" dirty="0">
                <a:latin typeface="Noto Sans Mono CJK JP Bold"/>
                <a:cs typeface="Noto Sans Mono CJK JP Bold"/>
              </a:rPr>
              <a:t>主流</a:t>
            </a:r>
            <a:r>
              <a:rPr sz="2000" dirty="0">
                <a:latin typeface="Noto Sans Mono CJK JP Bold"/>
                <a:cs typeface="Noto Sans Mono CJK JP Bold"/>
              </a:rPr>
              <a:t>技</a:t>
            </a:r>
            <a:r>
              <a:rPr sz="2000" spc="-5" dirty="0">
                <a:latin typeface="Noto Sans Mono CJK JP Bold"/>
                <a:cs typeface="Noto Sans Mono CJK JP Bold"/>
              </a:rPr>
              <a:t>术的</a:t>
            </a:r>
            <a:r>
              <a:rPr sz="2000" dirty="0">
                <a:latin typeface="Noto Sans Mono CJK JP Bold"/>
                <a:cs typeface="Noto Sans Mono CJK JP Bold"/>
              </a:rPr>
              <a:t>算</a:t>
            </a:r>
            <a:r>
              <a:rPr sz="2000" spc="-5" dirty="0">
                <a:latin typeface="Noto Sans Mono CJK JP Bold"/>
                <a:cs typeface="Noto Sans Mono CJK JP Bold"/>
              </a:rPr>
              <a:t>法</a:t>
            </a:r>
            <a:r>
              <a:rPr sz="2000" spc="5" dirty="0">
                <a:latin typeface="Noto Sans Mono CJK JP Bold"/>
                <a:cs typeface="Noto Sans Mono CJK JP Bold"/>
              </a:rPr>
              <a:t>：</a:t>
            </a:r>
            <a:r>
              <a:rPr sz="2000" spc="5" dirty="0">
                <a:latin typeface="Carlito"/>
                <a:cs typeface="Carlito"/>
              </a:rPr>
              <a:t>ID3 </a:t>
            </a:r>
            <a:r>
              <a:rPr sz="2000" spc="5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996600"/>
                </a:solidFill>
                <a:latin typeface="Carlito"/>
                <a:cs typeface="Carlito"/>
              </a:rPr>
              <a:t>[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J.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R.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Quinlan</a:t>
            </a:r>
            <a:r>
              <a:rPr sz="2000" spc="-20" dirty="0">
                <a:solidFill>
                  <a:srgbClr val="996600"/>
                </a:solidFill>
                <a:latin typeface="Carlito"/>
                <a:cs typeface="Carlito"/>
              </a:rPr>
              <a:t>’s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paper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in a book “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Expert </a:t>
            </a:r>
            <a:r>
              <a:rPr sz="2000" i="1" spc="-15" dirty="0">
                <a:solidFill>
                  <a:srgbClr val="996600"/>
                </a:solidFill>
                <a:latin typeface="Carlito"/>
                <a:cs typeface="Carlito"/>
              </a:rPr>
              <a:t>Systems 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in </a:t>
            </a:r>
            <a:r>
              <a:rPr sz="2000" i="1" spc="-10" dirty="0">
                <a:solidFill>
                  <a:srgbClr val="996600"/>
                </a:solidFill>
                <a:latin typeface="Carlito"/>
                <a:cs typeface="Carlito"/>
              </a:rPr>
              <a:t>the</a:t>
            </a:r>
            <a:r>
              <a:rPr sz="2000" i="1" spc="105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i="1" spc="-10" dirty="0">
                <a:solidFill>
                  <a:srgbClr val="996600"/>
                </a:solidFill>
                <a:latin typeface="Carlito"/>
                <a:cs typeface="Carlito"/>
              </a:rPr>
              <a:t>Micro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Electronic Age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”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edited by </a:t>
            </a:r>
            <a:r>
              <a:rPr sz="2000" spc="-25" dirty="0">
                <a:solidFill>
                  <a:srgbClr val="996600"/>
                </a:solidFill>
                <a:latin typeface="Carlito"/>
                <a:cs typeface="Carlito"/>
              </a:rPr>
              <a:t>D.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Michie,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published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by</a:t>
            </a:r>
            <a:r>
              <a:rPr sz="2000" spc="70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996600"/>
                </a:solidFill>
                <a:latin typeface="Carlito"/>
                <a:cs typeface="Carlito"/>
              </a:rPr>
              <a:t>Edinburgh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solidFill>
                  <a:srgbClr val="996600"/>
                </a:solidFill>
                <a:latin typeface="Carlito"/>
                <a:cs typeface="Carlito"/>
              </a:rPr>
              <a:t>University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Press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in</a:t>
            </a:r>
            <a:r>
              <a:rPr sz="2000" spc="20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996600"/>
                </a:solidFill>
                <a:latin typeface="Carlito"/>
                <a:cs typeface="Carlito"/>
              </a:rPr>
              <a:t>1979]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rlito"/>
              <a:cs typeface="Carlito"/>
            </a:endParaRPr>
          </a:p>
          <a:p>
            <a:pPr marL="238760" indent="-204470">
              <a:lnSpc>
                <a:spcPct val="100000"/>
              </a:lnSpc>
              <a:buFont typeface="Carlito"/>
              <a:buChar char="•"/>
              <a:tabLst>
                <a:tab pos="239395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最常用的</a:t>
            </a:r>
            <a:r>
              <a:rPr sz="2000" spc="-5" dirty="0">
                <a:latin typeface="Noto Sans Mono CJK JP Bold"/>
                <a:cs typeface="Noto Sans Mono CJK JP Bold"/>
              </a:rPr>
              <a:t>决</a:t>
            </a:r>
            <a:r>
              <a:rPr sz="2000" dirty="0">
                <a:latin typeface="Noto Sans Mono CJK JP Bold"/>
                <a:cs typeface="Noto Sans Mono CJK JP Bold"/>
              </a:rPr>
              <a:t>策</a:t>
            </a:r>
            <a:r>
              <a:rPr sz="2000" spc="-5" dirty="0">
                <a:latin typeface="Noto Sans Mono CJK JP Bold"/>
                <a:cs typeface="Noto Sans Mono CJK JP Bold"/>
              </a:rPr>
              <a:t>树算</a:t>
            </a:r>
            <a:r>
              <a:rPr sz="2000" dirty="0">
                <a:latin typeface="Noto Sans Mono CJK JP Bold"/>
                <a:cs typeface="Noto Sans Mono CJK JP Bold"/>
              </a:rPr>
              <a:t>法</a:t>
            </a:r>
            <a:r>
              <a:rPr sz="2000" spc="-5" dirty="0">
                <a:latin typeface="Noto Sans Mono CJK JP Bold"/>
                <a:cs typeface="Noto Sans Mono CJK JP Bold"/>
              </a:rPr>
              <a:t>：</a:t>
            </a:r>
            <a:r>
              <a:rPr sz="2000" spc="-5" dirty="0">
                <a:latin typeface="Carlito"/>
                <a:cs typeface="Carlito"/>
              </a:rPr>
              <a:t>C4.5</a:t>
            </a:r>
            <a:endParaRPr sz="2000" dirty="0">
              <a:latin typeface="Carlito"/>
              <a:cs typeface="Carlito"/>
            </a:endParaRPr>
          </a:p>
          <a:p>
            <a:pPr marL="492125" marR="2566670">
              <a:lnSpc>
                <a:spcPct val="100000"/>
              </a:lnSpc>
              <a:spcBef>
                <a:spcPts val="755"/>
              </a:spcBef>
            </a:pPr>
            <a:r>
              <a:rPr sz="2000" spc="-15" dirty="0">
                <a:solidFill>
                  <a:srgbClr val="996600"/>
                </a:solidFill>
                <a:latin typeface="Carlito"/>
                <a:cs typeface="Carlito"/>
              </a:rPr>
              <a:t>[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J.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R.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Quinlan</a:t>
            </a:r>
            <a:r>
              <a:rPr sz="2000" spc="-20" dirty="0">
                <a:solidFill>
                  <a:srgbClr val="996600"/>
                </a:solidFill>
                <a:latin typeface="Carlito"/>
                <a:cs typeface="Carlito"/>
              </a:rPr>
              <a:t>’s </a:t>
            </a:r>
            <a:r>
              <a:rPr sz="2000" spc="-5" dirty="0">
                <a:solidFill>
                  <a:srgbClr val="996600"/>
                </a:solidFill>
                <a:latin typeface="Carlito"/>
                <a:cs typeface="Carlito"/>
              </a:rPr>
              <a:t>book “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C4.5: Programs  </a:t>
            </a:r>
            <a:r>
              <a:rPr sz="2000" i="1" spc="-15" dirty="0">
                <a:solidFill>
                  <a:srgbClr val="996600"/>
                </a:solidFill>
                <a:latin typeface="Carlito"/>
                <a:cs typeface="Carlito"/>
              </a:rPr>
              <a:t>for </a:t>
            </a:r>
            <a:r>
              <a:rPr sz="2000" i="1" spc="-5" dirty="0">
                <a:solidFill>
                  <a:srgbClr val="996600"/>
                </a:solidFill>
                <a:latin typeface="Carlito"/>
                <a:cs typeface="Carlito"/>
              </a:rPr>
              <a:t>Machine </a:t>
            </a:r>
            <a:r>
              <a:rPr sz="2000" i="1" spc="-10" dirty="0">
                <a:solidFill>
                  <a:srgbClr val="996600"/>
                </a:solidFill>
                <a:latin typeface="Carlito"/>
                <a:cs typeface="Carlito"/>
              </a:rPr>
              <a:t>Learning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” published </a:t>
            </a:r>
            <a:r>
              <a:rPr sz="2000" spc="-15" dirty="0">
                <a:solidFill>
                  <a:srgbClr val="996600"/>
                </a:solidFill>
                <a:latin typeface="Carlito"/>
                <a:cs typeface="Carlito"/>
              </a:rPr>
              <a:t>by  Morgan </a:t>
            </a:r>
            <a:r>
              <a:rPr sz="2000" spc="-10" dirty="0">
                <a:solidFill>
                  <a:srgbClr val="996600"/>
                </a:solidFill>
                <a:latin typeface="Carlito"/>
                <a:cs typeface="Carlito"/>
              </a:rPr>
              <a:t>Kaufmann in </a:t>
            </a:r>
            <a:r>
              <a:rPr sz="2000" dirty="0">
                <a:solidFill>
                  <a:srgbClr val="996600"/>
                </a:solidFill>
                <a:latin typeface="Carlito"/>
                <a:cs typeface="Carlito"/>
              </a:rPr>
              <a:t>1993]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799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39" y="1149223"/>
            <a:ext cx="464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Noto Sans Mono CJK JP Bold"/>
                <a:cs typeface="Noto Sans Mono CJK JP Bold"/>
              </a:rPr>
              <a:t>最</a:t>
            </a:r>
            <a:r>
              <a:rPr sz="2800" spc="-5" dirty="0">
                <a:latin typeface="Noto Sans Mono CJK JP Bold"/>
                <a:cs typeface="Noto Sans Mono CJK JP Bold"/>
              </a:rPr>
              <a:t>终，后</a:t>
            </a:r>
            <a:r>
              <a:rPr sz="2800" spc="10" dirty="0">
                <a:latin typeface="Noto Sans Mono CJK JP Bold"/>
                <a:cs typeface="Noto Sans Mono CJK JP Bold"/>
              </a:rPr>
              <a:t>剪</a:t>
            </a:r>
            <a:r>
              <a:rPr sz="2800" spc="-5" dirty="0">
                <a:latin typeface="Noto Sans Mono CJK JP Bold"/>
                <a:cs typeface="Noto Sans Mono CJK JP Bold"/>
              </a:rPr>
              <a:t>枝得到</a:t>
            </a:r>
            <a:r>
              <a:rPr sz="2800" spc="10" dirty="0">
                <a:latin typeface="Noto Sans Mono CJK JP Bold"/>
                <a:cs typeface="Noto Sans Mono CJK JP Bold"/>
              </a:rPr>
              <a:t>的</a:t>
            </a:r>
            <a:r>
              <a:rPr sz="2800" spc="-5" dirty="0">
                <a:latin typeface="Noto Sans Mono CJK JP Bold"/>
                <a:cs typeface="Noto Sans Mono CJK JP Bold"/>
              </a:rPr>
              <a:t>决策树：</a:t>
            </a:r>
            <a:endParaRPr sz="2800">
              <a:latin typeface="Noto Sans Mono CJK JP Bold"/>
              <a:cs typeface="Noto Sans Mono CJK JP 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3050" y="4864353"/>
            <a:ext cx="805180" cy="374015"/>
            <a:chOff x="2813050" y="4864353"/>
            <a:chExt cx="805180" cy="374015"/>
          </a:xfrm>
        </p:grpSpPr>
        <p:sp>
          <p:nvSpPr>
            <p:cNvPr id="5" name="object 5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4870703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6410" y="493331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12464" y="4201540"/>
            <a:ext cx="2239645" cy="1036955"/>
            <a:chOff x="3212464" y="4201540"/>
            <a:chExt cx="2239645" cy="1036955"/>
          </a:xfrm>
        </p:grpSpPr>
        <p:sp>
          <p:nvSpPr>
            <p:cNvPr id="9" name="object 9"/>
            <p:cNvSpPr/>
            <p:nvPr/>
          </p:nvSpPr>
          <p:spPr>
            <a:xfrm>
              <a:off x="3215639" y="4204715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4295" y="4870703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4611" y="4204715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4611" y="436321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29152" y="45046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青绿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32021" y="3991102"/>
            <a:ext cx="2632710" cy="374015"/>
            <a:chOff x="3732021" y="3991102"/>
            <a:chExt cx="2632710" cy="374015"/>
          </a:xfrm>
        </p:grpSpPr>
        <p:sp>
          <p:nvSpPr>
            <p:cNvPr id="16" name="object 16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8371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395478" y="0"/>
                  </a:moveTo>
                  <a:lnTo>
                    <a:pt x="331323" y="2364"/>
                  </a:lnTo>
                  <a:lnTo>
                    <a:pt x="270467" y="9211"/>
                  </a:lnTo>
                  <a:lnTo>
                    <a:pt x="213722" y="20165"/>
                  </a:lnTo>
                  <a:lnTo>
                    <a:pt x="161903" y="34856"/>
                  </a:lnTo>
                  <a:lnTo>
                    <a:pt x="115824" y="52911"/>
                  </a:lnTo>
                  <a:lnTo>
                    <a:pt x="76297" y="73956"/>
                  </a:lnTo>
                  <a:lnTo>
                    <a:pt x="44138" y="97620"/>
                  </a:lnTo>
                  <a:lnTo>
                    <a:pt x="5175" y="151311"/>
                  </a:lnTo>
                  <a:lnTo>
                    <a:pt x="0" y="180594"/>
                  </a:lnTo>
                  <a:lnTo>
                    <a:pt x="5175" y="209876"/>
                  </a:lnTo>
                  <a:lnTo>
                    <a:pt x="44138" y="263567"/>
                  </a:lnTo>
                  <a:lnTo>
                    <a:pt x="76297" y="287231"/>
                  </a:lnTo>
                  <a:lnTo>
                    <a:pt x="115823" y="308276"/>
                  </a:lnTo>
                  <a:lnTo>
                    <a:pt x="161903" y="326331"/>
                  </a:lnTo>
                  <a:lnTo>
                    <a:pt x="213722" y="341022"/>
                  </a:lnTo>
                  <a:lnTo>
                    <a:pt x="270467" y="351976"/>
                  </a:lnTo>
                  <a:lnTo>
                    <a:pt x="331323" y="358823"/>
                  </a:lnTo>
                  <a:lnTo>
                    <a:pt x="395478" y="361188"/>
                  </a:lnTo>
                  <a:lnTo>
                    <a:pt x="459632" y="358823"/>
                  </a:lnTo>
                  <a:lnTo>
                    <a:pt x="520488" y="351976"/>
                  </a:lnTo>
                  <a:lnTo>
                    <a:pt x="577233" y="341022"/>
                  </a:lnTo>
                  <a:lnTo>
                    <a:pt x="629052" y="326331"/>
                  </a:lnTo>
                  <a:lnTo>
                    <a:pt x="675132" y="308276"/>
                  </a:lnTo>
                  <a:lnTo>
                    <a:pt x="714658" y="287231"/>
                  </a:lnTo>
                  <a:lnTo>
                    <a:pt x="746817" y="263567"/>
                  </a:lnTo>
                  <a:lnTo>
                    <a:pt x="785780" y="209876"/>
                  </a:lnTo>
                  <a:lnTo>
                    <a:pt x="790956" y="180594"/>
                  </a:lnTo>
                  <a:lnTo>
                    <a:pt x="785780" y="151311"/>
                  </a:lnTo>
                  <a:lnTo>
                    <a:pt x="746817" y="97620"/>
                  </a:lnTo>
                  <a:lnTo>
                    <a:pt x="714658" y="73956"/>
                  </a:lnTo>
                  <a:lnTo>
                    <a:pt x="675132" y="52911"/>
                  </a:lnTo>
                  <a:lnTo>
                    <a:pt x="629052" y="34856"/>
                  </a:lnTo>
                  <a:lnTo>
                    <a:pt x="577233" y="20165"/>
                  </a:lnTo>
                  <a:lnTo>
                    <a:pt x="520488" y="9211"/>
                  </a:lnTo>
                  <a:lnTo>
                    <a:pt x="459632" y="2364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4295" y="3997452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180594"/>
                  </a:moveTo>
                  <a:lnTo>
                    <a:pt x="20159" y="123529"/>
                  </a:lnTo>
                  <a:lnTo>
                    <a:pt x="76297" y="73956"/>
                  </a:lnTo>
                  <a:lnTo>
                    <a:pt x="115824" y="52911"/>
                  </a:lnTo>
                  <a:lnTo>
                    <a:pt x="161903" y="34856"/>
                  </a:lnTo>
                  <a:lnTo>
                    <a:pt x="213722" y="20165"/>
                  </a:lnTo>
                  <a:lnTo>
                    <a:pt x="270467" y="9211"/>
                  </a:lnTo>
                  <a:lnTo>
                    <a:pt x="331323" y="2364"/>
                  </a:lnTo>
                  <a:lnTo>
                    <a:pt x="395478" y="0"/>
                  </a:lnTo>
                  <a:lnTo>
                    <a:pt x="459632" y="2364"/>
                  </a:lnTo>
                  <a:lnTo>
                    <a:pt x="520488" y="9211"/>
                  </a:lnTo>
                  <a:lnTo>
                    <a:pt x="577233" y="20165"/>
                  </a:lnTo>
                  <a:lnTo>
                    <a:pt x="629052" y="34856"/>
                  </a:lnTo>
                  <a:lnTo>
                    <a:pt x="675132" y="52911"/>
                  </a:lnTo>
                  <a:lnTo>
                    <a:pt x="714658" y="73956"/>
                  </a:lnTo>
                  <a:lnTo>
                    <a:pt x="746817" y="97620"/>
                  </a:lnTo>
                  <a:lnTo>
                    <a:pt x="785780" y="151311"/>
                  </a:lnTo>
                  <a:lnTo>
                    <a:pt x="790956" y="180594"/>
                  </a:lnTo>
                  <a:lnTo>
                    <a:pt x="785780" y="209876"/>
                  </a:lnTo>
                  <a:lnTo>
                    <a:pt x="746817" y="263567"/>
                  </a:lnTo>
                  <a:lnTo>
                    <a:pt x="714658" y="287231"/>
                  </a:lnTo>
                  <a:lnTo>
                    <a:pt x="675132" y="308276"/>
                  </a:lnTo>
                  <a:lnTo>
                    <a:pt x="629052" y="326331"/>
                  </a:lnTo>
                  <a:lnTo>
                    <a:pt x="577233" y="341022"/>
                  </a:lnTo>
                  <a:lnTo>
                    <a:pt x="520488" y="351976"/>
                  </a:lnTo>
                  <a:lnTo>
                    <a:pt x="459632" y="358823"/>
                  </a:lnTo>
                  <a:lnTo>
                    <a:pt x="395478" y="361188"/>
                  </a:lnTo>
                  <a:lnTo>
                    <a:pt x="331323" y="358823"/>
                  </a:lnTo>
                  <a:lnTo>
                    <a:pt x="270467" y="351976"/>
                  </a:lnTo>
                  <a:lnTo>
                    <a:pt x="213722" y="341022"/>
                  </a:lnTo>
                  <a:lnTo>
                    <a:pt x="161903" y="326331"/>
                  </a:lnTo>
                  <a:lnTo>
                    <a:pt x="115823" y="308276"/>
                  </a:lnTo>
                  <a:lnTo>
                    <a:pt x="76297" y="287231"/>
                  </a:lnTo>
                  <a:lnTo>
                    <a:pt x="44138" y="263567"/>
                  </a:lnTo>
                  <a:lnTo>
                    <a:pt x="5175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5647" y="3997452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73039" y="4059427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22292" y="3116326"/>
            <a:ext cx="3093085" cy="879475"/>
            <a:chOff x="4122292" y="3116326"/>
            <a:chExt cx="3093085" cy="879475"/>
          </a:xfrm>
        </p:grpSpPr>
        <p:sp>
          <p:nvSpPr>
            <p:cNvPr id="24" name="object 24"/>
            <p:cNvSpPr/>
            <p:nvPr/>
          </p:nvSpPr>
          <p:spPr>
            <a:xfrm>
              <a:off x="4125467" y="3325368"/>
              <a:ext cx="922019" cy="667385"/>
            </a:xfrm>
            <a:custGeom>
              <a:avLst/>
              <a:gdLst/>
              <a:ahLst/>
              <a:cxnLst/>
              <a:rect l="l" t="t" r="r" b="b"/>
              <a:pathLst>
                <a:path w="922020" h="667385">
                  <a:moveTo>
                    <a:pt x="921512" y="0"/>
                  </a:moveTo>
                  <a:lnTo>
                    <a:pt x="0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915" y="3325368"/>
              <a:ext cx="918210" cy="667385"/>
            </a:xfrm>
            <a:custGeom>
              <a:avLst/>
              <a:gdLst/>
              <a:ahLst/>
              <a:cxnLst/>
              <a:rect l="l" t="t" r="r" b="b"/>
              <a:pathLst>
                <a:path w="918210" h="667385">
                  <a:moveTo>
                    <a:pt x="0" y="0"/>
                  </a:moveTo>
                  <a:lnTo>
                    <a:pt x="917829" y="66713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42915" y="348386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74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732282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732282" y="361188"/>
                  </a:lnTo>
                  <a:lnTo>
                    <a:pt x="755725" y="356461"/>
                  </a:lnTo>
                  <a:lnTo>
                    <a:pt x="774858" y="343566"/>
                  </a:lnTo>
                  <a:lnTo>
                    <a:pt x="787753" y="324433"/>
                  </a:lnTo>
                  <a:lnTo>
                    <a:pt x="792480" y="300990"/>
                  </a:lnTo>
                  <a:lnTo>
                    <a:pt x="792480" y="60198"/>
                  </a:lnTo>
                  <a:lnTo>
                    <a:pt x="787753" y="36754"/>
                  </a:lnTo>
                  <a:lnTo>
                    <a:pt x="774858" y="17621"/>
                  </a:lnTo>
                  <a:lnTo>
                    <a:pt x="755725" y="4726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1915" y="312420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732282" y="0"/>
                  </a:lnTo>
                  <a:lnTo>
                    <a:pt x="755725" y="4726"/>
                  </a:lnTo>
                  <a:lnTo>
                    <a:pt x="774858" y="17621"/>
                  </a:lnTo>
                  <a:lnTo>
                    <a:pt x="787753" y="36754"/>
                  </a:lnTo>
                  <a:lnTo>
                    <a:pt x="792480" y="60198"/>
                  </a:lnTo>
                  <a:lnTo>
                    <a:pt x="792480" y="300990"/>
                  </a:lnTo>
                  <a:lnTo>
                    <a:pt x="787753" y="324433"/>
                  </a:lnTo>
                  <a:lnTo>
                    <a:pt x="774858" y="343566"/>
                  </a:lnTo>
                  <a:lnTo>
                    <a:pt x="755725" y="356461"/>
                  </a:lnTo>
                  <a:lnTo>
                    <a:pt x="73228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6039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16039" y="31226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23050" y="3185287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87397" y="2252217"/>
            <a:ext cx="4527550" cy="875665"/>
            <a:chOff x="2287397" y="2252217"/>
            <a:chExt cx="4527550" cy="875665"/>
          </a:xfrm>
        </p:grpSpPr>
        <p:sp>
          <p:nvSpPr>
            <p:cNvPr id="33" name="object 33"/>
            <p:cNvSpPr/>
            <p:nvPr/>
          </p:nvSpPr>
          <p:spPr>
            <a:xfrm>
              <a:off x="4160520" y="2619755"/>
              <a:ext cx="897255" cy="504825"/>
            </a:xfrm>
            <a:custGeom>
              <a:avLst/>
              <a:gdLst/>
              <a:ahLst/>
              <a:cxnLst/>
              <a:rect l="l" t="t" r="r" b="b"/>
              <a:pathLst>
                <a:path w="897254" h="504825">
                  <a:moveTo>
                    <a:pt x="0" y="0"/>
                  </a:moveTo>
                  <a:lnTo>
                    <a:pt x="897255" y="5044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3504" y="2624327"/>
              <a:ext cx="2398395" cy="499109"/>
            </a:xfrm>
            <a:custGeom>
              <a:avLst/>
              <a:gdLst/>
              <a:ahLst/>
              <a:cxnLst/>
              <a:rect l="l" t="t" r="r" b="b"/>
              <a:pathLst>
                <a:path w="2398395" h="499110">
                  <a:moveTo>
                    <a:pt x="0" y="0"/>
                  </a:moveTo>
                  <a:lnTo>
                    <a:pt x="2398014" y="4986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0572" y="2615183"/>
              <a:ext cx="1669414" cy="509270"/>
            </a:xfrm>
            <a:custGeom>
              <a:avLst/>
              <a:gdLst/>
              <a:ahLst/>
              <a:cxnLst/>
              <a:rect l="l" t="t" r="r" b="b"/>
              <a:pathLst>
                <a:path w="1669414" h="509269">
                  <a:moveTo>
                    <a:pt x="1669288" y="0"/>
                  </a:moveTo>
                  <a:lnTo>
                    <a:pt x="0" y="509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995934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8" y="361188"/>
                  </a:lnTo>
                  <a:lnTo>
                    <a:pt x="995934" y="361188"/>
                  </a:lnTo>
                  <a:lnTo>
                    <a:pt x="1019377" y="356461"/>
                  </a:lnTo>
                  <a:lnTo>
                    <a:pt x="1038510" y="343566"/>
                  </a:lnTo>
                  <a:lnTo>
                    <a:pt x="1051405" y="324433"/>
                  </a:lnTo>
                  <a:lnTo>
                    <a:pt x="1056132" y="300990"/>
                  </a:lnTo>
                  <a:lnTo>
                    <a:pt x="1056132" y="60198"/>
                  </a:lnTo>
                  <a:lnTo>
                    <a:pt x="1051405" y="36754"/>
                  </a:lnTo>
                  <a:lnTo>
                    <a:pt x="1038510" y="17621"/>
                  </a:lnTo>
                  <a:lnTo>
                    <a:pt x="1019377" y="4726"/>
                  </a:lnTo>
                  <a:lnTo>
                    <a:pt x="995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33216" y="2258567"/>
              <a:ext cx="1056640" cy="361315"/>
            </a:xfrm>
            <a:custGeom>
              <a:avLst/>
              <a:gdLst/>
              <a:ahLst/>
              <a:cxnLst/>
              <a:rect l="l" t="t" r="r" b="b"/>
              <a:pathLst>
                <a:path w="1056639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995934" y="0"/>
                  </a:lnTo>
                  <a:lnTo>
                    <a:pt x="1019377" y="4726"/>
                  </a:lnTo>
                  <a:lnTo>
                    <a:pt x="1038510" y="17621"/>
                  </a:lnTo>
                  <a:lnTo>
                    <a:pt x="1051405" y="36754"/>
                  </a:lnTo>
                  <a:lnTo>
                    <a:pt x="1056132" y="60198"/>
                  </a:lnTo>
                  <a:lnTo>
                    <a:pt x="1056132" y="300990"/>
                  </a:lnTo>
                  <a:lnTo>
                    <a:pt x="1051405" y="324433"/>
                  </a:lnTo>
                  <a:lnTo>
                    <a:pt x="1038510" y="343566"/>
                  </a:lnTo>
                  <a:lnTo>
                    <a:pt x="1019377" y="356461"/>
                  </a:lnTo>
                  <a:lnTo>
                    <a:pt x="995934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70219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平坦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92120" y="27271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Black"/>
                <a:cs typeface="Noto Sans CJK JP Black"/>
              </a:rPr>
              <a:t>凹陷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96055" y="2141220"/>
            <a:ext cx="224028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39109" y="21026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1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26279" y="3002279"/>
            <a:ext cx="22402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69182" y="2082880"/>
            <a:ext cx="1483360" cy="139636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脐部</a:t>
            </a:r>
            <a:endParaRPr sz="2200">
              <a:latin typeface="Noto Sans Mono CJK JP Bold"/>
              <a:cs typeface="Noto Sans Mono CJK JP Bold"/>
            </a:endParaRPr>
          </a:p>
          <a:p>
            <a:pPr marL="279400">
              <a:lnSpc>
                <a:spcPts val="2014"/>
              </a:lnSpc>
              <a:spcBef>
                <a:spcPts val="1095"/>
              </a:spcBef>
            </a:pPr>
            <a:r>
              <a:rPr sz="1800" dirty="0">
                <a:latin typeface="Noto Sans CJK JP Black"/>
                <a:cs typeface="Noto Sans CJK JP Black"/>
              </a:rPr>
              <a:t>稍凹</a:t>
            </a:r>
            <a:endParaRPr sz="1800">
              <a:latin typeface="Noto Sans CJK JP Black"/>
              <a:cs typeface="Noto Sans CJK JP Black"/>
            </a:endParaRPr>
          </a:p>
          <a:p>
            <a:pPr marL="55880" algn="ctr">
              <a:lnSpc>
                <a:spcPts val="1540"/>
              </a:lnSpc>
            </a:pPr>
            <a:r>
              <a:rPr sz="1800" dirty="0">
                <a:latin typeface="Noto Sans Mono CJK JP Bold"/>
                <a:cs typeface="Noto Sans Mono CJK JP Bold"/>
              </a:rPr>
              <a:t>3</a:t>
            </a:r>
            <a:endParaRPr sz="1800">
              <a:latin typeface="Noto Sans Mono CJK JP Bold"/>
              <a:cs typeface="Noto Sans Mono CJK JP Bold"/>
            </a:endParaRPr>
          </a:p>
          <a:p>
            <a:pPr marL="909319">
              <a:lnSpc>
                <a:spcPts val="2165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根蒂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83452" y="3049523"/>
            <a:ext cx="222503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25870" y="3011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4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13403" y="3837432"/>
            <a:ext cx="222504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55314" y="3799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5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54882" y="4868926"/>
            <a:ext cx="805180" cy="374015"/>
            <a:chOff x="3754882" y="4868926"/>
            <a:chExt cx="805180" cy="374015"/>
          </a:xfrm>
        </p:grpSpPr>
        <p:sp>
          <p:nvSpPr>
            <p:cNvPr id="49" name="object 49"/>
            <p:cNvSpPr/>
            <p:nvPr/>
          </p:nvSpPr>
          <p:spPr>
            <a:xfrm>
              <a:off x="3761232" y="48752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1232" y="4875276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79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77996" y="3577317"/>
            <a:ext cx="2494915" cy="1600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80"/>
              </a:spcBef>
              <a:tabLst>
                <a:tab pos="1320165" algn="l"/>
                <a:tab pos="199898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稍蜷	蜷缩	硬挺</a:t>
            </a:r>
            <a:endParaRPr sz="1800">
              <a:latin typeface="Noto Sans CJK JP Black"/>
              <a:cs typeface="Noto Sans CJK JP Black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1094740" algn="l"/>
              </a:tabLst>
            </a:pPr>
            <a:r>
              <a:rPr sz="3300" spc="7" baseline="-6313" dirty="0">
                <a:latin typeface="Noto Sans Mono CJK JP Bold"/>
                <a:cs typeface="Noto Sans Mono CJK JP Bold"/>
              </a:rPr>
              <a:t>色</a:t>
            </a:r>
            <a:r>
              <a:rPr sz="3300" spc="-7" baseline="-6313" dirty="0">
                <a:latin typeface="Noto Sans Mono CJK JP Bold"/>
                <a:cs typeface="Noto Sans Mono CJK JP Bold"/>
              </a:rPr>
              <a:t>泽	</a:t>
            </a:r>
            <a:r>
              <a:rPr sz="1400" dirty="0">
                <a:latin typeface="Noto Sans Mono CJK JP Bold"/>
                <a:cs typeface="Noto Sans Mono CJK JP Bold"/>
              </a:rPr>
              <a:t>坏瓜</a:t>
            </a:r>
            <a:endParaRPr sz="1400">
              <a:latin typeface="Noto Sans Mono CJK JP Bold"/>
              <a:cs typeface="Noto Sans Mono CJK JP Bold"/>
            </a:endParaRPr>
          </a:p>
          <a:p>
            <a:pPr marL="410845">
              <a:lnSpc>
                <a:spcPct val="100000"/>
              </a:lnSpc>
              <a:spcBef>
                <a:spcPts val="1660"/>
              </a:spcBef>
              <a:tabLst>
                <a:tab pos="1089660" algn="l"/>
              </a:tabLst>
            </a:pPr>
            <a:r>
              <a:rPr sz="1800" dirty="0">
                <a:latin typeface="Noto Sans CJK JP Black"/>
                <a:cs typeface="Noto Sans CJK JP Black"/>
              </a:rPr>
              <a:t>乌黑	浅白</a:t>
            </a:r>
            <a:endParaRPr sz="1800">
              <a:latin typeface="Noto Sans CJK JP Black"/>
              <a:cs typeface="Noto Sans CJK JP Black"/>
            </a:endParaRPr>
          </a:p>
          <a:p>
            <a:pPr marL="202565">
              <a:lnSpc>
                <a:spcPct val="100000"/>
              </a:lnSpc>
              <a:spcBef>
                <a:spcPts val="1255"/>
              </a:spcBef>
              <a:tabLst>
                <a:tab pos="1094740" algn="l"/>
              </a:tabLst>
            </a:pPr>
            <a:r>
              <a:rPr sz="1400" dirty="0">
                <a:latin typeface="Noto Sans Mono CJK JP Bold"/>
                <a:cs typeface="Noto Sans Mono CJK JP Bold"/>
              </a:rPr>
              <a:t>好瓜	</a:t>
            </a:r>
            <a:r>
              <a:rPr sz="2100" baseline="1984" dirty="0">
                <a:latin typeface="Noto Sans Mono CJK JP Bold"/>
                <a:cs typeface="Noto Sans Mono CJK JP Bold"/>
              </a:rPr>
              <a:t>好瓜</a:t>
            </a:r>
            <a:endParaRPr sz="2100" baseline="1984">
              <a:latin typeface="Noto Sans Mono CJK JP Bold"/>
              <a:cs typeface="Noto Sans Mono CJK JP Bold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03222" y="3125470"/>
            <a:ext cx="805180" cy="374015"/>
            <a:chOff x="1903222" y="3125470"/>
            <a:chExt cx="805180" cy="374015"/>
          </a:xfrm>
        </p:grpSpPr>
        <p:sp>
          <p:nvSpPr>
            <p:cNvPr id="53" name="object 53"/>
            <p:cNvSpPr/>
            <p:nvPr/>
          </p:nvSpPr>
          <p:spPr>
            <a:xfrm>
              <a:off x="1909572" y="313182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396240" y="0"/>
                  </a:moveTo>
                  <a:lnTo>
                    <a:pt x="331971" y="2364"/>
                  </a:lnTo>
                  <a:lnTo>
                    <a:pt x="271003" y="9211"/>
                  </a:lnTo>
                  <a:lnTo>
                    <a:pt x="214152" y="20165"/>
                  </a:lnTo>
                  <a:lnTo>
                    <a:pt x="162232" y="34856"/>
                  </a:lnTo>
                  <a:lnTo>
                    <a:pt x="116062" y="52911"/>
                  </a:lnTo>
                  <a:lnTo>
                    <a:pt x="76456" y="73956"/>
                  </a:lnTo>
                  <a:lnTo>
                    <a:pt x="44230" y="97620"/>
                  </a:lnTo>
                  <a:lnTo>
                    <a:pt x="5186" y="151311"/>
                  </a:lnTo>
                  <a:lnTo>
                    <a:pt x="0" y="180594"/>
                  </a:lnTo>
                  <a:lnTo>
                    <a:pt x="5186" y="209876"/>
                  </a:lnTo>
                  <a:lnTo>
                    <a:pt x="44230" y="263567"/>
                  </a:lnTo>
                  <a:lnTo>
                    <a:pt x="76456" y="287231"/>
                  </a:lnTo>
                  <a:lnTo>
                    <a:pt x="116062" y="308276"/>
                  </a:lnTo>
                  <a:lnTo>
                    <a:pt x="162232" y="326331"/>
                  </a:lnTo>
                  <a:lnTo>
                    <a:pt x="214152" y="341022"/>
                  </a:lnTo>
                  <a:lnTo>
                    <a:pt x="271003" y="351976"/>
                  </a:lnTo>
                  <a:lnTo>
                    <a:pt x="331971" y="358823"/>
                  </a:lnTo>
                  <a:lnTo>
                    <a:pt x="396240" y="361188"/>
                  </a:lnTo>
                  <a:lnTo>
                    <a:pt x="460508" y="358823"/>
                  </a:lnTo>
                  <a:lnTo>
                    <a:pt x="521476" y="351976"/>
                  </a:lnTo>
                  <a:lnTo>
                    <a:pt x="578327" y="341022"/>
                  </a:lnTo>
                  <a:lnTo>
                    <a:pt x="630247" y="326331"/>
                  </a:lnTo>
                  <a:lnTo>
                    <a:pt x="676417" y="308276"/>
                  </a:lnTo>
                  <a:lnTo>
                    <a:pt x="716023" y="287231"/>
                  </a:lnTo>
                  <a:lnTo>
                    <a:pt x="748249" y="263567"/>
                  </a:lnTo>
                  <a:lnTo>
                    <a:pt x="787293" y="209876"/>
                  </a:lnTo>
                  <a:lnTo>
                    <a:pt x="792480" y="180594"/>
                  </a:lnTo>
                  <a:lnTo>
                    <a:pt x="787293" y="151311"/>
                  </a:lnTo>
                  <a:lnTo>
                    <a:pt x="748249" y="97620"/>
                  </a:lnTo>
                  <a:lnTo>
                    <a:pt x="716023" y="73956"/>
                  </a:lnTo>
                  <a:lnTo>
                    <a:pt x="676417" y="52911"/>
                  </a:lnTo>
                  <a:lnTo>
                    <a:pt x="630247" y="34856"/>
                  </a:lnTo>
                  <a:lnTo>
                    <a:pt x="578327" y="20165"/>
                  </a:lnTo>
                  <a:lnTo>
                    <a:pt x="521476" y="9211"/>
                  </a:lnTo>
                  <a:lnTo>
                    <a:pt x="460508" y="2364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09572" y="3131820"/>
              <a:ext cx="792480" cy="361315"/>
            </a:xfrm>
            <a:custGeom>
              <a:avLst/>
              <a:gdLst/>
              <a:ahLst/>
              <a:cxnLst/>
              <a:rect l="l" t="t" r="r" b="b"/>
              <a:pathLst>
                <a:path w="792480" h="361314">
                  <a:moveTo>
                    <a:pt x="0" y="180594"/>
                  </a:moveTo>
                  <a:lnTo>
                    <a:pt x="20202" y="123529"/>
                  </a:lnTo>
                  <a:lnTo>
                    <a:pt x="76456" y="73956"/>
                  </a:lnTo>
                  <a:lnTo>
                    <a:pt x="116062" y="52911"/>
                  </a:lnTo>
                  <a:lnTo>
                    <a:pt x="162232" y="34856"/>
                  </a:lnTo>
                  <a:lnTo>
                    <a:pt x="214152" y="20165"/>
                  </a:lnTo>
                  <a:lnTo>
                    <a:pt x="271003" y="9211"/>
                  </a:lnTo>
                  <a:lnTo>
                    <a:pt x="331971" y="2364"/>
                  </a:lnTo>
                  <a:lnTo>
                    <a:pt x="396240" y="0"/>
                  </a:lnTo>
                  <a:lnTo>
                    <a:pt x="460508" y="2364"/>
                  </a:lnTo>
                  <a:lnTo>
                    <a:pt x="521476" y="9211"/>
                  </a:lnTo>
                  <a:lnTo>
                    <a:pt x="578327" y="20165"/>
                  </a:lnTo>
                  <a:lnTo>
                    <a:pt x="630247" y="34856"/>
                  </a:lnTo>
                  <a:lnTo>
                    <a:pt x="676417" y="52911"/>
                  </a:lnTo>
                  <a:lnTo>
                    <a:pt x="716023" y="73956"/>
                  </a:lnTo>
                  <a:lnTo>
                    <a:pt x="748249" y="97620"/>
                  </a:lnTo>
                  <a:lnTo>
                    <a:pt x="787293" y="151311"/>
                  </a:lnTo>
                  <a:lnTo>
                    <a:pt x="792480" y="180594"/>
                  </a:lnTo>
                  <a:lnTo>
                    <a:pt x="787293" y="209876"/>
                  </a:lnTo>
                  <a:lnTo>
                    <a:pt x="748249" y="263567"/>
                  </a:lnTo>
                  <a:lnTo>
                    <a:pt x="716023" y="287231"/>
                  </a:lnTo>
                  <a:lnTo>
                    <a:pt x="676417" y="308276"/>
                  </a:lnTo>
                  <a:lnTo>
                    <a:pt x="630247" y="326331"/>
                  </a:lnTo>
                  <a:lnTo>
                    <a:pt x="578327" y="341022"/>
                  </a:lnTo>
                  <a:lnTo>
                    <a:pt x="521476" y="351976"/>
                  </a:lnTo>
                  <a:lnTo>
                    <a:pt x="460508" y="358823"/>
                  </a:lnTo>
                  <a:lnTo>
                    <a:pt x="396240" y="361188"/>
                  </a:lnTo>
                  <a:lnTo>
                    <a:pt x="331971" y="358823"/>
                  </a:lnTo>
                  <a:lnTo>
                    <a:pt x="271003" y="351976"/>
                  </a:lnTo>
                  <a:lnTo>
                    <a:pt x="214152" y="341022"/>
                  </a:lnTo>
                  <a:lnTo>
                    <a:pt x="162232" y="326331"/>
                  </a:lnTo>
                  <a:lnTo>
                    <a:pt x="116062" y="308276"/>
                  </a:lnTo>
                  <a:lnTo>
                    <a:pt x="76456" y="287231"/>
                  </a:lnTo>
                  <a:lnTo>
                    <a:pt x="44230" y="263567"/>
                  </a:lnTo>
                  <a:lnTo>
                    <a:pt x="5186" y="209876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16582" y="3194050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Mono CJK JP Bold"/>
                <a:cs typeface="Noto Sans Mono CJK JP Bold"/>
              </a:rPr>
              <a:t>好瓜</a:t>
            </a:r>
            <a:endParaRPr sz="1400">
              <a:latin typeface="Noto Sans Mono CJK JP Bold"/>
              <a:cs typeface="Noto Sans Mono CJK JP Bold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15083" y="3080004"/>
            <a:ext cx="224027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57501" y="304203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2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293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枝</a:t>
            </a:r>
            <a:r>
              <a:rPr sz="2800" b="0" spc="-47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后剪枝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132" y="1129436"/>
            <a:ext cx="6186805" cy="41465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35623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时</a:t>
            </a:r>
            <a:r>
              <a:rPr sz="2200" spc="-5" dirty="0">
                <a:latin typeface="Noto Sans Mono CJK JP Bold"/>
                <a:cs typeface="Noto Sans Mono CJK JP Bold"/>
              </a:rPr>
              <a:t>间开</a:t>
            </a:r>
            <a:r>
              <a:rPr sz="2200" dirty="0">
                <a:latin typeface="Noto Sans Mono CJK JP Bold"/>
                <a:cs typeface="Noto Sans Mono CJK JP Bold"/>
              </a:rPr>
              <a:t>销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endParaRPr sz="2200">
              <a:latin typeface="Noto Sans Mono CJK JP Bold"/>
              <a:cs typeface="Noto Sans Mono CJK JP Bold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预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r>
              <a:rPr sz="2200" dirty="0">
                <a:latin typeface="Noto Sans Mono CJK JP Bold"/>
                <a:cs typeface="Noto Sans Mono CJK JP Bold"/>
              </a:rPr>
              <a:t>：</a:t>
            </a:r>
            <a:r>
              <a:rPr sz="2200" spc="-5" dirty="0">
                <a:latin typeface="Noto Sans Mono CJK JP Bold"/>
                <a:cs typeface="Noto Sans Mono CJK JP Bold"/>
              </a:rPr>
              <a:t>训</a:t>
            </a:r>
            <a:r>
              <a:rPr sz="2200" dirty="0">
                <a:latin typeface="Noto Sans Mono CJK JP Bold"/>
                <a:cs typeface="Noto Sans Mono CJK JP Bold"/>
              </a:rPr>
              <a:t>练</a:t>
            </a:r>
            <a:r>
              <a:rPr sz="2200" spc="-5" dirty="0">
                <a:latin typeface="Noto Sans Mono CJK JP Bold"/>
                <a:cs typeface="Noto Sans Mono CJK JP Bold"/>
              </a:rPr>
              <a:t>时间</a:t>
            </a:r>
            <a:r>
              <a:rPr sz="2200" dirty="0">
                <a:latin typeface="Noto Sans Mono CJK JP Bold"/>
                <a:cs typeface="Noto Sans Mono CJK JP Bold"/>
              </a:rPr>
              <a:t>开</a:t>
            </a:r>
            <a:r>
              <a:rPr sz="2200" spc="10" dirty="0">
                <a:latin typeface="Noto Sans Mono CJK JP Bold"/>
                <a:cs typeface="Noto Sans Mono CJK JP Bold"/>
              </a:rPr>
              <a:t>销</a:t>
            </a:r>
            <a:r>
              <a:rPr sz="2200" spc="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降</a:t>
            </a:r>
            <a:r>
              <a:rPr sz="22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低</a:t>
            </a: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spc="10" dirty="0">
                <a:latin typeface="Noto Sans Mono CJK JP Bold"/>
                <a:cs typeface="Noto Sans Mono CJK JP Bold"/>
              </a:rPr>
              <a:t>测</a:t>
            </a:r>
            <a:r>
              <a:rPr sz="2200" spc="-5" dirty="0">
                <a:latin typeface="Noto Sans Mono CJK JP Bold"/>
                <a:cs typeface="Noto Sans Mono CJK JP Bold"/>
              </a:rPr>
              <a:t>试</a:t>
            </a:r>
            <a:r>
              <a:rPr sz="2200" spc="10" dirty="0">
                <a:latin typeface="Noto Sans Mono CJK JP Bold"/>
                <a:cs typeface="Noto Sans Mono CJK JP Bold"/>
              </a:rPr>
              <a:t>时</a:t>
            </a:r>
            <a:r>
              <a:rPr sz="2200" spc="-5" dirty="0">
                <a:latin typeface="Noto Sans Mono CJK JP Bold"/>
                <a:cs typeface="Noto Sans Mono CJK JP Bold"/>
              </a:rPr>
              <a:t>间开</a:t>
            </a:r>
            <a:r>
              <a:rPr sz="2200" dirty="0">
                <a:latin typeface="Noto Sans Mono CJK JP Bold"/>
                <a:cs typeface="Noto Sans Mono CJK JP Bold"/>
              </a:rPr>
              <a:t>销</a:t>
            </a:r>
            <a:r>
              <a:rPr sz="22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降低</a:t>
            </a:r>
            <a:endParaRPr sz="2200">
              <a:latin typeface="Noto Sans Mono CJK JP Bold"/>
              <a:cs typeface="Noto Sans Mono CJK JP Bold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后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r>
              <a:rPr sz="2200" dirty="0">
                <a:latin typeface="Noto Sans Mono CJK JP Bold"/>
                <a:cs typeface="Noto Sans Mono CJK JP Bold"/>
              </a:rPr>
              <a:t>：</a:t>
            </a:r>
            <a:r>
              <a:rPr sz="2200" spc="-5" dirty="0">
                <a:latin typeface="Noto Sans Mono CJK JP Bold"/>
                <a:cs typeface="Noto Sans Mono CJK JP Bold"/>
              </a:rPr>
              <a:t>训</a:t>
            </a:r>
            <a:r>
              <a:rPr sz="2200" dirty="0">
                <a:latin typeface="Noto Sans Mono CJK JP Bold"/>
                <a:cs typeface="Noto Sans Mono CJK JP Bold"/>
              </a:rPr>
              <a:t>练</a:t>
            </a:r>
            <a:r>
              <a:rPr sz="2200" spc="-5" dirty="0">
                <a:latin typeface="Noto Sans Mono CJK JP Bold"/>
                <a:cs typeface="Noto Sans Mono CJK JP Bold"/>
              </a:rPr>
              <a:t>时间</a:t>
            </a:r>
            <a:r>
              <a:rPr sz="2200" dirty="0">
                <a:latin typeface="Noto Sans Mono CJK JP Bold"/>
                <a:cs typeface="Noto Sans Mono CJK JP Bold"/>
              </a:rPr>
              <a:t>开</a:t>
            </a:r>
            <a:r>
              <a:rPr sz="2200" spc="10" dirty="0">
                <a:latin typeface="Noto Sans Mono CJK JP Bold"/>
                <a:cs typeface="Noto Sans Mono CJK JP Bold"/>
              </a:rPr>
              <a:t>销</a:t>
            </a:r>
            <a:r>
              <a:rPr sz="22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增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加</a:t>
            </a: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r>
              <a:rPr sz="2200" spc="10" dirty="0">
                <a:latin typeface="Noto Sans Mono CJK JP Bold"/>
                <a:cs typeface="Noto Sans Mono CJK JP Bold"/>
              </a:rPr>
              <a:t>测</a:t>
            </a:r>
            <a:r>
              <a:rPr sz="2200" spc="-5" dirty="0">
                <a:latin typeface="Noto Sans Mono CJK JP Bold"/>
                <a:cs typeface="Noto Sans Mono CJK JP Bold"/>
              </a:rPr>
              <a:t>试</a:t>
            </a:r>
            <a:r>
              <a:rPr sz="2200" spc="10" dirty="0">
                <a:latin typeface="Noto Sans Mono CJK JP Bold"/>
                <a:cs typeface="Noto Sans Mono CJK JP Bold"/>
              </a:rPr>
              <a:t>时</a:t>
            </a:r>
            <a:r>
              <a:rPr sz="2200" spc="-5" dirty="0">
                <a:latin typeface="Noto Sans Mono CJK JP Bold"/>
                <a:cs typeface="Noto Sans Mono CJK JP Bold"/>
              </a:rPr>
              <a:t>间开</a:t>
            </a:r>
            <a:r>
              <a:rPr sz="2200" dirty="0">
                <a:latin typeface="Noto Sans Mono CJK JP Bold"/>
                <a:cs typeface="Noto Sans Mono CJK JP Bold"/>
              </a:rPr>
              <a:t>销</a:t>
            </a:r>
            <a:r>
              <a:rPr sz="22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降低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Noto Sans Mono CJK JP Bold"/>
              <a:cs typeface="Noto Sans Mono CJK JP Bold"/>
            </a:endParaRPr>
          </a:p>
          <a:p>
            <a:pPr marL="358775" indent="-343535">
              <a:lnSpc>
                <a:spcPct val="100000"/>
              </a:lnSpc>
              <a:buFont typeface="Wingdings"/>
              <a:buChar char=""/>
              <a:tabLst>
                <a:tab pos="35941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过</a:t>
            </a:r>
            <a:r>
              <a:rPr sz="2200" spc="-10" dirty="0">
                <a:latin typeface="Verdana"/>
                <a:cs typeface="Verdana"/>
              </a:rPr>
              <a:t>/</a:t>
            </a:r>
            <a:r>
              <a:rPr sz="2200" dirty="0">
                <a:latin typeface="Noto Sans Mono CJK JP Bold"/>
                <a:cs typeface="Noto Sans Mono CJK JP Bold"/>
              </a:rPr>
              <a:t>欠拟合风</a:t>
            </a:r>
            <a:r>
              <a:rPr sz="2200" spc="-5" dirty="0">
                <a:latin typeface="Noto Sans Mono CJK JP Bold"/>
                <a:cs typeface="Noto Sans Mono CJK JP Bold"/>
              </a:rPr>
              <a:t>险：</a:t>
            </a:r>
            <a:endParaRPr sz="2200">
              <a:latin typeface="Noto Sans Mono CJK JP Bold"/>
              <a:cs typeface="Noto Sans Mono CJK JP Bold"/>
            </a:endParaRPr>
          </a:p>
          <a:p>
            <a:pPr marL="302260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预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r>
              <a:rPr sz="2200" dirty="0">
                <a:latin typeface="Noto Sans Mono CJK JP Bold"/>
                <a:cs typeface="Noto Sans Mono CJK JP Bold"/>
              </a:rPr>
              <a:t>：</a:t>
            </a:r>
            <a:r>
              <a:rPr sz="2200" spc="-5" dirty="0">
                <a:latin typeface="Noto Sans Mono CJK JP Bold"/>
                <a:cs typeface="Noto Sans Mono CJK JP Bold"/>
              </a:rPr>
              <a:t>过</a:t>
            </a:r>
            <a:r>
              <a:rPr sz="2200" dirty="0">
                <a:latin typeface="Noto Sans Mono CJK JP Bold"/>
                <a:cs typeface="Noto Sans Mono CJK JP Bold"/>
              </a:rPr>
              <a:t>拟</a:t>
            </a:r>
            <a:r>
              <a:rPr sz="2200" spc="-5" dirty="0">
                <a:latin typeface="Noto Sans Mono CJK JP Bold"/>
                <a:cs typeface="Noto Sans Mono CJK JP Bold"/>
              </a:rPr>
              <a:t>合风</a:t>
            </a:r>
            <a:r>
              <a:rPr sz="2200" spc="15" dirty="0">
                <a:latin typeface="Noto Sans Mono CJK JP Bold"/>
                <a:cs typeface="Noto Sans Mono CJK JP Bold"/>
              </a:rPr>
              <a:t>险</a:t>
            </a:r>
            <a:r>
              <a:rPr sz="22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降</a:t>
            </a:r>
            <a:r>
              <a:rPr sz="2200" spc="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低</a:t>
            </a:r>
            <a:r>
              <a:rPr sz="2200" spc="-5" dirty="0">
                <a:latin typeface="Noto Sans Mono CJK JP Bold"/>
                <a:cs typeface="Noto Sans Mono CJK JP Bold"/>
              </a:rPr>
              <a:t>，欠</a:t>
            </a:r>
            <a:r>
              <a:rPr sz="2200" spc="10" dirty="0">
                <a:latin typeface="Noto Sans Mono CJK JP Bold"/>
                <a:cs typeface="Noto Sans Mono CJK JP Bold"/>
              </a:rPr>
              <a:t>拟</a:t>
            </a:r>
            <a:r>
              <a:rPr sz="2200" spc="-5" dirty="0">
                <a:latin typeface="Noto Sans Mono CJK JP Bold"/>
                <a:cs typeface="Noto Sans Mono CJK JP Bold"/>
              </a:rPr>
              <a:t>合</a:t>
            </a:r>
            <a:r>
              <a:rPr sz="2200" spc="10" dirty="0">
                <a:latin typeface="Noto Sans Mono CJK JP Bold"/>
                <a:cs typeface="Noto Sans Mono CJK JP Bold"/>
              </a:rPr>
              <a:t>风</a:t>
            </a:r>
            <a:r>
              <a:rPr sz="2200" spc="-15" dirty="0">
                <a:latin typeface="Noto Sans Mono CJK JP Bold"/>
                <a:cs typeface="Noto Sans Mono CJK JP Bold"/>
              </a:rPr>
              <a:t>险</a:t>
            </a:r>
            <a:r>
              <a:rPr sz="22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增加</a:t>
            </a:r>
            <a:endParaRPr sz="2200">
              <a:latin typeface="Noto Sans Mono CJK JP Bold"/>
              <a:cs typeface="Noto Sans Mono CJK JP Bold"/>
            </a:endParaRPr>
          </a:p>
          <a:p>
            <a:pPr marL="302260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后</a:t>
            </a:r>
            <a:r>
              <a:rPr sz="2200" spc="-5" dirty="0">
                <a:latin typeface="Noto Sans Mono CJK JP Bold"/>
                <a:cs typeface="Noto Sans Mono CJK JP Bold"/>
              </a:rPr>
              <a:t>剪枝</a:t>
            </a:r>
            <a:r>
              <a:rPr sz="2200" dirty="0">
                <a:latin typeface="Noto Sans Mono CJK JP Bold"/>
                <a:cs typeface="Noto Sans Mono CJK JP Bold"/>
              </a:rPr>
              <a:t>：</a:t>
            </a:r>
            <a:r>
              <a:rPr sz="2200" spc="-5" dirty="0">
                <a:latin typeface="Noto Sans Mono CJK JP Bold"/>
                <a:cs typeface="Noto Sans Mono CJK JP Bold"/>
              </a:rPr>
              <a:t>过</a:t>
            </a:r>
            <a:r>
              <a:rPr sz="2200" dirty="0">
                <a:latin typeface="Noto Sans Mono CJK JP Bold"/>
                <a:cs typeface="Noto Sans Mono CJK JP Bold"/>
              </a:rPr>
              <a:t>拟</a:t>
            </a:r>
            <a:r>
              <a:rPr sz="2200" spc="-5" dirty="0">
                <a:latin typeface="Noto Sans Mono CJK JP Bold"/>
                <a:cs typeface="Noto Sans Mono CJK JP Bold"/>
              </a:rPr>
              <a:t>合风</a:t>
            </a:r>
            <a:r>
              <a:rPr sz="2200" spc="15" dirty="0">
                <a:latin typeface="Noto Sans Mono CJK JP Bold"/>
                <a:cs typeface="Noto Sans Mono CJK JP Bold"/>
              </a:rPr>
              <a:t>险</a:t>
            </a:r>
            <a:r>
              <a:rPr sz="22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降</a:t>
            </a:r>
            <a:r>
              <a:rPr sz="2200" spc="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低</a:t>
            </a:r>
            <a:r>
              <a:rPr sz="2200" spc="-5" dirty="0">
                <a:latin typeface="Noto Sans Mono CJK JP Bold"/>
                <a:cs typeface="Noto Sans Mono CJK JP Bold"/>
              </a:rPr>
              <a:t>，欠</a:t>
            </a:r>
            <a:r>
              <a:rPr sz="2200" spc="10" dirty="0">
                <a:latin typeface="Noto Sans Mono CJK JP Bold"/>
                <a:cs typeface="Noto Sans Mono CJK JP Bold"/>
              </a:rPr>
              <a:t>拟</a:t>
            </a:r>
            <a:r>
              <a:rPr sz="2200" spc="-5" dirty="0">
                <a:latin typeface="Noto Sans Mono CJK JP Bold"/>
                <a:cs typeface="Noto Sans Mono CJK JP Bold"/>
              </a:rPr>
              <a:t>合</a:t>
            </a:r>
            <a:r>
              <a:rPr sz="2200" spc="10" dirty="0">
                <a:latin typeface="Noto Sans Mono CJK JP Bold"/>
                <a:cs typeface="Noto Sans Mono CJK JP Bold"/>
              </a:rPr>
              <a:t>风</a:t>
            </a:r>
            <a:r>
              <a:rPr sz="2200" spc="-5" dirty="0">
                <a:latin typeface="Noto Sans Mono CJK JP Bold"/>
                <a:cs typeface="Noto Sans Mono CJK JP Bold"/>
              </a:rPr>
              <a:t>险基</a:t>
            </a:r>
            <a:r>
              <a:rPr sz="2200" spc="10" dirty="0">
                <a:latin typeface="Noto Sans Mono CJK JP Bold"/>
                <a:cs typeface="Noto Sans Mono CJK JP Bold"/>
              </a:rPr>
              <a:t>本</a:t>
            </a:r>
            <a:r>
              <a:rPr sz="2200" spc="-5" dirty="0">
                <a:latin typeface="Noto Sans Mono CJK JP Bold"/>
                <a:cs typeface="Noto Sans Mono CJK JP Bold"/>
              </a:rPr>
              <a:t>不变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Noto Sans Mono CJK JP Bold"/>
              <a:cs typeface="Noto Sans Mono CJK JP Bold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"/>
              <a:tabLst>
                <a:tab pos="35623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泛化性能：</a:t>
            </a:r>
            <a:r>
              <a:rPr sz="2200" spc="-5" dirty="0">
                <a:latin typeface="Noto Sans Mono CJK JP Bold"/>
                <a:cs typeface="Noto Sans Mono CJK JP Bold"/>
              </a:rPr>
              <a:t>后剪枝</a:t>
            </a:r>
            <a:r>
              <a:rPr sz="2200" spc="-345" dirty="0">
                <a:latin typeface="Noto Sans Mono CJK JP Bold"/>
                <a:cs typeface="Noto Sans Mono CJK JP Bold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通常优</a:t>
            </a:r>
            <a:r>
              <a:rPr sz="2200" spc="-5" dirty="0">
                <a:latin typeface="Noto Sans Mono CJK JP Bold"/>
                <a:cs typeface="Noto Sans Mono CJK JP Bold"/>
              </a:rPr>
              <a:t>于</a:t>
            </a:r>
            <a:r>
              <a:rPr sz="2200" spc="-350" dirty="0">
                <a:latin typeface="Noto Sans Mono CJK JP Bold"/>
                <a:cs typeface="Noto Sans Mono CJK JP Bold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预剪枝</a:t>
            </a:r>
            <a:endParaRPr sz="22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41" y="245110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Noto Sans Mono CJK JP Bold"/>
                <a:cs typeface="Noto Sans Mono CJK JP Bold"/>
              </a:rPr>
              <a:t>连</a:t>
            </a:r>
            <a:r>
              <a:rPr sz="2800" spc="-5" dirty="0">
                <a:latin typeface="Noto Sans Mono CJK JP Bold"/>
                <a:cs typeface="Noto Sans Mono CJK JP Bold"/>
              </a:rPr>
              <a:t>续值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58774" y="1271142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基本思路：连续属性离散化</a:t>
            </a:r>
            <a:endParaRPr sz="24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807862"/>
            <a:ext cx="7231380" cy="12985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400" dirty="0">
                <a:latin typeface="Noto Sans Mono CJK JP Bold"/>
                <a:cs typeface="Noto Sans Mono CJK JP Bold"/>
              </a:rPr>
              <a:t>常见做法：二分法</a:t>
            </a:r>
            <a:r>
              <a:rPr sz="2400" spc="-355" dirty="0"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latin typeface="Verdana"/>
                <a:cs typeface="Verdana"/>
              </a:rPr>
              <a:t>(bi-partition)</a:t>
            </a:r>
            <a:endParaRPr sz="1800">
              <a:latin typeface="Verdana"/>
              <a:cs typeface="Verdana"/>
            </a:endParaRPr>
          </a:p>
          <a:p>
            <a:pPr marL="1880235" indent="-3435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sz="2200" i="1" spc="120" dirty="0">
                <a:latin typeface="Times New Roman"/>
                <a:cs typeface="Times New Roman"/>
              </a:rPr>
              <a:t>n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个属性值</a:t>
            </a:r>
            <a:r>
              <a:rPr sz="2200" spc="-5" dirty="0">
                <a:latin typeface="Noto Sans Mono CJK JP Bold"/>
                <a:cs typeface="Noto Sans Mono CJK JP Bold"/>
              </a:rPr>
              <a:t>可</a:t>
            </a:r>
            <a:r>
              <a:rPr sz="2200" dirty="0">
                <a:latin typeface="Noto Sans Mono CJK JP Bold"/>
                <a:cs typeface="Noto Sans Mono CJK JP Bold"/>
              </a:rPr>
              <a:t>形</a:t>
            </a:r>
            <a:r>
              <a:rPr sz="2200" spc="-5" dirty="0">
                <a:latin typeface="Noto Sans Mono CJK JP Bold"/>
                <a:cs typeface="Noto Sans Mono CJK JP Bold"/>
              </a:rPr>
              <a:t>成</a:t>
            </a:r>
            <a:r>
              <a:rPr sz="2200" spc="-325" dirty="0">
                <a:latin typeface="Noto Sans Mono CJK JP Bold"/>
                <a:cs typeface="Noto Sans Mono CJK JP Bold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spc="35" dirty="0">
                <a:latin typeface="Palladio Uralic"/>
                <a:cs typeface="Palladio Uralic"/>
              </a:rPr>
              <a:t>-1</a:t>
            </a:r>
            <a:r>
              <a:rPr sz="2200" spc="195" dirty="0">
                <a:latin typeface="Palladio Uralic"/>
                <a:cs typeface="Palladio Uralic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个候选划分</a:t>
            </a:r>
            <a:endParaRPr sz="2200">
              <a:latin typeface="Noto Sans Mono CJK JP Bold"/>
              <a:cs typeface="Noto Sans Mono CJK JP Bold"/>
            </a:endParaRPr>
          </a:p>
          <a:p>
            <a:pPr marL="1880235" indent="-343535">
              <a:lnSpc>
                <a:spcPct val="100000"/>
              </a:lnSpc>
              <a:buFont typeface="Arial"/>
              <a:buChar char="•"/>
              <a:tabLst>
                <a:tab pos="1880235" algn="l"/>
                <a:tab pos="1880870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然后即可将</a:t>
            </a:r>
            <a:r>
              <a:rPr sz="2200" spc="-5" dirty="0">
                <a:latin typeface="Noto Sans Mono CJK JP Bold"/>
                <a:cs typeface="Noto Sans Mono CJK JP Bold"/>
              </a:rPr>
              <a:t>它们</a:t>
            </a:r>
            <a:r>
              <a:rPr sz="2200" dirty="0">
                <a:latin typeface="Noto Sans Mono CJK JP Bold"/>
                <a:cs typeface="Noto Sans Mono CJK JP Bold"/>
              </a:rPr>
              <a:t>当</a:t>
            </a:r>
            <a:r>
              <a:rPr sz="2200" spc="-5" dirty="0">
                <a:latin typeface="Noto Sans Mono CJK JP Bold"/>
                <a:cs typeface="Noto Sans Mono CJK JP Bold"/>
              </a:rPr>
              <a:t>做</a:t>
            </a:r>
            <a:r>
              <a:rPr sz="2200" spc="-345" dirty="0">
                <a:latin typeface="Noto Sans Mono CJK JP Bold"/>
                <a:cs typeface="Noto Sans Mono CJK JP Bold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spc="35" dirty="0">
                <a:latin typeface="Palladio Uralic"/>
                <a:cs typeface="Palladio Uralic"/>
              </a:rPr>
              <a:t>-1</a:t>
            </a:r>
            <a:r>
              <a:rPr sz="2200" spc="165" dirty="0">
                <a:latin typeface="Palladio Uralic"/>
                <a:cs typeface="Palladio Uralic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个离散属性</a:t>
            </a:r>
            <a:r>
              <a:rPr sz="2200" spc="-5" dirty="0">
                <a:latin typeface="Noto Sans Mono CJK JP Bold"/>
                <a:cs typeface="Noto Sans Mono CJK JP Bold"/>
              </a:rPr>
              <a:t>值</a:t>
            </a:r>
            <a:r>
              <a:rPr sz="2200" dirty="0">
                <a:latin typeface="Noto Sans Mono CJK JP Bold"/>
                <a:cs typeface="Noto Sans Mono CJK JP Bold"/>
              </a:rPr>
              <a:t>处</a:t>
            </a:r>
            <a:r>
              <a:rPr sz="2200" spc="-5" dirty="0">
                <a:latin typeface="Noto Sans Mono CJK JP Bold"/>
                <a:cs typeface="Noto Sans Mono CJK JP Bold"/>
              </a:rPr>
              <a:t>理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0763" y="3360420"/>
            <a:ext cx="5600699" cy="277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7659" y="5096255"/>
            <a:ext cx="478790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ts val="1750"/>
              </a:lnSpc>
              <a:spcBef>
                <a:spcPts val="95"/>
              </a:spcBef>
            </a:pPr>
            <a:r>
              <a:rPr sz="1600" dirty="0">
                <a:latin typeface="Noto Sans CJK JP Black"/>
                <a:cs typeface="Noto Sans CJK JP Black"/>
              </a:rPr>
              <a:t>硬滑</a:t>
            </a:r>
            <a:endParaRPr sz="1600">
              <a:latin typeface="Noto Sans CJK JP Black"/>
              <a:cs typeface="Noto Sans CJK JP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0" y="5490971"/>
            <a:ext cx="2082164" cy="448309"/>
            <a:chOff x="3962400" y="5490971"/>
            <a:chExt cx="2082164" cy="448309"/>
          </a:xfrm>
        </p:grpSpPr>
        <p:sp>
          <p:nvSpPr>
            <p:cNvPr id="8" name="object 8"/>
            <p:cNvSpPr/>
            <p:nvPr/>
          </p:nvSpPr>
          <p:spPr>
            <a:xfrm>
              <a:off x="3962400" y="5513831"/>
              <a:ext cx="1077468" cy="425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5483" y="5490971"/>
              <a:ext cx="1028700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04800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Noto Sans Mono CJK JP Bold"/>
                <a:cs typeface="Noto Sans Mono CJK JP Bold"/>
              </a:rPr>
              <a:t>缺</a:t>
            </a:r>
            <a:r>
              <a:rPr sz="2800" spc="-5" dirty="0">
                <a:latin typeface="Noto Sans Mono CJK JP Bold"/>
                <a:cs typeface="Noto Sans Mono CJK JP Bold"/>
              </a:rPr>
              <a:t>失值</a:t>
            </a:r>
            <a:endParaRPr sz="2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64921" y="1193038"/>
            <a:ext cx="799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现实应用中，经常会遇到属性值</a:t>
            </a:r>
            <a:r>
              <a:rPr sz="2400" b="0" spc="6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“</a:t>
            </a:r>
            <a:r>
              <a:rPr sz="2400" b="0" spc="114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缺失</a:t>
            </a:r>
            <a:r>
              <a:rPr sz="24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”</a:t>
            </a:r>
            <a:r>
              <a:rPr sz="1800" b="0" spc="5" dirty="0">
                <a:solidFill>
                  <a:srgbClr val="000000"/>
                </a:solidFill>
                <a:latin typeface="Verdana"/>
                <a:cs typeface="Verdana"/>
              </a:rPr>
              <a:t>(missing)</a:t>
            </a:r>
            <a:r>
              <a:rPr sz="24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现象</a:t>
            </a:r>
            <a:endParaRPr sz="2400" dirty="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21" y="1779523"/>
            <a:ext cx="8382000" cy="3187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仅使用无缺</a:t>
            </a:r>
            <a:r>
              <a:rPr sz="2200" spc="-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失的</a:t>
            </a:r>
            <a:r>
              <a:rPr sz="22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例？</a:t>
            </a:r>
            <a:r>
              <a:rPr sz="2200" spc="-31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200" spc="1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对数据的</a:t>
            </a:r>
            <a:r>
              <a:rPr sz="2200" spc="-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极</a:t>
            </a:r>
            <a:r>
              <a:rPr sz="2200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大</a:t>
            </a:r>
            <a:r>
              <a:rPr sz="2200" spc="-5" dirty="0">
                <a:solidFill>
                  <a:srgbClr val="00AF50"/>
                </a:solidFill>
                <a:latin typeface="Noto Sans Mono CJK JP Bold"/>
                <a:cs typeface="Noto Sans Mono CJK JP Bold"/>
              </a:rPr>
              <a:t>浪费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Noto Sans Mono CJK JP Bold"/>
                <a:cs typeface="Noto Sans Mono CJK JP Bold"/>
              </a:rPr>
              <a:t>使用带缺失值的样例，需解决：</a:t>
            </a:r>
            <a:endParaRPr sz="2400">
              <a:latin typeface="Noto Sans Mono CJK JP Bold"/>
              <a:cs typeface="Noto Sans Mono CJK JP Bold"/>
            </a:endParaRPr>
          </a:p>
          <a:p>
            <a:pPr marL="14351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Verdana"/>
                <a:cs typeface="Verdana"/>
              </a:rPr>
              <a:t>Q1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r>
              <a:rPr sz="2200" spc="5" dirty="0">
                <a:latin typeface="Noto Sans Mono CJK JP Bold"/>
                <a:cs typeface="Noto Sans Mono CJK JP Bold"/>
              </a:rPr>
              <a:t>如何进行</a:t>
            </a:r>
            <a:r>
              <a:rPr sz="2200" dirty="0">
                <a:latin typeface="Noto Sans Mono CJK JP Bold"/>
                <a:cs typeface="Noto Sans Mono CJK JP Bold"/>
              </a:rPr>
              <a:t>划分</a:t>
            </a:r>
            <a:r>
              <a:rPr sz="2200" spc="-5" dirty="0">
                <a:latin typeface="Noto Sans Mono CJK JP Bold"/>
                <a:cs typeface="Noto Sans Mono CJK JP Bold"/>
              </a:rPr>
              <a:t>属性</a:t>
            </a:r>
            <a:r>
              <a:rPr sz="2200" dirty="0">
                <a:latin typeface="Noto Sans Mono CJK JP Bold"/>
                <a:cs typeface="Noto Sans Mono CJK JP Bold"/>
              </a:rPr>
              <a:t>选</a:t>
            </a:r>
            <a:r>
              <a:rPr sz="2200" spc="-5" dirty="0">
                <a:latin typeface="Noto Sans Mono CJK JP Bold"/>
                <a:cs typeface="Noto Sans Mono CJK JP Bold"/>
              </a:rPr>
              <a:t>择？</a:t>
            </a:r>
            <a:endParaRPr sz="2200">
              <a:latin typeface="Noto Sans Mono CJK JP Bold"/>
              <a:cs typeface="Noto Sans Mono CJK JP Bold"/>
            </a:endParaRPr>
          </a:p>
          <a:p>
            <a:pPr marL="143510">
              <a:lnSpc>
                <a:spcPct val="100000"/>
              </a:lnSpc>
              <a:spcBef>
                <a:spcPts val="1660"/>
              </a:spcBef>
            </a:pPr>
            <a:r>
              <a:rPr sz="2200" spc="-5" dirty="0">
                <a:latin typeface="Verdana"/>
                <a:cs typeface="Verdana"/>
              </a:rPr>
              <a:t>Q2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r>
              <a:rPr sz="2200" dirty="0">
                <a:latin typeface="Noto Sans Mono CJK JP Bold"/>
                <a:cs typeface="Noto Sans Mono CJK JP Bold"/>
              </a:rPr>
              <a:t>给定</a:t>
            </a:r>
            <a:r>
              <a:rPr sz="2200" spc="-5" dirty="0">
                <a:latin typeface="Noto Sans Mono CJK JP Bold"/>
                <a:cs typeface="Noto Sans Mono CJK JP Bold"/>
              </a:rPr>
              <a:t>划</a:t>
            </a:r>
            <a:r>
              <a:rPr sz="2200" spc="15" dirty="0">
                <a:latin typeface="Noto Sans Mono CJK JP Bold"/>
                <a:cs typeface="Noto Sans Mono CJK JP Bold"/>
              </a:rPr>
              <a:t>分</a:t>
            </a:r>
            <a:r>
              <a:rPr sz="2200" spc="-5" dirty="0">
                <a:latin typeface="Noto Sans Mono CJK JP Bold"/>
                <a:cs typeface="Noto Sans Mono CJK JP Bold"/>
              </a:rPr>
              <a:t>属性</a:t>
            </a:r>
            <a:r>
              <a:rPr sz="2200" spc="5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若</a:t>
            </a:r>
            <a:r>
              <a:rPr sz="2200" dirty="0">
                <a:latin typeface="Noto Sans Mono CJK JP Bold"/>
                <a:cs typeface="Noto Sans Mono CJK JP Bold"/>
              </a:rPr>
              <a:t>样</a:t>
            </a:r>
            <a:r>
              <a:rPr sz="2200" spc="-5" dirty="0">
                <a:latin typeface="Noto Sans Mono CJK JP Bold"/>
                <a:cs typeface="Noto Sans Mono CJK JP Bold"/>
              </a:rPr>
              <a:t>本在</a:t>
            </a:r>
            <a:r>
              <a:rPr sz="2200" dirty="0">
                <a:latin typeface="Noto Sans Mono CJK JP Bold"/>
                <a:cs typeface="Noto Sans Mono CJK JP Bold"/>
              </a:rPr>
              <a:t>该</a:t>
            </a:r>
            <a:r>
              <a:rPr sz="2200" spc="-5" dirty="0">
                <a:latin typeface="Noto Sans Mono CJK JP Bold"/>
                <a:cs typeface="Noto Sans Mono CJK JP Bold"/>
              </a:rPr>
              <a:t>属</a:t>
            </a:r>
            <a:r>
              <a:rPr sz="2200" dirty="0">
                <a:latin typeface="Noto Sans Mono CJK JP Bold"/>
                <a:cs typeface="Noto Sans Mono CJK JP Bold"/>
              </a:rPr>
              <a:t>性</a:t>
            </a:r>
            <a:r>
              <a:rPr sz="2200" spc="-5" dirty="0">
                <a:latin typeface="Noto Sans Mono CJK JP Bold"/>
                <a:cs typeface="Noto Sans Mono CJK JP Bold"/>
              </a:rPr>
              <a:t>上的</a:t>
            </a:r>
            <a:r>
              <a:rPr sz="2200" dirty="0">
                <a:latin typeface="Noto Sans Mono CJK JP Bold"/>
                <a:cs typeface="Noto Sans Mono CJK JP Bold"/>
              </a:rPr>
              <a:t>值</a:t>
            </a:r>
            <a:r>
              <a:rPr sz="2200" spc="-5" dirty="0">
                <a:latin typeface="Noto Sans Mono CJK JP Bold"/>
                <a:cs typeface="Noto Sans Mono CJK JP Bold"/>
              </a:rPr>
              <a:t>缺</a:t>
            </a:r>
            <a:r>
              <a:rPr sz="2200" dirty="0">
                <a:latin typeface="Noto Sans Mono CJK JP Bold"/>
                <a:cs typeface="Noto Sans Mono CJK JP Bold"/>
              </a:rPr>
              <a:t>失</a:t>
            </a:r>
            <a:r>
              <a:rPr sz="2200" spc="15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如</a:t>
            </a:r>
            <a:r>
              <a:rPr sz="2200" dirty="0">
                <a:latin typeface="Noto Sans Mono CJK JP Bold"/>
                <a:cs typeface="Noto Sans Mono CJK JP Bold"/>
              </a:rPr>
              <a:t>何</a:t>
            </a:r>
            <a:r>
              <a:rPr sz="2200" spc="-5" dirty="0">
                <a:latin typeface="Noto Sans Mono CJK JP Bold"/>
                <a:cs typeface="Noto Sans Mono CJK JP Bold"/>
              </a:rPr>
              <a:t>进</a:t>
            </a:r>
            <a:r>
              <a:rPr sz="2200" spc="10" dirty="0">
                <a:latin typeface="Noto Sans Mono CJK JP Bold"/>
                <a:cs typeface="Noto Sans Mono CJK JP Bold"/>
              </a:rPr>
              <a:t>行</a:t>
            </a:r>
            <a:r>
              <a:rPr sz="2200" spc="-5" dirty="0">
                <a:latin typeface="Noto Sans Mono CJK JP Bold"/>
                <a:cs typeface="Noto Sans Mono CJK JP Bold"/>
              </a:rPr>
              <a:t>划分？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750">
              <a:latin typeface="Noto Sans Mono CJK JP Bold"/>
              <a:cs typeface="Noto Sans Mono CJK JP Bold"/>
            </a:endParaRPr>
          </a:p>
          <a:p>
            <a:pPr marL="1409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基本思路：样本赋权，权重划分</a:t>
            </a:r>
            <a:endParaRPr sz="2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个例子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111252"/>
            <a:ext cx="6031992" cy="466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1991" y="5043297"/>
            <a:ext cx="201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Noto Sans Mono CJK JP Bold"/>
                <a:cs typeface="Noto Sans Mono CJK JP Bold"/>
              </a:rPr>
              <a:t>包</a:t>
            </a:r>
            <a:r>
              <a:rPr sz="2000" dirty="0">
                <a:latin typeface="Noto Sans Mono CJK JP Bold"/>
                <a:cs typeface="Noto Sans Mono CJK JP Bold"/>
              </a:rPr>
              <a:t>含</a:t>
            </a:r>
            <a:r>
              <a:rPr sz="2000" spc="-365" dirty="0"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latin typeface="Verdana"/>
                <a:cs typeface="Verdana"/>
              </a:rPr>
              <a:t>14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个样</a:t>
            </a:r>
            <a:r>
              <a:rPr sz="2000" dirty="0">
                <a:latin typeface="Noto Sans Mono CJK JP Bold"/>
                <a:cs typeface="Noto Sans Mono CJK JP Bold"/>
              </a:rPr>
              <a:t>例，</a:t>
            </a:r>
            <a:endParaRPr sz="20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43" y="5013401"/>
            <a:ext cx="5872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spc="10" dirty="0">
                <a:latin typeface="Noto Sans Mono CJK JP Bold"/>
                <a:cs typeface="Noto Sans Mono CJK JP Bold"/>
              </a:rPr>
              <a:t>以属</a:t>
            </a:r>
            <a:r>
              <a:rPr sz="2000" spc="330" dirty="0">
                <a:latin typeface="Noto Sans Mono CJK JP Bold"/>
                <a:cs typeface="Noto Sans Mono CJK JP Bold"/>
              </a:rPr>
              <a:t>性</a:t>
            </a:r>
            <a:r>
              <a:rPr sz="2000" spc="190" dirty="0">
                <a:latin typeface="Noto Sans Mono CJK JP Bold"/>
                <a:cs typeface="Noto Sans Mono CJK JP Bold"/>
              </a:rPr>
              <a:t>“</a:t>
            </a:r>
            <a:r>
              <a:rPr sz="2000" spc="315" dirty="0">
                <a:latin typeface="Noto Sans Mono CJK JP Bold"/>
                <a:cs typeface="Noto Sans Mono CJK JP Bold"/>
              </a:rPr>
              <a:t>色</a:t>
            </a:r>
            <a:r>
              <a:rPr sz="2000" spc="330" dirty="0">
                <a:latin typeface="Noto Sans Mono CJK JP Bold"/>
                <a:cs typeface="Noto Sans Mono CJK JP Bold"/>
              </a:rPr>
              <a:t>泽</a:t>
            </a:r>
            <a:r>
              <a:rPr sz="2000" spc="190" dirty="0">
                <a:latin typeface="Noto Sans Mono CJK JP Bold"/>
                <a:cs typeface="Noto Sans Mono CJK JP Bold"/>
              </a:rPr>
              <a:t>”</a:t>
            </a:r>
            <a:r>
              <a:rPr sz="2000" spc="315" dirty="0">
                <a:latin typeface="Noto Sans Mono CJK JP Bold"/>
                <a:cs typeface="Noto Sans Mono CJK JP Bold"/>
              </a:rPr>
              <a:t>为</a:t>
            </a:r>
            <a:r>
              <a:rPr sz="2000" dirty="0">
                <a:latin typeface="Noto Sans Mono CJK JP Bold"/>
                <a:cs typeface="Noto Sans Mono CJK JP Bold"/>
              </a:rPr>
              <a:t>例，</a:t>
            </a:r>
            <a:r>
              <a:rPr sz="2000" spc="-15" dirty="0">
                <a:latin typeface="Noto Sans Mono CJK JP Bold"/>
                <a:cs typeface="Noto Sans Mono CJK JP Bold"/>
              </a:rPr>
              <a:t>该</a:t>
            </a:r>
            <a:r>
              <a:rPr sz="2000" dirty="0">
                <a:latin typeface="Noto Sans Mono CJK JP Bold"/>
                <a:cs typeface="Noto Sans Mono CJK JP Bold"/>
              </a:rPr>
              <a:t>属性</a:t>
            </a:r>
            <a:r>
              <a:rPr sz="2000" spc="-15" dirty="0">
                <a:latin typeface="Noto Sans Mono CJK JP Bold"/>
                <a:cs typeface="Noto Sans Mono CJK JP Bold"/>
              </a:rPr>
              <a:t>上</a:t>
            </a:r>
            <a:r>
              <a:rPr sz="2000" dirty="0">
                <a:latin typeface="Noto Sans Mono CJK JP Bold"/>
                <a:cs typeface="Noto Sans Mono CJK JP Bold"/>
              </a:rPr>
              <a:t>无缺</a:t>
            </a:r>
            <a:r>
              <a:rPr sz="2000" spc="-15" dirty="0">
                <a:latin typeface="Noto Sans Mono CJK JP Bold"/>
                <a:cs typeface="Noto Sans Mono CJK JP Bold"/>
              </a:rPr>
              <a:t>失</a:t>
            </a:r>
            <a:r>
              <a:rPr sz="2000" dirty="0">
                <a:latin typeface="Noto Sans Mono CJK JP Bold"/>
                <a:cs typeface="Noto Sans Mono CJK JP Bold"/>
              </a:rPr>
              <a:t>值的</a:t>
            </a:r>
            <a:r>
              <a:rPr sz="2000" spc="-15" dirty="0">
                <a:latin typeface="Noto Sans Mono CJK JP Bold"/>
                <a:cs typeface="Noto Sans Mono CJK JP Bold"/>
              </a:rPr>
              <a:t>样</a:t>
            </a:r>
            <a:r>
              <a:rPr sz="2000" dirty="0">
                <a:latin typeface="Noto Sans Mono CJK JP Bold"/>
                <a:cs typeface="Noto Sans Mono CJK JP Bold"/>
              </a:rPr>
              <a:t>例子集 信息熵为</a:t>
            </a:r>
            <a:endParaRPr sz="2000">
              <a:latin typeface="Noto Sans Mono CJK JP Bold"/>
              <a:cs typeface="Noto Sans Mono CJK JP Bol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62511" y="5118061"/>
            <a:ext cx="168275" cy="209550"/>
            <a:chOff x="6262511" y="5118061"/>
            <a:chExt cx="168275" cy="209550"/>
          </a:xfrm>
        </p:grpSpPr>
        <p:sp>
          <p:nvSpPr>
            <p:cNvPr id="7" name="object 7"/>
            <p:cNvSpPr/>
            <p:nvPr/>
          </p:nvSpPr>
          <p:spPr>
            <a:xfrm>
              <a:off x="6321765" y="5118061"/>
              <a:ext cx="74930" cy="19050"/>
            </a:xfrm>
            <a:custGeom>
              <a:avLst/>
              <a:gdLst/>
              <a:ahLst/>
              <a:cxnLst/>
              <a:rect l="l" t="t" r="r" b="b"/>
              <a:pathLst>
                <a:path w="74929" h="19050">
                  <a:moveTo>
                    <a:pt x="72634" y="0"/>
                  </a:moveTo>
                  <a:lnTo>
                    <a:pt x="68811" y="1888"/>
                  </a:lnTo>
                  <a:lnTo>
                    <a:pt x="63078" y="7597"/>
                  </a:lnTo>
                  <a:lnTo>
                    <a:pt x="59255" y="9486"/>
                  </a:lnTo>
                  <a:lnTo>
                    <a:pt x="45875" y="9486"/>
                  </a:lnTo>
                  <a:lnTo>
                    <a:pt x="38229" y="5687"/>
                  </a:lnTo>
                  <a:lnTo>
                    <a:pt x="36319" y="3798"/>
                  </a:lnTo>
                  <a:lnTo>
                    <a:pt x="32495" y="1888"/>
                  </a:lnTo>
                  <a:lnTo>
                    <a:pt x="32495" y="0"/>
                  </a:lnTo>
                  <a:lnTo>
                    <a:pt x="19116" y="1888"/>
                  </a:lnTo>
                  <a:lnTo>
                    <a:pt x="15293" y="3798"/>
                  </a:lnTo>
                  <a:lnTo>
                    <a:pt x="0" y="18994"/>
                  </a:lnTo>
                  <a:lnTo>
                    <a:pt x="7646" y="18994"/>
                  </a:lnTo>
                  <a:lnTo>
                    <a:pt x="13379" y="13307"/>
                  </a:lnTo>
                  <a:lnTo>
                    <a:pt x="17202" y="11396"/>
                  </a:lnTo>
                  <a:lnTo>
                    <a:pt x="17202" y="9486"/>
                  </a:lnTo>
                  <a:lnTo>
                    <a:pt x="30582" y="11396"/>
                  </a:lnTo>
                  <a:lnTo>
                    <a:pt x="34405" y="13307"/>
                  </a:lnTo>
                  <a:lnTo>
                    <a:pt x="36319" y="15195"/>
                  </a:lnTo>
                  <a:lnTo>
                    <a:pt x="43962" y="18994"/>
                  </a:lnTo>
                  <a:lnTo>
                    <a:pt x="59255" y="18994"/>
                  </a:lnTo>
                  <a:lnTo>
                    <a:pt x="64988" y="13307"/>
                  </a:lnTo>
                  <a:lnTo>
                    <a:pt x="68811" y="11396"/>
                  </a:lnTo>
                  <a:lnTo>
                    <a:pt x="74548" y="5687"/>
                  </a:lnTo>
                  <a:lnTo>
                    <a:pt x="72634" y="1888"/>
                  </a:lnTo>
                  <a:lnTo>
                    <a:pt x="72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2511" y="5171283"/>
              <a:ext cx="168205" cy="155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30279" y="5695374"/>
            <a:ext cx="746828" cy="287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2313" y="5833890"/>
            <a:ext cx="161290" cy="55880"/>
          </a:xfrm>
          <a:custGeom>
            <a:avLst/>
            <a:gdLst/>
            <a:ahLst/>
            <a:cxnLst/>
            <a:rect l="l" t="t" r="r" b="b"/>
            <a:pathLst>
              <a:path w="161289" h="55879">
                <a:moveTo>
                  <a:pt x="160950" y="45466"/>
                </a:moveTo>
                <a:lnTo>
                  <a:pt x="2094" y="47534"/>
                </a:lnTo>
                <a:lnTo>
                  <a:pt x="0" y="49601"/>
                </a:lnTo>
                <a:lnTo>
                  <a:pt x="2094" y="53736"/>
                </a:lnTo>
                <a:lnTo>
                  <a:pt x="8267" y="55799"/>
                </a:lnTo>
                <a:lnTo>
                  <a:pt x="152682" y="55799"/>
                </a:lnTo>
                <a:lnTo>
                  <a:pt x="160950" y="53736"/>
                </a:lnTo>
                <a:lnTo>
                  <a:pt x="160950" y="45466"/>
                </a:lnTo>
                <a:close/>
              </a:path>
              <a:path w="161289" h="55879">
                <a:moveTo>
                  <a:pt x="160950" y="0"/>
                </a:moveTo>
                <a:lnTo>
                  <a:pt x="2094" y="2041"/>
                </a:lnTo>
                <a:lnTo>
                  <a:pt x="0" y="4120"/>
                </a:lnTo>
                <a:lnTo>
                  <a:pt x="2094" y="6198"/>
                </a:lnTo>
                <a:lnTo>
                  <a:pt x="8267" y="8276"/>
                </a:lnTo>
                <a:lnTo>
                  <a:pt x="152682" y="8276"/>
                </a:lnTo>
                <a:lnTo>
                  <a:pt x="160950" y="6198"/>
                </a:lnTo>
                <a:lnTo>
                  <a:pt x="160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6412" y="5856605"/>
            <a:ext cx="151130" cy="10795"/>
          </a:xfrm>
          <a:custGeom>
            <a:avLst/>
            <a:gdLst/>
            <a:ahLst/>
            <a:cxnLst/>
            <a:rect l="l" t="t" r="r" b="b"/>
            <a:pathLst>
              <a:path w="151130" h="10795">
                <a:moveTo>
                  <a:pt x="150588" y="0"/>
                </a:moveTo>
                <a:lnTo>
                  <a:pt x="2057" y="2078"/>
                </a:lnTo>
                <a:lnTo>
                  <a:pt x="0" y="4145"/>
                </a:lnTo>
                <a:lnTo>
                  <a:pt x="2057" y="8280"/>
                </a:lnTo>
                <a:lnTo>
                  <a:pt x="8231" y="10347"/>
                </a:lnTo>
                <a:lnTo>
                  <a:pt x="142357" y="10347"/>
                </a:lnTo>
                <a:lnTo>
                  <a:pt x="150588" y="8280"/>
                </a:lnTo>
                <a:lnTo>
                  <a:pt x="150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1240" y="5505230"/>
            <a:ext cx="70149" cy="109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3324" y="5687134"/>
            <a:ext cx="592101" cy="347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987766" y="6100534"/>
            <a:ext cx="295275" cy="114300"/>
            <a:chOff x="2987766" y="6100534"/>
            <a:chExt cx="295275" cy="114300"/>
          </a:xfrm>
        </p:grpSpPr>
        <p:sp>
          <p:nvSpPr>
            <p:cNvPr id="15" name="object 15"/>
            <p:cNvSpPr/>
            <p:nvPr/>
          </p:nvSpPr>
          <p:spPr>
            <a:xfrm>
              <a:off x="2987766" y="6100534"/>
              <a:ext cx="210448" cy="113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5039" y="6104669"/>
              <a:ext cx="57785" cy="109855"/>
            </a:xfrm>
            <a:custGeom>
              <a:avLst/>
              <a:gdLst/>
              <a:ahLst/>
              <a:cxnLst/>
              <a:rect l="l" t="t" r="r" b="b"/>
              <a:pathLst>
                <a:path w="57785" h="109854">
                  <a:moveTo>
                    <a:pt x="35056" y="0"/>
                  </a:moveTo>
                  <a:lnTo>
                    <a:pt x="28882" y="2067"/>
                  </a:lnTo>
                  <a:lnTo>
                    <a:pt x="24767" y="4134"/>
                  </a:lnTo>
                  <a:lnTo>
                    <a:pt x="22673" y="6202"/>
                  </a:lnTo>
                  <a:lnTo>
                    <a:pt x="14441" y="8269"/>
                  </a:lnTo>
                  <a:lnTo>
                    <a:pt x="0" y="8269"/>
                  </a:lnTo>
                  <a:lnTo>
                    <a:pt x="0" y="14471"/>
                  </a:lnTo>
                  <a:lnTo>
                    <a:pt x="16499" y="14471"/>
                  </a:lnTo>
                  <a:lnTo>
                    <a:pt x="22673" y="12404"/>
                  </a:lnTo>
                  <a:lnTo>
                    <a:pt x="22673" y="101285"/>
                  </a:lnTo>
                  <a:lnTo>
                    <a:pt x="6173" y="103352"/>
                  </a:lnTo>
                  <a:lnTo>
                    <a:pt x="0" y="103352"/>
                  </a:lnTo>
                  <a:lnTo>
                    <a:pt x="0" y="109554"/>
                  </a:lnTo>
                  <a:lnTo>
                    <a:pt x="57765" y="109554"/>
                  </a:lnTo>
                  <a:lnTo>
                    <a:pt x="57765" y="103352"/>
                  </a:lnTo>
                  <a:lnTo>
                    <a:pt x="51556" y="103352"/>
                  </a:lnTo>
                  <a:lnTo>
                    <a:pt x="37114" y="101285"/>
                  </a:lnTo>
                  <a:lnTo>
                    <a:pt x="35056" y="97150"/>
                  </a:lnTo>
                  <a:lnTo>
                    <a:pt x="35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631459" y="5751196"/>
            <a:ext cx="649867" cy="221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3539" y="5829756"/>
            <a:ext cx="177165" cy="58419"/>
          </a:xfrm>
          <a:custGeom>
            <a:avLst/>
            <a:gdLst/>
            <a:ahLst/>
            <a:cxnLst/>
            <a:rect l="l" t="t" r="r" b="b"/>
            <a:pathLst>
              <a:path w="177164" h="58420">
                <a:moveTo>
                  <a:pt x="177017" y="49036"/>
                </a:moveTo>
                <a:lnTo>
                  <a:pt x="2242" y="51266"/>
                </a:lnTo>
                <a:lnTo>
                  <a:pt x="0" y="53495"/>
                </a:lnTo>
                <a:lnTo>
                  <a:pt x="2242" y="55720"/>
                </a:lnTo>
                <a:lnTo>
                  <a:pt x="8963" y="57949"/>
                </a:lnTo>
                <a:lnTo>
                  <a:pt x="168057" y="57949"/>
                </a:lnTo>
                <a:lnTo>
                  <a:pt x="177017" y="55720"/>
                </a:lnTo>
                <a:lnTo>
                  <a:pt x="177017" y="49036"/>
                </a:lnTo>
                <a:close/>
              </a:path>
              <a:path w="177164" h="58420">
                <a:moveTo>
                  <a:pt x="177017" y="0"/>
                </a:moveTo>
                <a:lnTo>
                  <a:pt x="2242" y="2229"/>
                </a:lnTo>
                <a:lnTo>
                  <a:pt x="0" y="4458"/>
                </a:lnTo>
                <a:lnTo>
                  <a:pt x="2242" y="6687"/>
                </a:lnTo>
                <a:lnTo>
                  <a:pt x="8963" y="8916"/>
                </a:lnTo>
                <a:lnTo>
                  <a:pt x="168057" y="8916"/>
                </a:lnTo>
                <a:lnTo>
                  <a:pt x="177017" y="6687"/>
                </a:lnTo>
                <a:lnTo>
                  <a:pt x="177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0996" y="5851753"/>
            <a:ext cx="163195" cy="12065"/>
          </a:xfrm>
          <a:custGeom>
            <a:avLst/>
            <a:gdLst/>
            <a:ahLst/>
            <a:cxnLst/>
            <a:rect l="l" t="t" r="r" b="b"/>
            <a:pathLst>
              <a:path w="163195" h="12064">
                <a:moveTo>
                  <a:pt x="162928" y="0"/>
                </a:moveTo>
                <a:lnTo>
                  <a:pt x="1587" y="0"/>
                </a:lnTo>
                <a:lnTo>
                  <a:pt x="1587" y="5080"/>
                </a:lnTo>
                <a:lnTo>
                  <a:pt x="622" y="5080"/>
                </a:lnTo>
                <a:lnTo>
                  <a:pt x="622" y="6350"/>
                </a:lnTo>
                <a:lnTo>
                  <a:pt x="0" y="6350"/>
                </a:lnTo>
                <a:lnTo>
                  <a:pt x="0" y="8902"/>
                </a:lnTo>
                <a:lnTo>
                  <a:pt x="4483" y="8902"/>
                </a:lnTo>
                <a:lnTo>
                  <a:pt x="4483" y="11442"/>
                </a:lnTo>
                <a:lnTo>
                  <a:pt x="159067" y="11442"/>
                </a:lnTo>
                <a:lnTo>
                  <a:pt x="159067" y="8902"/>
                </a:lnTo>
                <a:lnTo>
                  <a:pt x="162928" y="8902"/>
                </a:lnTo>
                <a:lnTo>
                  <a:pt x="162928" y="6350"/>
                </a:lnTo>
                <a:lnTo>
                  <a:pt x="162928" y="5080"/>
                </a:lnTo>
                <a:lnTo>
                  <a:pt x="162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883217" y="5702711"/>
            <a:ext cx="297180" cy="314325"/>
            <a:chOff x="4883217" y="5702711"/>
            <a:chExt cx="297180" cy="314325"/>
          </a:xfrm>
        </p:grpSpPr>
        <p:sp>
          <p:nvSpPr>
            <p:cNvPr id="21" name="object 21"/>
            <p:cNvSpPr/>
            <p:nvPr/>
          </p:nvSpPr>
          <p:spPr>
            <a:xfrm>
              <a:off x="4883217" y="5725003"/>
              <a:ext cx="60960" cy="265430"/>
            </a:xfrm>
            <a:custGeom>
              <a:avLst/>
              <a:gdLst/>
              <a:ahLst/>
              <a:cxnLst/>
              <a:rect l="l" t="t" r="r" b="b"/>
              <a:pathLst>
                <a:path w="60960" h="265429">
                  <a:moveTo>
                    <a:pt x="60505" y="0"/>
                  </a:moveTo>
                  <a:lnTo>
                    <a:pt x="51525" y="4454"/>
                  </a:lnTo>
                  <a:lnTo>
                    <a:pt x="44819" y="11141"/>
                  </a:lnTo>
                  <a:lnTo>
                    <a:pt x="42584" y="11141"/>
                  </a:lnTo>
                  <a:lnTo>
                    <a:pt x="42584" y="15599"/>
                  </a:lnTo>
                  <a:lnTo>
                    <a:pt x="35840" y="22287"/>
                  </a:lnTo>
                  <a:lnTo>
                    <a:pt x="33605" y="22287"/>
                  </a:lnTo>
                  <a:lnTo>
                    <a:pt x="33605" y="26745"/>
                  </a:lnTo>
                  <a:lnTo>
                    <a:pt x="31370" y="28974"/>
                  </a:lnTo>
                  <a:lnTo>
                    <a:pt x="29134" y="28974"/>
                  </a:lnTo>
                  <a:lnTo>
                    <a:pt x="29134" y="33432"/>
                  </a:lnTo>
                  <a:lnTo>
                    <a:pt x="26899" y="35658"/>
                  </a:lnTo>
                  <a:lnTo>
                    <a:pt x="24664" y="35658"/>
                  </a:lnTo>
                  <a:lnTo>
                    <a:pt x="24664" y="40116"/>
                  </a:lnTo>
                  <a:lnTo>
                    <a:pt x="22429" y="42345"/>
                  </a:lnTo>
                  <a:lnTo>
                    <a:pt x="20155" y="42345"/>
                  </a:lnTo>
                  <a:lnTo>
                    <a:pt x="20155" y="49032"/>
                  </a:lnTo>
                  <a:lnTo>
                    <a:pt x="17920" y="49032"/>
                  </a:lnTo>
                  <a:lnTo>
                    <a:pt x="17920" y="53491"/>
                  </a:lnTo>
                  <a:lnTo>
                    <a:pt x="15685" y="53491"/>
                  </a:lnTo>
                  <a:lnTo>
                    <a:pt x="15685" y="60178"/>
                  </a:lnTo>
                  <a:lnTo>
                    <a:pt x="13449" y="60178"/>
                  </a:lnTo>
                  <a:lnTo>
                    <a:pt x="13449" y="64636"/>
                  </a:lnTo>
                  <a:lnTo>
                    <a:pt x="11214" y="64636"/>
                  </a:lnTo>
                  <a:lnTo>
                    <a:pt x="11214" y="73549"/>
                  </a:lnTo>
                  <a:lnTo>
                    <a:pt x="8979" y="73549"/>
                  </a:lnTo>
                  <a:lnTo>
                    <a:pt x="8979" y="80236"/>
                  </a:lnTo>
                  <a:lnTo>
                    <a:pt x="6744" y="80236"/>
                  </a:lnTo>
                  <a:lnTo>
                    <a:pt x="6744" y="89153"/>
                  </a:lnTo>
                  <a:lnTo>
                    <a:pt x="4470" y="89153"/>
                  </a:lnTo>
                  <a:lnTo>
                    <a:pt x="4470" y="102524"/>
                  </a:lnTo>
                  <a:lnTo>
                    <a:pt x="2235" y="102524"/>
                  </a:lnTo>
                  <a:lnTo>
                    <a:pt x="2235" y="131498"/>
                  </a:lnTo>
                  <a:lnTo>
                    <a:pt x="0" y="133728"/>
                  </a:lnTo>
                  <a:lnTo>
                    <a:pt x="2235" y="160473"/>
                  </a:lnTo>
                  <a:lnTo>
                    <a:pt x="4470" y="176077"/>
                  </a:lnTo>
                  <a:lnTo>
                    <a:pt x="8979" y="193906"/>
                  </a:lnTo>
                  <a:lnTo>
                    <a:pt x="11214" y="200594"/>
                  </a:lnTo>
                  <a:lnTo>
                    <a:pt x="13449" y="205052"/>
                  </a:lnTo>
                  <a:lnTo>
                    <a:pt x="17920" y="218427"/>
                  </a:lnTo>
                  <a:lnTo>
                    <a:pt x="20155" y="220656"/>
                  </a:lnTo>
                  <a:lnTo>
                    <a:pt x="22429" y="225110"/>
                  </a:lnTo>
                  <a:lnTo>
                    <a:pt x="24664" y="227339"/>
                  </a:lnTo>
                  <a:lnTo>
                    <a:pt x="29134" y="236256"/>
                  </a:lnTo>
                  <a:lnTo>
                    <a:pt x="31370" y="238485"/>
                  </a:lnTo>
                  <a:lnTo>
                    <a:pt x="33605" y="242943"/>
                  </a:lnTo>
                  <a:lnTo>
                    <a:pt x="56034" y="265230"/>
                  </a:lnTo>
                  <a:lnTo>
                    <a:pt x="60505" y="265230"/>
                  </a:lnTo>
                  <a:lnTo>
                    <a:pt x="58269" y="260772"/>
                  </a:lnTo>
                  <a:lnTo>
                    <a:pt x="56034" y="258543"/>
                  </a:lnTo>
                  <a:lnTo>
                    <a:pt x="53799" y="254085"/>
                  </a:lnTo>
                  <a:lnTo>
                    <a:pt x="49290" y="249630"/>
                  </a:lnTo>
                  <a:lnTo>
                    <a:pt x="47055" y="245172"/>
                  </a:lnTo>
                  <a:lnTo>
                    <a:pt x="42584" y="240714"/>
                  </a:lnTo>
                  <a:lnTo>
                    <a:pt x="40349" y="236256"/>
                  </a:lnTo>
                  <a:lnTo>
                    <a:pt x="38114" y="234027"/>
                  </a:lnTo>
                  <a:lnTo>
                    <a:pt x="31370" y="220656"/>
                  </a:lnTo>
                  <a:lnTo>
                    <a:pt x="29134" y="213968"/>
                  </a:lnTo>
                  <a:lnTo>
                    <a:pt x="24664" y="205052"/>
                  </a:lnTo>
                  <a:lnTo>
                    <a:pt x="17920" y="178306"/>
                  </a:lnTo>
                  <a:lnTo>
                    <a:pt x="15685" y="162702"/>
                  </a:lnTo>
                  <a:lnTo>
                    <a:pt x="13449" y="133728"/>
                  </a:lnTo>
                  <a:lnTo>
                    <a:pt x="15685" y="131498"/>
                  </a:lnTo>
                  <a:lnTo>
                    <a:pt x="15685" y="100295"/>
                  </a:lnTo>
                  <a:lnTo>
                    <a:pt x="17920" y="100295"/>
                  </a:lnTo>
                  <a:lnTo>
                    <a:pt x="17920" y="86924"/>
                  </a:lnTo>
                  <a:lnTo>
                    <a:pt x="20155" y="86924"/>
                  </a:lnTo>
                  <a:lnTo>
                    <a:pt x="20155" y="78007"/>
                  </a:lnTo>
                  <a:lnTo>
                    <a:pt x="22429" y="78007"/>
                  </a:lnTo>
                  <a:lnTo>
                    <a:pt x="22429" y="69091"/>
                  </a:lnTo>
                  <a:lnTo>
                    <a:pt x="24664" y="69091"/>
                  </a:lnTo>
                  <a:lnTo>
                    <a:pt x="24664" y="60178"/>
                  </a:lnTo>
                  <a:lnTo>
                    <a:pt x="26899" y="60178"/>
                  </a:lnTo>
                  <a:lnTo>
                    <a:pt x="26899" y="55720"/>
                  </a:lnTo>
                  <a:lnTo>
                    <a:pt x="29134" y="55720"/>
                  </a:lnTo>
                  <a:lnTo>
                    <a:pt x="29134" y="51262"/>
                  </a:lnTo>
                  <a:lnTo>
                    <a:pt x="31370" y="51262"/>
                  </a:lnTo>
                  <a:lnTo>
                    <a:pt x="31370" y="46803"/>
                  </a:lnTo>
                  <a:lnTo>
                    <a:pt x="33605" y="46803"/>
                  </a:lnTo>
                  <a:lnTo>
                    <a:pt x="33605" y="40116"/>
                  </a:lnTo>
                  <a:lnTo>
                    <a:pt x="35840" y="40116"/>
                  </a:lnTo>
                  <a:lnTo>
                    <a:pt x="35840" y="35658"/>
                  </a:lnTo>
                  <a:lnTo>
                    <a:pt x="38114" y="35658"/>
                  </a:lnTo>
                  <a:lnTo>
                    <a:pt x="38114" y="31203"/>
                  </a:lnTo>
                  <a:lnTo>
                    <a:pt x="40349" y="31203"/>
                  </a:lnTo>
                  <a:lnTo>
                    <a:pt x="42584" y="28974"/>
                  </a:lnTo>
                  <a:lnTo>
                    <a:pt x="42584" y="24516"/>
                  </a:lnTo>
                  <a:lnTo>
                    <a:pt x="44819" y="24516"/>
                  </a:lnTo>
                  <a:lnTo>
                    <a:pt x="51525" y="17829"/>
                  </a:lnTo>
                  <a:lnTo>
                    <a:pt x="51525" y="13370"/>
                  </a:lnTo>
                  <a:lnTo>
                    <a:pt x="53799" y="13370"/>
                  </a:lnTo>
                  <a:lnTo>
                    <a:pt x="58269" y="8912"/>
                  </a:lnTo>
                  <a:lnTo>
                    <a:pt x="58269" y="4454"/>
                  </a:lnTo>
                  <a:lnTo>
                    <a:pt x="60505" y="4454"/>
                  </a:lnTo>
                  <a:lnTo>
                    <a:pt x="6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0068" y="5702711"/>
              <a:ext cx="80660" cy="1181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0699" y="5864313"/>
              <a:ext cx="200025" cy="153035"/>
            </a:xfrm>
            <a:custGeom>
              <a:avLst/>
              <a:gdLst/>
              <a:ahLst/>
              <a:cxnLst/>
              <a:rect l="l" t="t" r="r" b="b"/>
              <a:pathLst>
                <a:path w="200025" h="153035">
                  <a:moveTo>
                    <a:pt x="84023" y="145986"/>
                  </a:moveTo>
                  <a:lnTo>
                    <a:pt x="79514" y="145986"/>
                  </a:lnTo>
                  <a:lnTo>
                    <a:pt x="63830" y="143751"/>
                  </a:lnTo>
                  <a:lnTo>
                    <a:pt x="61595" y="137071"/>
                  </a:lnTo>
                  <a:lnTo>
                    <a:pt x="61595" y="34544"/>
                  </a:lnTo>
                  <a:lnTo>
                    <a:pt x="52654" y="36779"/>
                  </a:lnTo>
                  <a:lnTo>
                    <a:pt x="48145" y="39001"/>
                  </a:lnTo>
                  <a:lnTo>
                    <a:pt x="45910" y="41236"/>
                  </a:lnTo>
                  <a:lnTo>
                    <a:pt x="39204" y="43459"/>
                  </a:lnTo>
                  <a:lnTo>
                    <a:pt x="21285" y="43459"/>
                  </a:lnTo>
                  <a:lnTo>
                    <a:pt x="21285" y="50152"/>
                  </a:lnTo>
                  <a:lnTo>
                    <a:pt x="39204" y="50152"/>
                  </a:lnTo>
                  <a:lnTo>
                    <a:pt x="45910" y="47917"/>
                  </a:lnTo>
                  <a:lnTo>
                    <a:pt x="45910" y="143751"/>
                  </a:lnTo>
                  <a:lnTo>
                    <a:pt x="30226" y="145986"/>
                  </a:lnTo>
                  <a:lnTo>
                    <a:pt x="23520" y="145986"/>
                  </a:lnTo>
                  <a:lnTo>
                    <a:pt x="23520" y="152679"/>
                  </a:lnTo>
                  <a:lnTo>
                    <a:pt x="84023" y="152679"/>
                  </a:lnTo>
                  <a:lnTo>
                    <a:pt x="84023" y="145986"/>
                  </a:lnTo>
                  <a:close/>
                </a:path>
                <a:path w="200025" h="153035">
                  <a:moveTo>
                    <a:pt x="199428" y="2489"/>
                  </a:moveTo>
                  <a:lnTo>
                    <a:pt x="196926" y="0"/>
                  </a:lnTo>
                  <a:lnTo>
                    <a:pt x="2501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01" y="11137"/>
                  </a:lnTo>
                  <a:lnTo>
                    <a:pt x="196926" y="11137"/>
                  </a:lnTo>
                  <a:lnTo>
                    <a:pt x="199428" y="8648"/>
                  </a:lnTo>
                  <a:lnTo>
                    <a:pt x="199428" y="2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84888" y="5896623"/>
              <a:ext cx="85130" cy="1203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255188" y="5740603"/>
            <a:ext cx="412281" cy="2362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753737" y="5702711"/>
            <a:ext cx="201930" cy="314325"/>
            <a:chOff x="5753737" y="5702711"/>
            <a:chExt cx="201930" cy="314325"/>
          </a:xfrm>
        </p:grpSpPr>
        <p:sp>
          <p:nvSpPr>
            <p:cNvPr id="27" name="object 27"/>
            <p:cNvSpPr/>
            <p:nvPr/>
          </p:nvSpPr>
          <p:spPr>
            <a:xfrm>
              <a:off x="5815379" y="5702711"/>
              <a:ext cx="78425" cy="1181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53735" y="5864313"/>
              <a:ext cx="201930" cy="153035"/>
            </a:xfrm>
            <a:custGeom>
              <a:avLst/>
              <a:gdLst/>
              <a:ahLst/>
              <a:cxnLst/>
              <a:rect l="l" t="t" r="r" b="b"/>
              <a:pathLst>
                <a:path w="201929" h="153035">
                  <a:moveTo>
                    <a:pt x="86258" y="145986"/>
                  </a:moveTo>
                  <a:lnTo>
                    <a:pt x="79552" y="145986"/>
                  </a:lnTo>
                  <a:lnTo>
                    <a:pt x="63868" y="143751"/>
                  </a:lnTo>
                  <a:lnTo>
                    <a:pt x="61633" y="137071"/>
                  </a:lnTo>
                  <a:lnTo>
                    <a:pt x="61633" y="34544"/>
                  </a:lnTo>
                  <a:lnTo>
                    <a:pt x="54889" y="36779"/>
                  </a:lnTo>
                  <a:lnTo>
                    <a:pt x="50419" y="39001"/>
                  </a:lnTo>
                  <a:lnTo>
                    <a:pt x="48183" y="41236"/>
                  </a:lnTo>
                  <a:lnTo>
                    <a:pt x="39204" y="43459"/>
                  </a:lnTo>
                  <a:lnTo>
                    <a:pt x="23520" y="43459"/>
                  </a:lnTo>
                  <a:lnTo>
                    <a:pt x="23520" y="50152"/>
                  </a:lnTo>
                  <a:lnTo>
                    <a:pt x="41440" y="50152"/>
                  </a:lnTo>
                  <a:lnTo>
                    <a:pt x="48183" y="47917"/>
                  </a:lnTo>
                  <a:lnTo>
                    <a:pt x="48183" y="143751"/>
                  </a:lnTo>
                  <a:lnTo>
                    <a:pt x="30264" y="145986"/>
                  </a:lnTo>
                  <a:lnTo>
                    <a:pt x="23520" y="145986"/>
                  </a:lnTo>
                  <a:lnTo>
                    <a:pt x="23520" y="152679"/>
                  </a:lnTo>
                  <a:lnTo>
                    <a:pt x="86258" y="152679"/>
                  </a:lnTo>
                  <a:lnTo>
                    <a:pt x="86258" y="145986"/>
                  </a:lnTo>
                  <a:close/>
                </a:path>
                <a:path w="201929" h="153035">
                  <a:moveTo>
                    <a:pt x="201663" y="2489"/>
                  </a:moveTo>
                  <a:lnTo>
                    <a:pt x="199161" y="0"/>
                  </a:lnTo>
                  <a:lnTo>
                    <a:pt x="2501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01" y="11137"/>
                  </a:lnTo>
                  <a:lnTo>
                    <a:pt x="199161" y="11137"/>
                  </a:lnTo>
                  <a:lnTo>
                    <a:pt x="201663" y="8648"/>
                  </a:lnTo>
                  <a:lnTo>
                    <a:pt x="201663" y="2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0160" y="5896623"/>
              <a:ext cx="82934" cy="1203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050655" y="5771806"/>
            <a:ext cx="174770" cy="1716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320633" y="5702711"/>
            <a:ext cx="201930" cy="314325"/>
            <a:chOff x="6320633" y="5702711"/>
            <a:chExt cx="201930" cy="314325"/>
          </a:xfrm>
        </p:grpSpPr>
        <p:sp>
          <p:nvSpPr>
            <p:cNvPr id="32" name="object 32"/>
            <p:cNvSpPr/>
            <p:nvPr/>
          </p:nvSpPr>
          <p:spPr>
            <a:xfrm>
              <a:off x="6382276" y="5702711"/>
              <a:ext cx="78425" cy="1181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0625" y="5864313"/>
              <a:ext cx="201930" cy="153035"/>
            </a:xfrm>
            <a:custGeom>
              <a:avLst/>
              <a:gdLst/>
              <a:ahLst/>
              <a:cxnLst/>
              <a:rect l="l" t="t" r="r" b="b"/>
              <a:pathLst>
                <a:path w="201929" h="153035">
                  <a:moveTo>
                    <a:pt x="84035" y="145986"/>
                  </a:moveTo>
                  <a:lnTo>
                    <a:pt x="79565" y="145986"/>
                  </a:lnTo>
                  <a:lnTo>
                    <a:pt x="63881" y="143751"/>
                  </a:lnTo>
                  <a:lnTo>
                    <a:pt x="61645" y="137071"/>
                  </a:lnTo>
                  <a:lnTo>
                    <a:pt x="61645" y="34544"/>
                  </a:lnTo>
                  <a:lnTo>
                    <a:pt x="54902" y="36779"/>
                  </a:lnTo>
                  <a:lnTo>
                    <a:pt x="45961" y="41236"/>
                  </a:lnTo>
                  <a:lnTo>
                    <a:pt x="39217" y="43459"/>
                  </a:lnTo>
                  <a:lnTo>
                    <a:pt x="21297" y="43459"/>
                  </a:lnTo>
                  <a:lnTo>
                    <a:pt x="21297" y="50152"/>
                  </a:lnTo>
                  <a:lnTo>
                    <a:pt x="41452" y="50152"/>
                  </a:lnTo>
                  <a:lnTo>
                    <a:pt x="48196" y="47917"/>
                  </a:lnTo>
                  <a:lnTo>
                    <a:pt x="48196" y="141528"/>
                  </a:lnTo>
                  <a:lnTo>
                    <a:pt x="45961" y="143751"/>
                  </a:lnTo>
                  <a:lnTo>
                    <a:pt x="30276" y="145986"/>
                  </a:lnTo>
                  <a:lnTo>
                    <a:pt x="23533" y="145986"/>
                  </a:lnTo>
                  <a:lnTo>
                    <a:pt x="23533" y="152679"/>
                  </a:lnTo>
                  <a:lnTo>
                    <a:pt x="84035" y="152679"/>
                  </a:lnTo>
                  <a:lnTo>
                    <a:pt x="84035" y="145986"/>
                  </a:lnTo>
                  <a:close/>
                </a:path>
                <a:path w="201929" h="153035">
                  <a:moveTo>
                    <a:pt x="201676" y="2489"/>
                  </a:moveTo>
                  <a:lnTo>
                    <a:pt x="199161" y="0"/>
                  </a:lnTo>
                  <a:lnTo>
                    <a:pt x="2514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14" y="11137"/>
                  </a:lnTo>
                  <a:lnTo>
                    <a:pt x="199161" y="11137"/>
                  </a:lnTo>
                  <a:lnTo>
                    <a:pt x="201676" y="8648"/>
                  </a:lnTo>
                  <a:lnTo>
                    <a:pt x="201676" y="2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7096" y="5896623"/>
              <a:ext cx="82895" cy="12035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595122" y="5740603"/>
            <a:ext cx="412320" cy="2362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7093710" y="5702711"/>
            <a:ext cx="299720" cy="314325"/>
            <a:chOff x="7093710" y="5702711"/>
            <a:chExt cx="299720" cy="314325"/>
          </a:xfrm>
        </p:grpSpPr>
        <p:sp>
          <p:nvSpPr>
            <p:cNvPr id="37" name="object 37"/>
            <p:cNvSpPr/>
            <p:nvPr/>
          </p:nvSpPr>
          <p:spPr>
            <a:xfrm>
              <a:off x="7155313" y="5702711"/>
              <a:ext cx="78425" cy="1181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93699" y="5864313"/>
              <a:ext cx="201930" cy="153035"/>
            </a:xfrm>
            <a:custGeom>
              <a:avLst/>
              <a:gdLst/>
              <a:ahLst/>
              <a:cxnLst/>
              <a:rect l="l" t="t" r="r" b="b"/>
              <a:pathLst>
                <a:path w="201929" h="153035">
                  <a:moveTo>
                    <a:pt x="86271" y="145986"/>
                  </a:moveTo>
                  <a:lnTo>
                    <a:pt x="79527" y="145986"/>
                  </a:lnTo>
                  <a:lnTo>
                    <a:pt x="63842" y="143751"/>
                  </a:lnTo>
                  <a:lnTo>
                    <a:pt x="61607" y="137071"/>
                  </a:lnTo>
                  <a:lnTo>
                    <a:pt x="61607" y="34544"/>
                  </a:lnTo>
                  <a:lnTo>
                    <a:pt x="54902" y="36779"/>
                  </a:lnTo>
                  <a:lnTo>
                    <a:pt x="50393" y="39001"/>
                  </a:lnTo>
                  <a:lnTo>
                    <a:pt x="48158" y="41236"/>
                  </a:lnTo>
                  <a:lnTo>
                    <a:pt x="39217" y="43459"/>
                  </a:lnTo>
                  <a:lnTo>
                    <a:pt x="23533" y="43459"/>
                  </a:lnTo>
                  <a:lnTo>
                    <a:pt x="23533" y="50152"/>
                  </a:lnTo>
                  <a:lnTo>
                    <a:pt x="41452" y="50152"/>
                  </a:lnTo>
                  <a:lnTo>
                    <a:pt x="48158" y="47917"/>
                  </a:lnTo>
                  <a:lnTo>
                    <a:pt x="48158" y="143751"/>
                  </a:lnTo>
                  <a:lnTo>
                    <a:pt x="30238" y="145986"/>
                  </a:lnTo>
                  <a:lnTo>
                    <a:pt x="23533" y="145986"/>
                  </a:lnTo>
                  <a:lnTo>
                    <a:pt x="23533" y="152679"/>
                  </a:lnTo>
                  <a:lnTo>
                    <a:pt x="86271" y="152679"/>
                  </a:lnTo>
                  <a:lnTo>
                    <a:pt x="86271" y="145986"/>
                  </a:lnTo>
                  <a:close/>
                </a:path>
                <a:path w="201929" h="153035">
                  <a:moveTo>
                    <a:pt x="201637" y="2489"/>
                  </a:moveTo>
                  <a:lnTo>
                    <a:pt x="199123" y="0"/>
                  </a:lnTo>
                  <a:lnTo>
                    <a:pt x="2476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476" y="11137"/>
                  </a:lnTo>
                  <a:lnTo>
                    <a:pt x="199123" y="11137"/>
                  </a:lnTo>
                  <a:lnTo>
                    <a:pt x="201637" y="8648"/>
                  </a:lnTo>
                  <a:lnTo>
                    <a:pt x="201637" y="2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00133" y="5896623"/>
              <a:ext cx="82895" cy="12035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30083" y="5725003"/>
              <a:ext cx="62865" cy="265430"/>
            </a:xfrm>
            <a:custGeom>
              <a:avLst/>
              <a:gdLst/>
              <a:ahLst/>
              <a:cxnLst/>
              <a:rect l="l" t="t" r="r" b="b"/>
              <a:pathLst>
                <a:path w="62865" h="265429">
                  <a:moveTo>
                    <a:pt x="6744" y="0"/>
                  </a:moveTo>
                  <a:lnTo>
                    <a:pt x="0" y="2229"/>
                  </a:lnTo>
                  <a:lnTo>
                    <a:pt x="2235" y="4454"/>
                  </a:lnTo>
                  <a:lnTo>
                    <a:pt x="4470" y="8912"/>
                  </a:lnTo>
                  <a:lnTo>
                    <a:pt x="11214" y="15599"/>
                  </a:lnTo>
                  <a:lnTo>
                    <a:pt x="13449" y="20058"/>
                  </a:lnTo>
                  <a:lnTo>
                    <a:pt x="17920" y="24516"/>
                  </a:lnTo>
                  <a:lnTo>
                    <a:pt x="20155" y="28974"/>
                  </a:lnTo>
                  <a:lnTo>
                    <a:pt x="22429" y="31203"/>
                  </a:lnTo>
                  <a:lnTo>
                    <a:pt x="29134" y="44574"/>
                  </a:lnTo>
                  <a:lnTo>
                    <a:pt x="31370" y="51262"/>
                  </a:lnTo>
                  <a:lnTo>
                    <a:pt x="35840" y="60178"/>
                  </a:lnTo>
                  <a:lnTo>
                    <a:pt x="42584" y="86924"/>
                  </a:lnTo>
                  <a:lnTo>
                    <a:pt x="44819" y="102524"/>
                  </a:lnTo>
                  <a:lnTo>
                    <a:pt x="47055" y="164931"/>
                  </a:lnTo>
                  <a:lnTo>
                    <a:pt x="44819" y="164931"/>
                  </a:lnTo>
                  <a:lnTo>
                    <a:pt x="44819" y="178306"/>
                  </a:lnTo>
                  <a:lnTo>
                    <a:pt x="42584" y="178306"/>
                  </a:lnTo>
                  <a:lnTo>
                    <a:pt x="42584" y="187223"/>
                  </a:lnTo>
                  <a:lnTo>
                    <a:pt x="40349" y="187223"/>
                  </a:lnTo>
                  <a:lnTo>
                    <a:pt x="40349" y="198364"/>
                  </a:lnTo>
                  <a:lnTo>
                    <a:pt x="38114" y="198364"/>
                  </a:lnTo>
                  <a:lnTo>
                    <a:pt x="38114" y="205052"/>
                  </a:lnTo>
                  <a:lnTo>
                    <a:pt x="35840" y="205052"/>
                  </a:lnTo>
                  <a:lnTo>
                    <a:pt x="35840" y="211739"/>
                  </a:lnTo>
                  <a:lnTo>
                    <a:pt x="33605" y="211739"/>
                  </a:lnTo>
                  <a:lnTo>
                    <a:pt x="33605" y="216197"/>
                  </a:lnTo>
                  <a:lnTo>
                    <a:pt x="31370" y="216197"/>
                  </a:lnTo>
                  <a:lnTo>
                    <a:pt x="31370" y="220656"/>
                  </a:lnTo>
                  <a:lnTo>
                    <a:pt x="29134" y="220656"/>
                  </a:lnTo>
                  <a:lnTo>
                    <a:pt x="29134" y="225110"/>
                  </a:lnTo>
                  <a:lnTo>
                    <a:pt x="26899" y="225110"/>
                  </a:lnTo>
                  <a:lnTo>
                    <a:pt x="26899" y="231797"/>
                  </a:lnTo>
                  <a:lnTo>
                    <a:pt x="24664" y="231797"/>
                  </a:lnTo>
                  <a:lnTo>
                    <a:pt x="24664" y="236256"/>
                  </a:lnTo>
                  <a:lnTo>
                    <a:pt x="20155" y="240714"/>
                  </a:lnTo>
                  <a:lnTo>
                    <a:pt x="17920" y="240714"/>
                  </a:lnTo>
                  <a:lnTo>
                    <a:pt x="17920" y="245172"/>
                  </a:lnTo>
                  <a:lnTo>
                    <a:pt x="13449" y="249630"/>
                  </a:lnTo>
                  <a:lnTo>
                    <a:pt x="11214" y="249630"/>
                  </a:lnTo>
                  <a:lnTo>
                    <a:pt x="11214" y="254085"/>
                  </a:lnTo>
                  <a:lnTo>
                    <a:pt x="0" y="265230"/>
                  </a:lnTo>
                  <a:lnTo>
                    <a:pt x="6744" y="265230"/>
                  </a:lnTo>
                  <a:lnTo>
                    <a:pt x="11214" y="263001"/>
                  </a:lnTo>
                  <a:lnTo>
                    <a:pt x="24664" y="249630"/>
                  </a:lnTo>
                  <a:lnTo>
                    <a:pt x="24664" y="245172"/>
                  </a:lnTo>
                  <a:lnTo>
                    <a:pt x="26899" y="245172"/>
                  </a:lnTo>
                  <a:lnTo>
                    <a:pt x="33605" y="238485"/>
                  </a:lnTo>
                  <a:lnTo>
                    <a:pt x="33605" y="234027"/>
                  </a:lnTo>
                  <a:lnTo>
                    <a:pt x="35840" y="234027"/>
                  </a:lnTo>
                  <a:lnTo>
                    <a:pt x="35840" y="229568"/>
                  </a:lnTo>
                  <a:lnTo>
                    <a:pt x="38114" y="229568"/>
                  </a:lnTo>
                  <a:lnTo>
                    <a:pt x="40349" y="227339"/>
                  </a:lnTo>
                  <a:lnTo>
                    <a:pt x="40349" y="222881"/>
                  </a:lnTo>
                  <a:lnTo>
                    <a:pt x="42584" y="222881"/>
                  </a:lnTo>
                  <a:lnTo>
                    <a:pt x="42584" y="218427"/>
                  </a:lnTo>
                  <a:lnTo>
                    <a:pt x="44819" y="218427"/>
                  </a:lnTo>
                  <a:lnTo>
                    <a:pt x="44819" y="213968"/>
                  </a:lnTo>
                  <a:lnTo>
                    <a:pt x="47055" y="213968"/>
                  </a:lnTo>
                  <a:lnTo>
                    <a:pt x="47055" y="209510"/>
                  </a:lnTo>
                  <a:lnTo>
                    <a:pt x="49290" y="209510"/>
                  </a:lnTo>
                  <a:lnTo>
                    <a:pt x="49290" y="202823"/>
                  </a:lnTo>
                  <a:lnTo>
                    <a:pt x="51525" y="202823"/>
                  </a:lnTo>
                  <a:lnTo>
                    <a:pt x="51525" y="198364"/>
                  </a:lnTo>
                  <a:lnTo>
                    <a:pt x="53799" y="198364"/>
                  </a:lnTo>
                  <a:lnTo>
                    <a:pt x="53799" y="191677"/>
                  </a:lnTo>
                  <a:lnTo>
                    <a:pt x="56034" y="191677"/>
                  </a:lnTo>
                  <a:lnTo>
                    <a:pt x="56034" y="182764"/>
                  </a:lnTo>
                  <a:lnTo>
                    <a:pt x="58269" y="182764"/>
                  </a:lnTo>
                  <a:lnTo>
                    <a:pt x="58269" y="173848"/>
                  </a:lnTo>
                  <a:lnTo>
                    <a:pt x="60505" y="173848"/>
                  </a:lnTo>
                  <a:lnTo>
                    <a:pt x="60505" y="160473"/>
                  </a:lnTo>
                  <a:lnTo>
                    <a:pt x="62740" y="160473"/>
                  </a:lnTo>
                  <a:lnTo>
                    <a:pt x="60505" y="104753"/>
                  </a:lnTo>
                  <a:lnTo>
                    <a:pt x="47055" y="53491"/>
                  </a:lnTo>
                  <a:lnTo>
                    <a:pt x="38114" y="37887"/>
                  </a:lnTo>
                  <a:lnTo>
                    <a:pt x="33605" y="28974"/>
                  </a:lnTo>
                  <a:lnTo>
                    <a:pt x="31370" y="26745"/>
                  </a:lnTo>
                  <a:lnTo>
                    <a:pt x="29134" y="22287"/>
                  </a:lnTo>
                  <a:lnTo>
                    <a:pt x="11214" y="4454"/>
                  </a:lnTo>
                  <a:lnTo>
                    <a:pt x="6744" y="2229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507089" y="5829756"/>
            <a:ext cx="175260" cy="58419"/>
          </a:xfrm>
          <a:custGeom>
            <a:avLst/>
            <a:gdLst/>
            <a:ahLst/>
            <a:cxnLst/>
            <a:rect l="l" t="t" r="r" b="b"/>
            <a:pathLst>
              <a:path w="175259" h="58420">
                <a:moveTo>
                  <a:pt x="174809" y="49036"/>
                </a:moveTo>
                <a:lnTo>
                  <a:pt x="2274" y="51266"/>
                </a:lnTo>
                <a:lnTo>
                  <a:pt x="0" y="53495"/>
                </a:lnTo>
                <a:lnTo>
                  <a:pt x="2274" y="55720"/>
                </a:lnTo>
                <a:lnTo>
                  <a:pt x="8979" y="57949"/>
                </a:lnTo>
                <a:lnTo>
                  <a:pt x="165830" y="57949"/>
                </a:lnTo>
                <a:lnTo>
                  <a:pt x="174809" y="55720"/>
                </a:lnTo>
                <a:lnTo>
                  <a:pt x="174809" y="49036"/>
                </a:lnTo>
                <a:close/>
              </a:path>
              <a:path w="175259" h="58420">
                <a:moveTo>
                  <a:pt x="174809" y="0"/>
                </a:moveTo>
                <a:lnTo>
                  <a:pt x="2274" y="2229"/>
                </a:lnTo>
                <a:lnTo>
                  <a:pt x="0" y="4458"/>
                </a:lnTo>
                <a:lnTo>
                  <a:pt x="2274" y="6687"/>
                </a:lnTo>
                <a:lnTo>
                  <a:pt x="8979" y="8916"/>
                </a:lnTo>
                <a:lnTo>
                  <a:pt x="165830" y="8916"/>
                </a:lnTo>
                <a:lnTo>
                  <a:pt x="174809" y="6687"/>
                </a:lnTo>
                <a:lnTo>
                  <a:pt x="174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80480" y="5747290"/>
            <a:ext cx="573601" cy="1805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7456" y="3585184"/>
            <a:ext cx="27616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Noto Sans Mono CJK JP Bold"/>
                <a:cs typeface="Noto Sans Mono CJK JP Bold"/>
              </a:rPr>
              <a:t>学习开</a:t>
            </a:r>
            <a:r>
              <a:rPr sz="2000" spc="-15" dirty="0">
                <a:latin typeface="Noto Sans Mono CJK JP Bold"/>
                <a:cs typeface="Noto Sans Mono CJK JP Bold"/>
              </a:rPr>
              <a:t>始</a:t>
            </a:r>
            <a:r>
              <a:rPr sz="2000" dirty="0">
                <a:latin typeface="Noto Sans Mono CJK JP Bold"/>
                <a:cs typeface="Noto Sans Mono CJK JP Bold"/>
              </a:rPr>
              <a:t>时</a:t>
            </a:r>
            <a:r>
              <a:rPr sz="2000" spc="-15" dirty="0">
                <a:latin typeface="Noto Sans Mono CJK JP Bold"/>
                <a:cs typeface="Noto Sans Mono CJK JP Bold"/>
              </a:rPr>
              <a:t>，</a:t>
            </a:r>
            <a:r>
              <a:rPr sz="2000" dirty="0">
                <a:latin typeface="Noto Sans Mono CJK JP Bold"/>
                <a:cs typeface="Noto Sans Mono CJK JP Bold"/>
              </a:rPr>
              <a:t>根结点包 </a:t>
            </a:r>
            <a:r>
              <a:rPr sz="2000" spc="10" dirty="0">
                <a:latin typeface="Noto Sans Mono CJK JP Bold"/>
                <a:cs typeface="Noto Sans Mono CJK JP Bold"/>
              </a:rPr>
              <a:t>含样</a:t>
            </a:r>
            <a:r>
              <a:rPr sz="2000" dirty="0">
                <a:latin typeface="Noto Sans Mono CJK JP Bold"/>
                <a:cs typeface="Noto Sans Mono CJK JP Bold"/>
              </a:rPr>
              <a:t>例集</a:t>
            </a:r>
            <a:r>
              <a:rPr sz="2000" spc="-370" dirty="0">
                <a:latin typeface="Noto Sans Mono CJK JP Bold"/>
                <a:cs typeface="Noto Sans Mono CJK JP Bold"/>
              </a:rPr>
              <a:t> </a:t>
            </a:r>
            <a:r>
              <a:rPr sz="2000" i="1" spc="110" dirty="0">
                <a:latin typeface="Times New Roman"/>
                <a:cs typeface="Times New Roman"/>
              </a:rPr>
              <a:t>D</a:t>
            </a:r>
            <a:r>
              <a:rPr sz="2000" i="1" spc="1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中全部</a:t>
            </a:r>
            <a:r>
              <a:rPr sz="2000" spc="-5" dirty="0">
                <a:latin typeface="Verdana"/>
                <a:cs typeface="Verdana"/>
              </a:rPr>
              <a:t>17</a:t>
            </a:r>
            <a:r>
              <a:rPr sz="2000" dirty="0">
                <a:latin typeface="Noto Sans Mono CJK JP Bold"/>
                <a:cs typeface="Noto Sans Mono CJK JP Bold"/>
              </a:rPr>
              <a:t>个 </a:t>
            </a:r>
            <a:r>
              <a:rPr sz="2000" spc="10" dirty="0">
                <a:latin typeface="Noto Sans Mono CJK JP Bold"/>
                <a:cs typeface="Noto Sans Mono CJK JP Bold"/>
              </a:rPr>
              <a:t>样例</a:t>
            </a:r>
            <a:r>
              <a:rPr sz="2000" dirty="0">
                <a:latin typeface="Noto Sans Mono CJK JP Bold"/>
                <a:cs typeface="Noto Sans Mono CJK JP Bold"/>
              </a:rPr>
              <a:t>，权</a:t>
            </a:r>
            <a:r>
              <a:rPr sz="2000" spc="-15" dirty="0">
                <a:latin typeface="Noto Sans Mono CJK JP Bold"/>
                <a:cs typeface="Noto Sans Mono CJK JP Bold"/>
              </a:rPr>
              <a:t>重</a:t>
            </a:r>
            <a:r>
              <a:rPr sz="2000" dirty="0">
                <a:latin typeface="Noto Sans Mono CJK JP Bold"/>
                <a:cs typeface="Noto Sans Mono CJK JP Bold"/>
              </a:rPr>
              <a:t>均为</a:t>
            </a:r>
            <a:r>
              <a:rPr sz="2000" spc="-350" dirty="0">
                <a:latin typeface="Noto Sans Mono CJK JP Bold"/>
                <a:cs typeface="Noto Sans Mono CJK JP Bold"/>
              </a:rPr>
              <a:t> </a:t>
            </a:r>
            <a:r>
              <a:rPr sz="200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456" y="1392682"/>
            <a:ext cx="2159000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35"/>
              </a:spcBef>
            </a:pPr>
            <a:r>
              <a:rPr sz="24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仅通过无缺失值 的样例来判断划 分属性的优劣</a:t>
            </a:r>
            <a:endParaRPr sz="2400">
              <a:latin typeface="Noto Sans Mono CJK JP Bold"/>
              <a:cs typeface="Noto Sans Mono CJK JP Bol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67911" y="618744"/>
            <a:ext cx="702945" cy="4046220"/>
          </a:xfrm>
          <a:custGeom>
            <a:avLst/>
            <a:gdLst/>
            <a:ahLst/>
            <a:cxnLst/>
            <a:rect l="l" t="t" r="r" b="b"/>
            <a:pathLst>
              <a:path w="702945" h="4046220">
                <a:moveTo>
                  <a:pt x="702563" y="0"/>
                </a:moveTo>
                <a:lnTo>
                  <a:pt x="0" y="0"/>
                </a:lnTo>
                <a:lnTo>
                  <a:pt x="0" y="4046220"/>
                </a:lnTo>
                <a:lnTo>
                  <a:pt x="702563" y="4046220"/>
                </a:lnTo>
                <a:lnTo>
                  <a:pt x="702563" y="0"/>
                </a:lnTo>
                <a:close/>
              </a:path>
            </a:pathLst>
          </a:custGeom>
          <a:solidFill>
            <a:srgbClr val="FF00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个例子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39" y="1066571"/>
            <a:ext cx="8274684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686435" algn="l"/>
                <a:tab pos="1260475" algn="l"/>
                <a:tab pos="1835150" algn="l"/>
              </a:tabLst>
            </a:pPr>
            <a:r>
              <a:rPr sz="2200" spc="-5" dirty="0">
                <a:latin typeface="Noto Sans Mono CJK JP Bold"/>
                <a:cs typeface="Noto Sans Mono CJK JP Bold"/>
              </a:rPr>
              <a:t>令	，	，	</a:t>
            </a:r>
            <a:r>
              <a:rPr sz="2200" dirty="0">
                <a:latin typeface="Noto Sans Mono CJK JP Bold"/>
                <a:cs typeface="Noto Sans Mono CJK JP Bold"/>
              </a:rPr>
              <a:t>分别表示在</a:t>
            </a:r>
            <a:r>
              <a:rPr sz="2200" spc="355" dirty="0">
                <a:latin typeface="Noto Sans Mono CJK JP Bold"/>
                <a:cs typeface="Noto Sans Mono CJK JP Bold"/>
              </a:rPr>
              <a:t>属性</a:t>
            </a:r>
            <a:r>
              <a:rPr sz="2200" spc="210" dirty="0">
                <a:latin typeface="Noto Sans Mono CJK JP Bold"/>
                <a:cs typeface="Noto Sans Mono CJK JP Bold"/>
              </a:rPr>
              <a:t>“</a:t>
            </a:r>
            <a:r>
              <a:rPr sz="2200" spc="355" dirty="0">
                <a:latin typeface="Noto Sans Mono CJK JP Bold"/>
                <a:cs typeface="Noto Sans Mono CJK JP Bold"/>
              </a:rPr>
              <a:t>色泽</a:t>
            </a:r>
            <a:r>
              <a:rPr sz="2200" spc="210" dirty="0">
                <a:latin typeface="Noto Sans Mono CJK JP Bold"/>
                <a:cs typeface="Noto Sans Mono CJK JP Bold"/>
              </a:rPr>
              <a:t>”</a:t>
            </a:r>
            <a:r>
              <a:rPr sz="2200" spc="-5" dirty="0">
                <a:latin typeface="Noto Sans Mono CJK JP Bold"/>
                <a:cs typeface="Noto Sans Mono CJK JP Bold"/>
              </a:rPr>
              <a:t>上取</a:t>
            </a:r>
            <a:r>
              <a:rPr sz="2200" dirty="0">
                <a:latin typeface="Noto Sans Mono CJK JP Bold"/>
                <a:cs typeface="Noto Sans Mono CJK JP Bold"/>
              </a:rPr>
              <a:t>值</a:t>
            </a:r>
            <a:r>
              <a:rPr sz="2200" spc="280" dirty="0">
                <a:latin typeface="Noto Sans Mono CJK JP Bold"/>
                <a:cs typeface="Noto Sans Mono CJK JP Bold"/>
              </a:rPr>
              <a:t>为“</a:t>
            </a:r>
            <a:r>
              <a:rPr sz="2200" spc="360" dirty="0">
                <a:latin typeface="Noto Sans Mono CJK JP Bold"/>
                <a:cs typeface="Noto Sans Mono CJK JP Bold"/>
              </a:rPr>
              <a:t>青</a:t>
            </a:r>
            <a:r>
              <a:rPr sz="2200" spc="680" dirty="0">
                <a:latin typeface="Noto Sans Mono CJK JP Bold"/>
                <a:cs typeface="Noto Sans Mono CJK JP Bold"/>
              </a:rPr>
              <a:t>绿”</a:t>
            </a:r>
            <a:r>
              <a:rPr sz="2200" spc="500" dirty="0">
                <a:latin typeface="Noto Sans Mono CJK JP Bold"/>
                <a:cs typeface="Noto Sans Mono CJK JP Bold"/>
              </a:rPr>
              <a:t>“</a:t>
            </a:r>
            <a:r>
              <a:rPr sz="2200" spc="275" dirty="0">
                <a:latin typeface="Noto Sans Mono CJK JP Bold"/>
                <a:cs typeface="Noto Sans Mono CJK JP Bold"/>
              </a:rPr>
              <a:t>乌黑” </a:t>
            </a:r>
            <a:r>
              <a:rPr sz="2200" spc="5" dirty="0">
                <a:latin typeface="Noto Sans Mono CJK JP Bold"/>
                <a:cs typeface="Noto Sans Mono CJK JP Bold"/>
              </a:rPr>
              <a:t>以</a:t>
            </a:r>
            <a:r>
              <a:rPr sz="2200" spc="355" dirty="0">
                <a:latin typeface="Noto Sans Mono CJK JP Bold"/>
                <a:cs typeface="Noto Sans Mono CJK JP Bold"/>
              </a:rPr>
              <a:t>及</a:t>
            </a:r>
            <a:r>
              <a:rPr sz="2200" spc="204" dirty="0">
                <a:latin typeface="Noto Sans Mono CJK JP Bold"/>
                <a:cs typeface="Noto Sans Mono CJK JP Bold"/>
              </a:rPr>
              <a:t>“</a:t>
            </a:r>
            <a:r>
              <a:rPr sz="2200" spc="370" dirty="0">
                <a:latin typeface="Noto Sans Mono CJK JP Bold"/>
                <a:cs typeface="Noto Sans Mono CJK JP Bold"/>
              </a:rPr>
              <a:t>浅</a:t>
            </a:r>
            <a:r>
              <a:rPr sz="2200" spc="585" dirty="0">
                <a:latin typeface="Noto Sans Mono CJK JP Bold"/>
                <a:cs typeface="Noto Sans Mono CJK JP Bold"/>
              </a:rPr>
              <a:t>白</a:t>
            </a:r>
            <a:r>
              <a:rPr sz="2200" spc="350" dirty="0">
                <a:latin typeface="Noto Sans Mono CJK JP Bold"/>
                <a:cs typeface="Noto Sans Mono CJK JP Bold"/>
              </a:rPr>
              <a:t>”</a:t>
            </a:r>
            <a:r>
              <a:rPr sz="2200" spc="-5" dirty="0">
                <a:latin typeface="Noto Sans Mono CJK JP Bold"/>
                <a:cs typeface="Noto Sans Mono CJK JP Bold"/>
              </a:rPr>
              <a:t>的样</a:t>
            </a:r>
            <a:r>
              <a:rPr sz="2200" spc="10" dirty="0">
                <a:latin typeface="Noto Sans Mono CJK JP Bold"/>
                <a:cs typeface="Noto Sans Mono CJK JP Bold"/>
              </a:rPr>
              <a:t>本</a:t>
            </a:r>
            <a:r>
              <a:rPr sz="2200" spc="-5" dirty="0">
                <a:latin typeface="Noto Sans Mono CJK JP Bold"/>
                <a:cs typeface="Noto Sans Mono CJK JP Bold"/>
              </a:rPr>
              <a:t>子</a:t>
            </a:r>
            <a:r>
              <a:rPr sz="2200" spc="10" dirty="0">
                <a:latin typeface="Noto Sans Mono CJK JP Bold"/>
                <a:cs typeface="Noto Sans Mono CJK JP Bold"/>
              </a:rPr>
              <a:t>集</a:t>
            </a:r>
            <a:r>
              <a:rPr sz="2200" spc="-5" dirty="0">
                <a:latin typeface="Noto Sans Mono CJK JP Bold"/>
                <a:cs typeface="Noto Sans Mono CJK JP Bold"/>
              </a:rPr>
              <a:t>，有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39" y="3097529"/>
            <a:ext cx="1986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因此，样本</a:t>
            </a:r>
            <a:r>
              <a:rPr sz="2200" spc="-5" dirty="0">
                <a:latin typeface="Noto Sans Mono CJK JP Bold"/>
                <a:cs typeface="Noto Sans Mono CJK JP Bold"/>
              </a:rPr>
              <a:t>子集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6497" y="1137122"/>
            <a:ext cx="288925" cy="241935"/>
            <a:chOff x="736497" y="1137122"/>
            <a:chExt cx="288925" cy="241935"/>
          </a:xfrm>
        </p:grpSpPr>
        <p:sp>
          <p:nvSpPr>
            <p:cNvPr id="6" name="object 6"/>
            <p:cNvSpPr/>
            <p:nvPr/>
          </p:nvSpPr>
          <p:spPr>
            <a:xfrm>
              <a:off x="805274" y="1137122"/>
              <a:ext cx="86995" cy="22225"/>
            </a:xfrm>
            <a:custGeom>
              <a:avLst/>
              <a:gdLst/>
              <a:ahLst/>
              <a:cxnLst/>
              <a:rect l="l" t="t" r="r" b="b"/>
              <a:pathLst>
                <a:path w="86994" h="22225">
                  <a:moveTo>
                    <a:pt x="84308" y="0"/>
                  </a:moveTo>
                  <a:lnTo>
                    <a:pt x="79870" y="2181"/>
                  </a:lnTo>
                  <a:lnTo>
                    <a:pt x="73214" y="8775"/>
                  </a:lnTo>
                  <a:lnTo>
                    <a:pt x="68776" y="10956"/>
                  </a:lnTo>
                  <a:lnTo>
                    <a:pt x="53248" y="10956"/>
                  </a:lnTo>
                  <a:lnTo>
                    <a:pt x="44373" y="6568"/>
                  </a:lnTo>
                  <a:lnTo>
                    <a:pt x="42154" y="4387"/>
                  </a:lnTo>
                  <a:lnTo>
                    <a:pt x="37716" y="2181"/>
                  </a:lnTo>
                  <a:lnTo>
                    <a:pt x="37716" y="0"/>
                  </a:lnTo>
                  <a:lnTo>
                    <a:pt x="22184" y="2181"/>
                  </a:lnTo>
                  <a:lnTo>
                    <a:pt x="17750" y="4387"/>
                  </a:lnTo>
                  <a:lnTo>
                    <a:pt x="0" y="21938"/>
                  </a:lnTo>
                  <a:lnTo>
                    <a:pt x="8875" y="21938"/>
                  </a:lnTo>
                  <a:lnTo>
                    <a:pt x="15532" y="15370"/>
                  </a:lnTo>
                  <a:lnTo>
                    <a:pt x="19969" y="13163"/>
                  </a:lnTo>
                  <a:lnTo>
                    <a:pt x="19969" y="10956"/>
                  </a:lnTo>
                  <a:lnTo>
                    <a:pt x="35497" y="13163"/>
                  </a:lnTo>
                  <a:lnTo>
                    <a:pt x="39935" y="15370"/>
                  </a:lnTo>
                  <a:lnTo>
                    <a:pt x="42154" y="17551"/>
                  </a:lnTo>
                  <a:lnTo>
                    <a:pt x="51029" y="21938"/>
                  </a:lnTo>
                  <a:lnTo>
                    <a:pt x="68776" y="21938"/>
                  </a:lnTo>
                  <a:lnTo>
                    <a:pt x="75433" y="15370"/>
                  </a:lnTo>
                  <a:lnTo>
                    <a:pt x="79870" y="13163"/>
                  </a:lnTo>
                  <a:lnTo>
                    <a:pt x="86527" y="6568"/>
                  </a:lnTo>
                  <a:lnTo>
                    <a:pt x="84308" y="2181"/>
                  </a:lnTo>
                  <a:lnTo>
                    <a:pt x="84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497" y="1198595"/>
              <a:ext cx="195239" cy="180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2797" y="1167875"/>
              <a:ext cx="62230" cy="114300"/>
            </a:xfrm>
            <a:custGeom>
              <a:avLst/>
              <a:gdLst/>
              <a:ahLst/>
              <a:cxnLst/>
              <a:rect l="l" t="t" r="r" b="b"/>
              <a:pathLst>
                <a:path w="62230" h="114300">
                  <a:moveTo>
                    <a:pt x="37716" y="0"/>
                  </a:moveTo>
                  <a:lnTo>
                    <a:pt x="31059" y="2181"/>
                  </a:lnTo>
                  <a:lnTo>
                    <a:pt x="26622" y="4362"/>
                  </a:lnTo>
                  <a:lnTo>
                    <a:pt x="24403" y="6543"/>
                  </a:lnTo>
                  <a:lnTo>
                    <a:pt x="17746" y="8775"/>
                  </a:lnTo>
                  <a:lnTo>
                    <a:pt x="0" y="8775"/>
                  </a:lnTo>
                  <a:lnTo>
                    <a:pt x="0" y="13137"/>
                  </a:lnTo>
                  <a:lnTo>
                    <a:pt x="17746" y="13137"/>
                  </a:lnTo>
                  <a:lnTo>
                    <a:pt x="24403" y="10956"/>
                  </a:lnTo>
                  <a:lnTo>
                    <a:pt x="24403" y="107565"/>
                  </a:lnTo>
                  <a:lnTo>
                    <a:pt x="6656" y="109771"/>
                  </a:lnTo>
                  <a:lnTo>
                    <a:pt x="2218" y="109771"/>
                  </a:lnTo>
                  <a:lnTo>
                    <a:pt x="2218" y="114159"/>
                  </a:lnTo>
                  <a:lnTo>
                    <a:pt x="62119" y="114159"/>
                  </a:lnTo>
                  <a:lnTo>
                    <a:pt x="62119" y="109771"/>
                  </a:lnTo>
                  <a:lnTo>
                    <a:pt x="55463" y="109771"/>
                  </a:lnTo>
                  <a:lnTo>
                    <a:pt x="42154" y="107565"/>
                  </a:lnTo>
                  <a:lnTo>
                    <a:pt x="39935" y="105384"/>
                  </a:lnTo>
                  <a:lnTo>
                    <a:pt x="37716" y="100996"/>
                  </a:lnTo>
                  <a:lnTo>
                    <a:pt x="37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39475" y="1136985"/>
            <a:ext cx="294640" cy="240665"/>
            <a:chOff x="1239475" y="1136985"/>
            <a:chExt cx="294640" cy="240665"/>
          </a:xfrm>
        </p:grpSpPr>
        <p:sp>
          <p:nvSpPr>
            <p:cNvPr id="10" name="object 10"/>
            <p:cNvSpPr/>
            <p:nvPr/>
          </p:nvSpPr>
          <p:spPr>
            <a:xfrm>
              <a:off x="1308621" y="1136985"/>
              <a:ext cx="86995" cy="22225"/>
            </a:xfrm>
            <a:custGeom>
              <a:avLst/>
              <a:gdLst/>
              <a:ahLst/>
              <a:cxnLst/>
              <a:rect l="l" t="t" r="r" b="b"/>
              <a:pathLst>
                <a:path w="86994" h="22225">
                  <a:moveTo>
                    <a:pt x="84760" y="0"/>
                  </a:moveTo>
                  <a:lnTo>
                    <a:pt x="80302" y="2171"/>
                  </a:lnTo>
                  <a:lnTo>
                    <a:pt x="73609" y="8737"/>
                  </a:lnTo>
                  <a:lnTo>
                    <a:pt x="69147" y="10909"/>
                  </a:lnTo>
                  <a:lnTo>
                    <a:pt x="53533" y="10909"/>
                  </a:lnTo>
                  <a:lnTo>
                    <a:pt x="44611" y="6540"/>
                  </a:lnTo>
                  <a:lnTo>
                    <a:pt x="42382" y="4368"/>
                  </a:lnTo>
                  <a:lnTo>
                    <a:pt x="37919" y="2171"/>
                  </a:lnTo>
                  <a:lnTo>
                    <a:pt x="37919" y="0"/>
                  </a:lnTo>
                  <a:lnTo>
                    <a:pt x="22305" y="2171"/>
                  </a:lnTo>
                  <a:lnTo>
                    <a:pt x="17847" y="4368"/>
                  </a:lnTo>
                  <a:lnTo>
                    <a:pt x="0" y="21843"/>
                  </a:lnTo>
                  <a:lnTo>
                    <a:pt x="8925" y="21843"/>
                  </a:lnTo>
                  <a:lnTo>
                    <a:pt x="15613" y="15303"/>
                  </a:lnTo>
                  <a:lnTo>
                    <a:pt x="20076" y="13106"/>
                  </a:lnTo>
                  <a:lnTo>
                    <a:pt x="20076" y="10909"/>
                  </a:lnTo>
                  <a:lnTo>
                    <a:pt x="35690" y="13106"/>
                  </a:lnTo>
                  <a:lnTo>
                    <a:pt x="40153" y="15303"/>
                  </a:lnTo>
                  <a:lnTo>
                    <a:pt x="42382" y="17475"/>
                  </a:lnTo>
                  <a:lnTo>
                    <a:pt x="51304" y="21843"/>
                  </a:lnTo>
                  <a:lnTo>
                    <a:pt x="69147" y="21843"/>
                  </a:lnTo>
                  <a:lnTo>
                    <a:pt x="75839" y="15303"/>
                  </a:lnTo>
                  <a:lnTo>
                    <a:pt x="80302" y="13106"/>
                  </a:lnTo>
                  <a:lnTo>
                    <a:pt x="86994" y="6540"/>
                  </a:lnTo>
                  <a:lnTo>
                    <a:pt x="84760" y="2171"/>
                  </a:lnTo>
                  <a:lnTo>
                    <a:pt x="84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9475" y="1198191"/>
              <a:ext cx="196290" cy="179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0300" y="1167595"/>
              <a:ext cx="73605" cy="1158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72848" y="1139888"/>
            <a:ext cx="295910" cy="240029"/>
            <a:chOff x="1772848" y="1139888"/>
            <a:chExt cx="295910" cy="240029"/>
          </a:xfrm>
        </p:grpSpPr>
        <p:sp>
          <p:nvSpPr>
            <p:cNvPr id="14" name="object 14"/>
            <p:cNvSpPr/>
            <p:nvPr/>
          </p:nvSpPr>
          <p:spPr>
            <a:xfrm>
              <a:off x="1841821" y="1139888"/>
              <a:ext cx="86995" cy="22225"/>
            </a:xfrm>
            <a:custGeom>
              <a:avLst/>
              <a:gdLst/>
              <a:ahLst/>
              <a:cxnLst/>
              <a:rect l="l" t="t" r="r" b="b"/>
              <a:pathLst>
                <a:path w="86994" h="22225">
                  <a:moveTo>
                    <a:pt x="84543" y="0"/>
                  </a:moveTo>
                  <a:lnTo>
                    <a:pt x="80093" y="2162"/>
                  </a:lnTo>
                  <a:lnTo>
                    <a:pt x="73416" y="8699"/>
                  </a:lnTo>
                  <a:lnTo>
                    <a:pt x="68970" y="10861"/>
                  </a:lnTo>
                  <a:lnTo>
                    <a:pt x="53392" y="10861"/>
                  </a:lnTo>
                  <a:lnTo>
                    <a:pt x="44496" y="6512"/>
                  </a:lnTo>
                  <a:lnTo>
                    <a:pt x="42269" y="4349"/>
                  </a:lnTo>
                  <a:lnTo>
                    <a:pt x="37819" y="2162"/>
                  </a:lnTo>
                  <a:lnTo>
                    <a:pt x="37819" y="0"/>
                  </a:lnTo>
                  <a:lnTo>
                    <a:pt x="22246" y="2162"/>
                  </a:lnTo>
                  <a:lnTo>
                    <a:pt x="17796" y="4349"/>
                  </a:lnTo>
                  <a:lnTo>
                    <a:pt x="0" y="21749"/>
                  </a:lnTo>
                  <a:lnTo>
                    <a:pt x="8896" y="21749"/>
                  </a:lnTo>
                  <a:lnTo>
                    <a:pt x="15573" y="15237"/>
                  </a:lnTo>
                  <a:lnTo>
                    <a:pt x="20023" y="13049"/>
                  </a:lnTo>
                  <a:lnTo>
                    <a:pt x="20023" y="10861"/>
                  </a:lnTo>
                  <a:lnTo>
                    <a:pt x="35596" y="13049"/>
                  </a:lnTo>
                  <a:lnTo>
                    <a:pt x="40046" y="15237"/>
                  </a:lnTo>
                  <a:lnTo>
                    <a:pt x="42269" y="17399"/>
                  </a:lnTo>
                  <a:lnTo>
                    <a:pt x="51169" y="21749"/>
                  </a:lnTo>
                  <a:lnTo>
                    <a:pt x="68970" y="21749"/>
                  </a:lnTo>
                  <a:lnTo>
                    <a:pt x="75643" y="15237"/>
                  </a:lnTo>
                  <a:lnTo>
                    <a:pt x="80093" y="13049"/>
                  </a:lnTo>
                  <a:lnTo>
                    <a:pt x="86766" y="6512"/>
                  </a:lnTo>
                  <a:lnTo>
                    <a:pt x="84543" y="2162"/>
                  </a:lnTo>
                  <a:lnTo>
                    <a:pt x="84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2848" y="1200829"/>
              <a:ext cx="195787" cy="1784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0884" y="1170365"/>
              <a:ext cx="77870" cy="115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73068" y="2017616"/>
            <a:ext cx="753903" cy="253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1003" y="2138984"/>
            <a:ext cx="144145" cy="50165"/>
          </a:xfrm>
          <a:custGeom>
            <a:avLst/>
            <a:gdLst/>
            <a:ahLst/>
            <a:cxnLst/>
            <a:rect l="l" t="t" r="r" b="b"/>
            <a:pathLst>
              <a:path w="144144" h="50164">
                <a:moveTo>
                  <a:pt x="143773" y="40462"/>
                </a:moveTo>
                <a:lnTo>
                  <a:pt x="1838" y="40462"/>
                </a:lnTo>
                <a:lnTo>
                  <a:pt x="1838" y="44137"/>
                </a:lnTo>
                <a:lnTo>
                  <a:pt x="0" y="45977"/>
                </a:lnTo>
                <a:lnTo>
                  <a:pt x="1838" y="47816"/>
                </a:lnTo>
                <a:lnTo>
                  <a:pt x="7354" y="49655"/>
                </a:lnTo>
                <a:lnTo>
                  <a:pt x="138224" y="49655"/>
                </a:lnTo>
                <a:lnTo>
                  <a:pt x="143773" y="47816"/>
                </a:lnTo>
                <a:lnTo>
                  <a:pt x="143773" y="40462"/>
                </a:lnTo>
                <a:close/>
              </a:path>
              <a:path w="144144" h="50164">
                <a:moveTo>
                  <a:pt x="143773" y="0"/>
                </a:moveTo>
                <a:lnTo>
                  <a:pt x="1838" y="1839"/>
                </a:lnTo>
                <a:lnTo>
                  <a:pt x="0" y="3678"/>
                </a:lnTo>
                <a:lnTo>
                  <a:pt x="1838" y="7357"/>
                </a:lnTo>
                <a:lnTo>
                  <a:pt x="7354" y="9196"/>
                </a:lnTo>
                <a:lnTo>
                  <a:pt x="138224" y="9196"/>
                </a:lnTo>
                <a:lnTo>
                  <a:pt x="143773" y="7357"/>
                </a:lnTo>
                <a:lnTo>
                  <a:pt x="143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6801" y="2091167"/>
            <a:ext cx="143773" cy="141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868896" y="1966100"/>
            <a:ext cx="718185" cy="393700"/>
            <a:chOff x="2868896" y="1966100"/>
            <a:chExt cx="718185" cy="393700"/>
          </a:xfrm>
        </p:grpSpPr>
        <p:sp>
          <p:nvSpPr>
            <p:cNvPr id="21" name="object 21"/>
            <p:cNvSpPr/>
            <p:nvPr/>
          </p:nvSpPr>
          <p:spPr>
            <a:xfrm>
              <a:off x="2880896" y="2034161"/>
              <a:ext cx="62865" cy="97790"/>
            </a:xfrm>
            <a:custGeom>
              <a:avLst/>
              <a:gdLst/>
              <a:ahLst/>
              <a:cxnLst/>
              <a:rect l="l" t="t" r="r" b="b"/>
              <a:pathLst>
                <a:path w="62864" h="97789">
                  <a:moveTo>
                    <a:pt x="42386" y="0"/>
                  </a:moveTo>
                  <a:lnTo>
                    <a:pt x="20257" y="1849"/>
                  </a:lnTo>
                  <a:lnTo>
                    <a:pt x="12903" y="5514"/>
                  </a:lnTo>
                  <a:lnTo>
                    <a:pt x="7354" y="11029"/>
                  </a:lnTo>
                  <a:lnTo>
                    <a:pt x="5516" y="11029"/>
                  </a:lnTo>
                  <a:lnTo>
                    <a:pt x="5516" y="14695"/>
                  </a:lnTo>
                  <a:lnTo>
                    <a:pt x="3677" y="14695"/>
                  </a:lnTo>
                  <a:lnTo>
                    <a:pt x="3677" y="18383"/>
                  </a:lnTo>
                  <a:lnTo>
                    <a:pt x="1838" y="18383"/>
                  </a:lnTo>
                  <a:lnTo>
                    <a:pt x="1838" y="25741"/>
                  </a:lnTo>
                  <a:lnTo>
                    <a:pt x="0" y="27580"/>
                  </a:lnTo>
                  <a:lnTo>
                    <a:pt x="1838" y="31259"/>
                  </a:lnTo>
                  <a:lnTo>
                    <a:pt x="3677" y="33098"/>
                  </a:lnTo>
                  <a:lnTo>
                    <a:pt x="14741" y="33098"/>
                  </a:lnTo>
                  <a:lnTo>
                    <a:pt x="16580" y="31259"/>
                  </a:lnTo>
                  <a:lnTo>
                    <a:pt x="14741" y="22062"/>
                  </a:lnTo>
                  <a:lnTo>
                    <a:pt x="7354" y="20223"/>
                  </a:lnTo>
                  <a:lnTo>
                    <a:pt x="11064" y="16547"/>
                  </a:lnTo>
                  <a:lnTo>
                    <a:pt x="11064" y="12878"/>
                  </a:lnTo>
                  <a:lnTo>
                    <a:pt x="12903" y="12878"/>
                  </a:lnTo>
                  <a:lnTo>
                    <a:pt x="16580" y="9180"/>
                  </a:lnTo>
                  <a:lnTo>
                    <a:pt x="20257" y="7363"/>
                  </a:lnTo>
                  <a:lnTo>
                    <a:pt x="20257" y="5514"/>
                  </a:lnTo>
                  <a:lnTo>
                    <a:pt x="36870" y="7363"/>
                  </a:lnTo>
                  <a:lnTo>
                    <a:pt x="40548" y="9180"/>
                  </a:lnTo>
                  <a:lnTo>
                    <a:pt x="42386" y="11029"/>
                  </a:lnTo>
                  <a:lnTo>
                    <a:pt x="46064" y="11029"/>
                  </a:lnTo>
                  <a:lnTo>
                    <a:pt x="46064" y="14695"/>
                  </a:lnTo>
                  <a:lnTo>
                    <a:pt x="47902" y="18383"/>
                  </a:lnTo>
                  <a:lnTo>
                    <a:pt x="49773" y="38616"/>
                  </a:lnTo>
                  <a:lnTo>
                    <a:pt x="47902" y="38616"/>
                  </a:lnTo>
                  <a:lnTo>
                    <a:pt x="47902" y="42295"/>
                  </a:lnTo>
                  <a:lnTo>
                    <a:pt x="46064" y="42295"/>
                  </a:lnTo>
                  <a:lnTo>
                    <a:pt x="46064" y="45970"/>
                  </a:lnTo>
                  <a:lnTo>
                    <a:pt x="44225" y="47810"/>
                  </a:lnTo>
                  <a:lnTo>
                    <a:pt x="42386" y="47810"/>
                  </a:lnTo>
                  <a:lnTo>
                    <a:pt x="42386" y="51488"/>
                  </a:lnTo>
                  <a:lnTo>
                    <a:pt x="3677" y="90111"/>
                  </a:lnTo>
                  <a:lnTo>
                    <a:pt x="1838" y="90111"/>
                  </a:lnTo>
                  <a:lnTo>
                    <a:pt x="1838" y="95626"/>
                  </a:lnTo>
                  <a:lnTo>
                    <a:pt x="0" y="97466"/>
                  </a:lnTo>
                  <a:lnTo>
                    <a:pt x="58967" y="97466"/>
                  </a:lnTo>
                  <a:lnTo>
                    <a:pt x="60806" y="95626"/>
                  </a:lnTo>
                  <a:lnTo>
                    <a:pt x="60806" y="82754"/>
                  </a:lnTo>
                  <a:lnTo>
                    <a:pt x="62677" y="82754"/>
                  </a:lnTo>
                  <a:lnTo>
                    <a:pt x="62677" y="71718"/>
                  </a:lnTo>
                  <a:lnTo>
                    <a:pt x="58967" y="71718"/>
                  </a:lnTo>
                  <a:lnTo>
                    <a:pt x="58967" y="77236"/>
                  </a:lnTo>
                  <a:lnTo>
                    <a:pt x="57128" y="77236"/>
                  </a:lnTo>
                  <a:lnTo>
                    <a:pt x="57128" y="82754"/>
                  </a:lnTo>
                  <a:lnTo>
                    <a:pt x="55289" y="84593"/>
                  </a:lnTo>
                  <a:lnTo>
                    <a:pt x="44225" y="86433"/>
                  </a:lnTo>
                  <a:lnTo>
                    <a:pt x="14741" y="86433"/>
                  </a:lnTo>
                  <a:lnTo>
                    <a:pt x="18419" y="84593"/>
                  </a:lnTo>
                  <a:lnTo>
                    <a:pt x="58967" y="44131"/>
                  </a:lnTo>
                  <a:lnTo>
                    <a:pt x="58967" y="40455"/>
                  </a:lnTo>
                  <a:lnTo>
                    <a:pt x="60806" y="40455"/>
                  </a:lnTo>
                  <a:lnTo>
                    <a:pt x="60806" y="36777"/>
                  </a:lnTo>
                  <a:lnTo>
                    <a:pt x="62677" y="36777"/>
                  </a:lnTo>
                  <a:lnTo>
                    <a:pt x="60806" y="20223"/>
                  </a:lnTo>
                  <a:lnTo>
                    <a:pt x="58967" y="14695"/>
                  </a:lnTo>
                  <a:lnTo>
                    <a:pt x="57128" y="12878"/>
                  </a:lnTo>
                  <a:lnTo>
                    <a:pt x="55289" y="9180"/>
                  </a:lnTo>
                  <a:lnTo>
                    <a:pt x="53451" y="7363"/>
                  </a:lnTo>
                  <a:lnTo>
                    <a:pt x="42386" y="1849"/>
                  </a:lnTo>
                  <a:lnTo>
                    <a:pt x="42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8896" y="1966100"/>
              <a:ext cx="717962" cy="393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701149" y="2138984"/>
            <a:ext cx="144145" cy="50165"/>
          </a:xfrm>
          <a:custGeom>
            <a:avLst/>
            <a:gdLst/>
            <a:ahLst/>
            <a:cxnLst/>
            <a:rect l="l" t="t" r="r" b="b"/>
            <a:pathLst>
              <a:path w="144145" h="50164">
                <a:moveTo>
                  <a:pt x="143773" y="40462"/>
                </a:moveTo>
                <a:lnTo>
                  <a:pt x="1838" y="40462"/>
                </a:lnTo>
                <a:lnTo>
                  <a:pt x="1838" y="44137"/>
                </a:lnTo>
                <a:lnTo>
                  <a:pt x="0" y="45977"/>
                </a:lnTo>
                <a:lnTo>
                  <a:pt x="1838" y="47816"/>
                </a:lnTo>
                <a:lnTo>
                  <a:pt x="5548" y="49655"/>
                </a:lnTo>
                <a:lnTo>
                  <a:pt x="136418" y="49655"/>
                </a:lnTo>
                <a:lnTo>
                  <a:pt x="143773" y="47816"/>
                </a:lnTo>
                <a:lnTo>
                  <a:pt x="143773" y="40462"/>
                </a:lnTo>
                <a:close/>
              </a:path>
              <a:path w="144145" h="50164">
                <a:moveTo>
                  <a:pt x="143773" y="0"/>
                </a:moveTo>
                <a:lnTo>
                  <a:pt x="1838" y="1839"/>
                </a:lnTo>
                <a:lnTo>
                  <a:pt x="0" y="3678"/>
                </a:lnTo>
                <a:lnTo>
                  <a:pt x="1838" y="7357"/>
                </a:lnTo>
                <a:lnTo>
                  <a:pt x="5548" y="9196"/>
                </a:lnTo>
                <a:lnTo>
                  <a:pt x="136418" y="9196"/>
                </a:lnTo>
                <a:lnTo>
                  <a:pt x="143773" y="7357"/>
                </a:lnTo>
                <a:lnTo>
                  <a:pt x="143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937115" y="2072777"/>
            <a:ext cx="462915" cy="149225"/>
            <a:chOff x="3937115" y="2072777"/>
            <a:chExt cx="462915" cy="149225"/>
          </a:xfrm>
        </p:grpSpPr>
        <p:sp>
          <p:nvSpPr>
            <p:cNvPr id="25" name="object 25"/>
            <p:cNvSpPr/>
            <p:nvPr/>
          </p:nvSpPr>
          <p:spPr>
            <a:xfrm>
              <a:off x="3937115" y="2072777"/>
              <a:ext cx="70031" cy="145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4018" y="2197837"/>
              <a:ext cx="22225" cy="18415"/>
            </a:xfrm>
            <a:custGeom>
              <a:avLst/>
              <a:gdLst/>
              <a:ahLst/>
              <a:cxnLst/>
              <a:rect l="l" t="t" r="r" b="b"/>
              <a:pathLst>
                <a:path w="22225" h="18414">
                  <a:moveTo>
                    <a:pt x="16580" y="0"/>
                  </a:moveTo>
                  <a:lnTo>
                    <a:pt x="7354" y="1839"/>
                  </a:lnTo>
                  <a:lnTo>
                    <a:pt x="3677" y="3678"/>
                  </a:lnTo>
                  <a:lnTo>
                    <a:pt x="1838" y="3678"/>
                  </a:lnTo>
                  <a:lnTo>
                    <a:pt x="1838" y="7357"/>
                  </a:lnTo>
                  <a:lnTo>
                    <a:pt x="0" y="9193"/>
                  </a:lnTo>
                  <a:lnTo>
                    <a:pt x="1838" y="14711"/>
                  </a:lnTo>
                  <a:lnTo>
                    <a:pt x="3677" y="16550"/>
                  </a:lnTo>
                  <a:lnTo>
                    <a:pt x="7354" y="18390"/>
                  </a:lnTo>
                  <a:lnTo>
                    <a:pt x="16580" y="18390"/>
                  </a:lnTo>
                  <a:lnTo>
                    <a:pt x="20257" y="16550"/>
                  </a:lnTo>
                  <a:lnTo>
                    <a:pt x="22128" y="14711"/>
                  </a:lnTo>
                  <a:lnTo>
                    <a:pt x="20257" y="3678"/>
                  </a:lnTo>
                  <a:lnTo>
                    <a:pt x="16580" y="1839"/>
                  </a:lnTo>
                  <a:lnTo>
                    <a:pt x="16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3791" y="2072777"/>
              <a:ext cx="305965" cy="1489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675672" y="2007504"/>
            <a:ext cx="753598" cy="2555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3264" y="2129720"/>
            <a:ext cx="144145" cy="50165"/>
          </a:xfrm>
          <a:custGeom>
            <a:avLst/>
            <a:gdLst/>
            <a:ahLst/>
            <a:cxnLst/>
            <a:rect l="l" t="t" r="r" b="b"/>
            <a:pathLst>
              <a:path w="144145" h="50164">
                <a:moveTo>
                  <a:pt x="143715" y="40745"/>
                </a:moveTo>
                <a:lnTo>
                  <a:pt x="1837" y="40745"/>
                </a:lnTo>
                <a:lnTo>
                  <a:pt x="1837" y="44446"/>
                </a:lnTo>
                <a:lnTo>
                  <a:pt x="0" y="46298"/>
                </a:lnTo>
                <a:lnTo>
                  <a:pt x="1837" y="48150"/>
                </a:lnTo>
                <a:lnTo>
                  <a:pt x="7351" y="50002"/>
                </a:lnTo>
                <a:lnTo>
                  <a:pt x="138168" y="50002"/>
                </a:lnTo>
                <a:lnTo>
                  <a:pt x="143715" y="48150"/>
                </a:lnTo>
                <a:lnTo>
                  <a:pt x="143715" y="40745"/>
                </a:lnTo>
                <a:close/>
              </a:path>
              <a:path w="144145" h="50164">
                <a:moveTo>
                  <a:pt x="143715" y="0"/>
                </a:moveTo>
                <a:lnTo>
                  <a:pt x="1837" y="1852"/>
                </a:lnTo>
                <a:lnTo>
                  <a:pt x="0" y="3704"/>
                </a:lnTo>
                <a:lnTo>
                  <a:pt x="1837" y="7408"/>
                </a:lnTo>
                <a:lnTo>
                  <a:pt x="7351" y="9260"/>
                </a:lnTo>
                <a:lnTo>
                  <a:pt x="138168" y="9260"/>
                </a:lnTo>
                <a:lnTo>
                  <a:pt x="143715" y="7408"/>
                </a:lnTo>
                <a:lnTo>
                  <a:pt x="14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59103" y="1955628"/>
            <a:ext cx="911141" cy="3981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3895" y="1966100"/>
            <a:ext cx="914551" cy="8541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8567" y="2081569"/>
            <a:ext cx="143715" cy="142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970572" y="1955628"/>
            <a:ext cx="718185" cy="396875"/>
            <a:chOff x="6970572" y="1955628"/>
            <a:chExt cx="718185" cy="396875"/>
          </a:xfrm>
        </p:grpSpPr>
        <p:sp>
          <p:nvSpPr>
            <p:cNvPr id="34" name="object 34"/>
            <p:cNvSpPr/>
            <p:nvPr/>
          </p:nvSpPr>
          <p:spPr>
            <a:xfrm>
              <a:off x="6982568" y="2024164"/>
              <a:ext cx="62865" cy="98425"/>
            </a:xfrm>
            <a:custGeom>
              <a:avLst/>
              <a:gdLst/>
              <a:ahLst/>
              <a:cxnLst/>
              <a:rect l="l" t="t" r="r" b="b"/>
              <a:pathLst>
                <a:path w="62865" h="98425">
                  <a:moveTo>
                    <a:pt x="42369" y="0"/>
                  </a:moveTo>
                  <a:lnTo>
                    <a:pt x="20249" y="1861"/>
                  </a:lnTo>
                  <a:lnTo>
                    <a:pt x="12897" y="5553"/>
                  </a:lnTo>
                  <a:lnTo>
                    <a:pt x="7351" y="11106"/>
                  </a:lnTo>
                  <a:lnTo>
                    <a:pt x="5513" y="11106"/>
                  </a:lnTo>
                  <a:lnTo>
                    <a:pt x="5513" y="14797"/>
                  </a:lnTo>
                  <a:lnTo>
                    <a:pt x="3675" y="14797"/>
                  </a:lnTo>
                  <a:lnTo>
                    <a:pt x="3675" y="18512"/>
                  </a:lnTo>
                  <a:lnTo>
                    <a:pt x="1837" y="18512"/>
                  </a:lnTo>
                  <a:lnTo>
                    <a:pt x="1837" y="25920"/>
                  </a:lnTo>
                  <a:lnTo>
                    <a:pt x="0" y="27773"/>
                  </a:lnTo>
                  <a:lnTo>
                    <a:pt x="1837" y="31477"/>
                  </a:lnTo>
                  <a:lnTo>
                    <a:pt x="3675" y="33329"/>
                  </a:lnTo>
                  <a:lnTo>
                    <a:pt x="14735" y="33329"/>
                  </a:lnTo>
                  <a:lnTo>
                    <a:pt x="16573" y="31477"/>
                  </a:lnTo>
                  <a:lnTo>
                    <a:pt x="14735" y="22216"/>
                  </a:lnTo>
                  <a:lnTo>
                    <a:pt x="7351" y="20364"/>
                  </a:lnTo>
                  <a:lnTo>
                    <a:pt x="11059" y="16663"/>
                  </a:lnTo>
                  <a:lnTo>
                    <a:pt x="11059" y="12968"/>
                  </a:lnTo>
                  <a:lnTo>
                    <a:pt x="12897" y="12968"/>
                  </a:lnTo>
                  <a:lnTo>
                    <a:pt x="16573" y="9244"/>
                  </a:lnTo>
                  <a:lnTo>
                    <a:pt x="20249" y="7415"/>
                  </a:lnTo>
                  <a:lnTo>
                    <a:pt x="20249" y="5553"/>
                  </a:lnTo>
                  <a:lnTo>
                    <a:pt x="36855" y="7415"/>
                  </a:lnTo>
                  <a:lnTo>
                    <a:pt x="40531" y="9244"/>
                  </a:lnTo>
                  <a:lnTo>
                    <a:pt x="42369" y="11106"/>
                  </a:lnTo>
                  <a:lnTo>
                    <a:pt x="46045" y="11106"/>
                  </a:lnTo>
                  <a:lnTo>
                    <a:pt x="46045" y="14797"/>
                  </a:lnTo>
                  <a:lnTo>
                    <a:pt x="47883" y="18512"/>
                  </a:lnTo>
                  <a:lnTo>
                    <a:pt x="49753" y="38886"/>
                  </a:lnTo>
                  <a:lnTo>
                    <a:pt x="47883" y="38886"/>
                  </a:lnTo>
                  <a:lnTo>
                    <a:pt x="47883" y="42590"/>
                  </a:lnTo>
                  <a:lnTo>
                    <a:pt x="46045" y="42590"/>
                  </a:lnTo>
                  <a:lnTo>
                    <a:pt x="46045" y="46291"/>
                  </a:lnTo>
                  <a:lnTo>
                    <a:pt x="44207" y="48144"/>
                  </a:lnTo>
                  <a:lnTo>
                    <a:pt x="42369" y="48144"/>
                  </a:lnTo>
                  <a:lnTo>
                    <a:pt x="42369" y="51848"/>
                  </a:lnTo>
                  <a:lnTo>
                    <a:pt x="3675" y="90741"/>
                  </a:lnTo>
                  <a:lnTo>
                    <a:pt x="1837" y="90741"/>
                  </a:lnTo>
                  <a:lnTo>
                    <a:pt x="1837" y="96294"/>
                  </a:lnTo>
                  <a:lnTo>
                    <a:pt x="0" y="98146"/>
                  </a:lnTo>
                  <a:lnTo>
                    <a:pt x="58943" y="98146"/>
                  </a:lnTo>
                  <a:lnTo>
                    <a:pt x="60781" y="96294"/>
                  </a:lnTo>
                  <a:lnTo>
                    <a:pt x="60781" y="83332"/>
                  </a:lnTo>
                  <a:lnTo>
                    <a:pt x="62651" y="83332"/>
                  </a:lnTo>
                  <a:lnTo>
                    <a:pt x="62651" y="72219"/>
                  </a:lnTo>
                  <a:lnTo>
                    <a:pt x="58943" y="72219"/>
                  </a:lnTo>
                  <a:lnTo>
                    <a:pt x="58943" y="77775"/>
                  </a:lnTo>
                  <a:lnTo>
                    <a:pt x="57105" y="77775"/>
                  </a:lnTo>
                  <a:lnTo>
                    <a:pt x="57105" y="83332"/>
                  </a:lnTo>
                  <a:lnTo>
                    <a:pt x="55267" y="85184"/>
                  </a:lnTo>
                  <a:lnTo>
                    <a:pt x="44207" y="87036"/>
                  </a:lnTo>
                  <a:lnTo>
                    <a:pt x="14735" y="87036"/>
                  </a:lnTo>
                  <a:lnTo>
                    <a:pt x="18411" y="85184"/>
                  </a:lnTo>
                  <a:lnTo>
                    <a:pt x="58943" y="44439"/>
                  </a:lnTo>
                  <a:lnTo>
                    <a:pt x="58943" y="40738"/>
                  </a:lnTo>
                  <a:lnTo>
                    <a:pt x="60781" y="40738"/>
                  </a:lnTo>
                  <a:lnTo>
                    <a:pt x="60781" y="37034"/>
                  </a:lnTo>
                  <a:lnTo>
                    <a:pt x="62651" y="37034"/>
                  </a:lnTo>
                  <a:lnTo>
                    <a:pt x="60781" y="20364"/>
                  </a:lnTo>
                  <a:lnTo>
                    <a:pt x="58943" y="14797"/>
                  </a:lnTo>
                  <a:lnTo>
                    <a:pt x="57105" y="12968"/>
                  </a:lnTo>
                  <a:lnTo>
                    <a:pt x="55267" y="9244"/>
                  </a:lnTo>
                  <a:lnTo>
                    <a:pt x="53429" y="7415"/>
                  </a:lnTo>
                  <a:lnTo>
                    <a:pt x="42369" y="1861"/>
                  </a:lnTo>
                  <a:lnTo>
                    <a:pt x="42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0572" y="1955628"/>
              <a:ext cx="717672" cy="3963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802488" y="2129720"/>
            <a:ext cx="144145" cy="50165"/>
          </a:xfrm>
          <a:custGeom>
            <a:avLst/>
            <a:gdLst/>
            <a:ahLst/>
            <a:cxnLst/>
            <a:rect l="l" t="t" r="r" b="b"/>
            <a:pathLst>
              <a:path w="144145" h="50164">
                <a:moveTo>
                  <a:pt x="143715" y="40745"/>
                </a:moveTo>
                <a:lnTo>
                  <a:pt x="1837" y="40745"/>
                </a:lnTo>
                <a:lnTo>
                  <a:pt x="1837" y="44446"/>
                </a:lnTo>
                <a:lnTo>
                  <a:pt x="0" y="46298"/>
                </a:lnTo>
                <a:lnTo>
                  <a:pt x="1837" y="48150"/>
                </a:lnTo>
                <a:lnTo>
                  <a:pt x="5546" y="50002"/>
                </a:lnTo>
                <a:lnTo>
                  <a:pt x="136363" y="50002"/>
                </a:lnTo>
                <a:lnTo>
                  <a:pt x="143715" y="48150"/>
                </a:lnTo>
                <a:lnTo>
                  <a:pt x="143715" y="40745"/>
                </a:lnTo>
                <a:close/>
              </a:path>
              <a:path w="144145" h="50164">
                <a:moveTo>
                  <a:pt x="143715" y="0"/>
                </a:moveTo>
                <a:lnTo>
                  <a:pt x="1837" y="1852"/>
                </a:lnTo>
                <a:lnTo>
                  <a:pt x="0" y="3704"/>
                </a:lnTo>
                <a:lnTo>
                  <a:pt x="1837" y="7408"/>
                </a:lnTo>
                <a:lnTo>
                  <a:pt x="5546" y="9260"/>
                </a:lnTo>
                <a:lnTo>
                  <a:pt x="136363" y="9260"/>
                </a:lnTo>
                <a:lnTo>
                  <a:pt x="143715" y="7408"/>
                </a:lnTo>
                <a:lnTo>
                  <a:pt x="14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7299" y="2063050"/>
            <a:ext cx="473515" cy="150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043" y="2476340"/>
            <a:ext cx="751805" cy="253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8618" y="2597708"/>
            <a:ext cx="143510" cy="50165"/>
          </a:xfrm>
          <a:custGeom>
            <a:avLst/>
            <a:gdLst/>
            <a:ahLst/>
            <a:cxnLst/>
            <a:rect l="l" t="t" r="r" b="b"/>
            <a:pathLst>
              <a:path w="143509" h="50164">
                <a:moveTo>
                  <a:pt x="143373" y="40462"/>
                </a:moveTo>
                <a:lnTo>
                  <a:pt x="1833" y="40462"/>
                </a:lnTo>
                <a:lnTo>
                  <a:pt x="1833" y="44137"/>
                </a:lnTo>
                <a:lnTo>
                  <a:pt x="0" y="45977"/>
                </a:lnTo>
                <a:lnTo>
                  <a:pt x="1833" y="47816"/>
                </a:lnTo>
                <a:lnTo>
                  <a:pt x="7334" y="49655"/>
                </a:lnTo>
                <a:lnTo>
                  <a:pt x="137840" y="49655"/>
                </a:lnTo>
                <a:lnTo>
                  <a:pt x="143373" y="47816"/>
                </a:lnTo>
                <a:lnTo>
                  <a:pt x="143373" y="40462"/>
                </a:lnTo>
                <a:close/>
              </a:path>
              <a:path w="143509" h="50164">
                <a:moveTo>
                  <a:pt x="143373" y="0"/>
                </a:moveTo>
                <a:lnTo>
                  <a:pt x="1833" y="1839"/>
                </a:lnTo>
                <a:lnTo>
                  <a:pt x="0" y="3678"/>
                </a:lnTo>
                <a:lnTo>
                  <a:pt x="1833" y="7357"/>
                </a:lnTo>
                <a:lnTo>
                  <a:pt x="7334" y="9196"/>
                </a:lnTo>
                <a:lnTo>
                  <a:pt x="137840" y="9196"/>
                </a:lnTo>
                <a:lnTo>
                  <a:pt x="143373" y="7357"/>
                </a:lnTo>
                <a:lnTo>
                  <a:pt x="143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1006" y="2549892"/>
            <a:ext cx="143373" cy="141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862483" y="2424824"/>
            <a:ext cx="716280" cy="393700"/>
            <a:chOff x="2862483" y="2424824"/>
            <a:chExt cx="716280" cy="393700"/>
          </a:xfrm>
        </p:grpSpPr>
        <p:sp>
          <p:nvSpPr>
            <p:cNvPr id="42" name="object 42"/>
            <p:cNvSpPr/>
            <p:nvPr/>
          </p:nvSpPr>
          <p:spPr>
            <a:xfrm>
              <a:off x="2870750" y="2491036"/>
              <a:ext cx="69869" cy="993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62483" y="2424824"/>
              <a:ext cx="715965" cy="39357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3692420" y="2597708"/>
            <a:ext cx="143510" cy="50165"/>
          </a:xfrm>
          <a:custGeom>
            <a:avLst/>
            <a:gdLst/>
            <a:ahLst/>
            <a:cxnLst/>
            <a:rect l="l" t="t" r="r" b="b"/>
            <a:pathLst>
              <a:path w="143510" h="50164">
                <a:moveTo>
                  <a:pt x="143373" y="40462"/>
                </a:moveTo>
                <a:lnTo>
                  <a:pt x="1833" y="40462"/>
                </a:lnTo>
                <a:lnTo>
                  <a:pt x="1833" y="44137"/>
                </a:lnTo>
                <a:lnTo>
                  <a:pt x="0" y="45977"/>
                </a:lnTo>
                <a:lnTo>
                  <a:pt x="1833" y="47816"/>
                </a:lnTo>
                <a:lnTo>
                  <a:pt x="5532" y="49655"/>
                </a:lnTo>
                <a:lnTo>
                  <a:pt x="136038" y="49655"/>
                </a:lnTo>
                <a:lnTo>
                  <a:pt x="143373" y="47816"/>
                </a:lnTo>
                <a:lnTo>
                  <a:pt x="143373" y="40462"/>
                </a:lnTo>
                <a:close/>
              </a:path>
              <a:path w="143510" h="50164">
                <a:moveTo>
                  <a:pt x="143373" y="0"/>
                </a:moveTo>
                <a:lnTo>
                  <a:pt x="1833" y="1839"/>
                </a:lnTo>
                <a:lnTo>
                  <a:pt x="0" y="3678"/>
                </a:lnTo>
                <a:lnTo>
                  <a:pt x="1833" y="7357"/>
                </a:lnTo>
                <a:lnTo>
                  <a:pt x="5532" y="9196"/>
                </a:lnTo>
                <a:lnTo>
                  <a:pt x="136038" y="9196"/>
                </a:lnTo>
                <a:lnTo>
                  <a:pt x="143373" y="7357"/>
                </a:lnTo>
                <a:lnTo>
                  <a:pt x="143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6696" y="2531501"/>
            <a:ext cx="472388" cy="1489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17875" y="4261720"/>
            <a:ext cx="154305" cy="52705"/>
          </a:xfrm>
          <a:custGeom>
            <a:avLst/>
            <a:gdLst/>
            <a:ahLst/>
            <a:cxnLst/>
            <a:rect l="l" t="t" r="r" b="b"/>
            <a:pathLst>
              <a:path w="154305" h="52704">
                <a:moveTo>
                  <a:pt x="153971" y="42900"/>
                </a:moveTo>
                <a:lnTo>
                  <a:pt x="1950" y="44850"/>
                </a:lnTo>
                <a:lnTo>
                  <a:pt x="0" y="46801"/>
                </a:lnTo>
                <a:lnTo>
                  <a:pt x="1950" y="50698"/>
                </a:lnTo>
                <a:lnTo>
                  <a:pt x="7796" y="52648"/>
                </a:lnTo>
                <a:lnTo>
                  <a:pt x="146178" y="52648"/>
                </a:lnTo>
                <a:lnTo>
                  <a:pt x="153971" y="50698"/>
                </a:lnTo>
                <a:lnTo>
                  <a:pt x="153971" y="42900"/>
                </a:lnTo>
                <a:close/>
              </a:path>
              <a:path w="154305" h="52704">
                <a:moveTo>
                  <a:pt x="153971" y="0"/>
                </a:moveTo>
                <a:lnTo>
                  <a:pt x="1950" y="1950"/>
                </a:lnTo>
                <a:lnTo>
                  <a:pt x="0" y="3900"/>
                </a:lnTo>
                <a:lnTo>
                  <a:pt x="1950" y="5850"/>
                </a:lnTo>
                <a:lnTo>
                  <a:pt x="7796" y="7800"/>
                </a:lnTo>
                <a:lnTo>
                  <a:pt x="146178" y="7800"/>
                </a:lnTo>
                <a:lnTo>
                  <a:pt x="153971" y="5850"/>
                </a:lnTo>
                <a:lnTo>
                  <a:pt x="153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57604" y="4191523"/>
            <a:ext cx="498932" cy="1579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38395" y="4283168"/>
            <a:ext cx="142875" cy="10160"/>
          </a:xfrm>
          <a:custGeom>
            <a:avLst/>
            <a:gdLst/>
            <a:ahLst/>
            <a:cxnLst/>
            <a:rect l="l" t="t" r="r" b="b"/>
            <a:pathLst>
              <a:path w="142875" h="10160">
                <a:moveTo>
                  <a:pt x="142296" y="0"/>
                </a:moveTo>
                <a:lnTo>
                  <a:pt x="1978" y="1950"/>
                </a:lnTo>
                <a:lnTo>
                  <a:pt x="0" y="3900"/>
                </a:lnTo>
                <a:lnTo>
                  <a:pt x="1978" y="7800"/>
                </a:lnTo>
                <a:lnTo>
                  <a:pt x="9754" y="9750"/>
                </a:lnTo>
                <a:lnTo>
                  <a:pt x="134486" y="9750"/>
                </a:lnTo>
                <a:lnTo>
                  <a:pt x="142296" y="7800"/>
                </a:lnTo>
                <a:lnTo>
                  <a:pt x="14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787892" y="4148623"/>
            <a:ext cx="264160" cy="277495"/>
            <a:chOff x="3787892" y="4148623"/>
            <a:chExt cx="264160" cy="277495"/>
          </a:xfrm>
        </p:grpSpPr>
        <p:sp>
          <p:nvSpPr>
            <p:cNvPr id="50" name="object 50"/>
            <p:cNvSpPr/>
            <p:nvPr/>
          </p:nvSpPr>
          <p:spPr>
            <a:xfrm>
              <a:off x="3787892" y="4148624"/>
              <a:ext cx="60960" cy="277495"/>
            </a:xfrm>
            <a:custGeom>
              <a:avLst/>
              <a:gdLst/>
              <a:ahLst/>
              <a:cxnLst/>
              <a:rect l="l" t="t" r="r" b="b"/>
              <a:pathLst>
                <a:path w="60960" h="277495">
                  <a:moveTo>
                    <a:pt x="60404" y="0"/>
                  </a:moveTo>
                  <a:lnTo>
                    <a:pt x="52628" y="3900"/>
                  </a:lnTo>
                  <a:lnTo>
                    <a:pt x="40929" y="15601"/>
                  </a:lnTo>
                  <a:lnTo>
                    <a:pt x="38984" y="15601"/>
                  </a:lnTo>
                  <a:lnTo>
                    <a:pt x="38984" y="19501"/>
                  </a:lnTo>
                  <a:lnTo>
                    <a:pt x="37006" y="21452"/>
                  </a:lnTo>
                  <a:lnTo>
                    <a:pt x="35062" y="21452"/>
                  </a:lnTo>
                  <a:lnTo>
                    <a:pt x="35062" y="25349"/>
                  </a:lnTo>
                  <a:lnTo>
                    <a:pt x="33118" y="27299"/>
                  </a:lnTo>
                  <a:lnTo>
                    <a:pt x="31174" y="27299"/>
                  </a:lnTo>
                  <a:lnTo>
                    <a:pt x="31174" y="31199"/>
                  </a:lnTo>
                  <a:lnTo>
                    <a:pt x="29230" y="33149"/>
                  </a:lnTo>
                  <a:lnTo>
                    <a:pt x="27286" y="33149"/>
                  </a:lnTo>
                  <a:lnTo>
                    <a:pt x="27286" y="37050"/>
                  </a:lnTo>
                  <a:lnTo>
                    <a:pt x="25341" y="39000"/>
                  </a:lnTo>
                  <a:lnTo>
                    <a:pt x="23363" y="39000"/>
                  </a:lnTo>
                  <a:lnTo>
                    <a:pt x="23363" y="42900"/>
                  </a:lnTo>
                  <a:lnTo>
                    <a:pt x="21419" y="42900"/>
                  </a:lnTo>
                  <a:lnTo>
                    <a:pt x="21419" y="46801"/>
                  </a:lnTo>
                  <a:lnTo>
                    <a:pt x="19475" y="46801"/>
                  </a:lnTo>
                  <a:lnTo>
                    <a:pt x="19475" y="52648"/>
                  </a:lnTo>
                  <a:lnTo>
                    <a:pt x="17531" y="52648"/>
                  </a:lnTo>
                  <a:lnTo>
                    <a:pt x="17531" y="56548"/>
                  </a:lnTo>
                  <a:lnTo>
                    <a:pt x="15587" y="56548"/>
                  </a:lnTo>
                  <a:lnTo>
                    <a:pt x="15587" y="60448"/>
                  </a:lnTo>
                  <a:lnTo>
                    <a:pt x="13643" y="60448"/>
                  </a:lnTo>
                  <a:lnTo>
                    <a:pt x="13643" y="64349"/>
                  </a:lnTo>
                  <a:lnTo>
                    <a:pt x="11698" y="64349"/>
                  </a:lnTo>
                  <a:lnTo>
                    <a:pt x="11698" y="72150"/>
                  </a:lnTo>
                  <a:lnTo>
                    <a:pt x="9720" y="72150"/>
                  </a:lnTo>
                  <a:lnTo>
                    <a:pt x="9720" y="79947"/>
                  </a:lnTo>
                  <a:lnTo>
                    <a:pt x="7776" y="79947"/>
                  </a:lnTo>
                  <a:lnTo>
                    <a:pt x="7776" y="87748"/>
                  </a:lnTo>
                  <a:lnTo>
                    <a:pt x="5832" y="87748"/>
                  </a:lnTo>
                  <a:lnTo>
                    <a:pt x="5832" y="95548"/>
                  </a:lnTo>
                  <a:lnTo>
                    <a:pt x="3888" y="95548"/>
                  </a:lnTo>
                  <a:lnTo>
                    <a:pt x="3888" y="111146"/>
                  </a:lnTo>
                  <a:lnTo>
                    <a:pt x="1944" y="111146"/>
                  </a:lnTo>
                  <a:lnTo>
                    <a:pt x="1944" y="136495"/>
                  </a:lnTo>
                  <a:lnTo>
                    <a:pt x="0" y="138446"/>
                  </a:lnTo>
                  <a:lnTo>
                    <a:pt x="1944" y="167695"/>
                  </a:lnTo>
                  <a:lnTo>
                    <a:pt x="3888" y="177446"/>
                  </a:lnTo>
                  <a:lnTo>
                    <a:pt x="5832" y="189144"/>
                  </a:lnTo>
                  <a:lnTo>
                    <a:pt x="7776" y="196944"/>
                  </a:lnTo>
                  <a:lnTo>
                    <a:pt x="13643" y="214496"/>
                  </a:lnTo>
                  <a:lnTo>
                    <a:pt x="15587" y="218393"/>
                  </a:lnTo>
                  <a:lnTo>
                    <a:pt x="17531" y="224244"/>
                  </a:lnTo>
                  <a:lnTo>
                    <a:pt x="25341" y="239845"/>
                  </a:lnTo>
                  <a:lnTo>
                    <a:pt x="27286" y="241795"/>
                  </a:lnTo>
                  <a:lnTo>
                    <a:pt x="29230" y="245692"/>
                  </a:lnTo>
                  <a:lnTo>
                    <a:pt x="31174" y="247642"/>
                  </a:lnTo>
                  <a:lnTo>
                    <a:pt x="33118" y="251543"/>
                  </a:lnTo>
                  <a:lnTo>
                    <a:pt x="35062" y="253493"/>
                  </a:lnTo>
                  <a:lnTo>
                    <a:pt x="37006" y="257393"/>
                  </a:lnTo>
                  <a:lnTo>
                    <a:pt x="44817" y="265191"/>
                  </a:lnTo>
                  <a:lnTo>
                    <a:pt x="46761" y="269091"/>
                  </a:lnTo>
                  <a:lnTo>
                    <a:pt x="52628" y="274942"/>
                  </a:lnTo>
                  <a:lnTo>
                    <a:pt x="56516" y="276892"/>
                  </a:lnTo>
                  <a:lnTo>
                    <a:pt x="60404" y="276892"/>
                  </a:lnTo>
                  <a:lnTo>
                    <a:pt x="58460" y="271041"/>
                  </a:lnTo>
                  <a:lnTo>
                    <a:pt x="50649" y="263244"/>
                  </a:lnTo>
                  <a:lnTo>
                    <a:pt x="48705" y="259344"/>
                  </a:lnTo>
                  <a:lnTo>
                    <a:pt x="44817" y="255443"/>
                  </a:lnTo>
                  <a:lnTo>
                    <a:pt x="42873" y="251543"/>
                  </a:lnTo>
                  <a:lnTo>
                    <a:pt x="40929" y="249593"/>
                  </a:lnTo>
                  <a:lnTo>
                    <a:pt x="33118" y="233995"/>
                  </a:lnTo>
                  <a:lnTo>
                    <a:pt x="25341" y="210596"/>
                  </a:lnTo>
                  <a:lnTo>
                    <a:pt x="23363" y="206695"/>
                  </a:lnTo>
                  <a:lnTo>
                    <a:pt x="21419" y="193044"/>
                  </a:lnTo>
                  <a:lnTo>
                    <a:pt x="19475" y="181346"/>
                  </a:lnTo>
                  <a:lnTo>
                    <a:pt x="17531" y="165745"/>
                  </a:lnTo>
                  <a:lnTo>
                    <a:pt x="15587" y="138446"/>
                  </a:lnTo>
                  <a:lnTo>
                    <a:pt x="17531" y="136495"/>
                  </a:lnTo>
                  <a:lnTo>
                    <a:pt x="17531" y="109196"/>
                  </a:lnTo>
                  <a:lnTo>
                    <a:pt x="19475" y="109196"/>
                  </a:lnTo>
                  <a:lnTo>
                    <a:pt x="19475" y="91648"/>
                  </a:lnTo>
                  <a:lnTo>
                    <a:pt x="21419" y="91648"/>
                  </a:lnTo>
                  <a:lnTo>
                    <a:pt x="21419" y="81897"/>
                  </a:lnTo>
                  <a:lnTo>
                    <a:pt x="23363" y="81897"/>
                  </a:lnTo>
                  <a:lnTo>
                    <a:pt x="23363" y="74100"/>
                  </a:lnTo>
                  <a:lnTo>
                    <a:pt x="25341" y="74100"/>
                  </a:lnTo>
                  <a:lnTo>
                    <a:pt x="25341" y="66299"/>
                  </a:lnTo>
                  <a:lnTo>
                    <a:pt x="27286" y="66299"/>
                  </a:lnTo>
                  <a:lnTo>
                    <a:pt x="27286" y="58498"/>
                  </a:lnTo>
                  <a:lnTo>
                    <a:pt x="29230" y="58498"/>
                  </a:lnTo>
                  <a:lnTo>
                    <a:pt x="29230" y="54598"/>
                  </a:lnTo>
                  <a:lnTo>
                    <a:pt x="31174" y="54598"/>
                  </a:lnTo>
                  <a:lnTo>
                    <a:pt x="31174" y="48751"/>
                  </a:lnTo>
                  <a:lnTo>
                    <a:pt x="33118" y="48751"/>
                  </a:lnTo>
                  <a:lnTo>
                    <a:pt x="33118" y="44850"/>
                  </a:lnTo>
                  <a:lnTo>
                    <a:pt x="35062" y="44850"/>
                  </a:lnTo>
                  <a:lnTo>
                    <a:pt x="35062" y="40950"/>
                  </a:lnTo>
                  <a:lnTo>
                    <a:pt x="37006" y="40950"/>
                  </a:lnTo>
                  <a:lnTo>
                    <a:pt x="37006" y="37050"/>
                  </a:lnTo>
                  <a:lnTo>
                    <a:pt x="38984" y="37050"/>
                  </a:lnTo>
                  <a:lnTo>
                    <a:pt x="38984" y="31199"/>
                  </a:lnTo>
                  <a:lnTo>
                    <a:pt x="40929" y="31199"/>
                  </a:lnTo>
                  <a:lnTo>
                    <a:pt x="40929" y="27299"/>
                  </a:lnTo>
                  <a:lnTo>
                    <a:pt x="42873" y="27299"/>
                  </a:lnTo>
                  <a:lnTo>
                    <a:pt x="44817" y="25349"/>
                  </a:lnTo>
                  <a:lnTo>
                    <a:pt x="44817" y="21452"/>
                  </a:lnTo>
                  <a:lnTo>
                    <a:pt x="46761" y="21452"/>
                  </a:lnTo>
                  <a:lnTo>
                    <a:pt x="50649" y="17551"/>
                  </a:lnTo>
                  <a:lnTo>
                    <a:pt x="50649" y="13651"/>
                  </a:lnTo>
                  <a:lnTo>
                    <a:pt x="52628" y="13651"/>
                  </a:lnTo>
                  <a:lnTo>
                    <a:pt x="54572" y="11701"/>
                  </a:lnTo>
                  <a:lnTo>
                    <a:pt x="54572" y="7800"/>
                  </a:lnTo>
                  <a:lnTo>
                    <a:pt x="56516" y="7800"/>
                  </a:lnTo>
                  <a:lnTo>
                    <a:pt x="58460" y="5850"/>
                  </a:lnTo>
                  <a:lnTo>
                    <a:pt x="58460" y="1950"/>
                  </a:lnTo>
                  <a:lnTo>
                    <a:pt x="60404" y="1950"/>
                  </a:lnTo>
                  <a:lnTo>
                    <a:pt x="60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28211" y="4148623"/>
              <a:ext cx="74047" cy="1052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8516" y="4291946"/>
              <a:ext cx="173990" cy="10160"/>
            </a:xfrm>
            <a:custGeom>
              <a:avLst/>
              <a:gdLst/>
              <a:ahLst/>
              <a:cxnLst/>
              <a:rect l="l" t="t" r="r" b="b"/>
              <a:pathLst>
                <a:path w="173989" h="10160">
                  <a:moveTo>
                    <a:pt x="171288" y="0"/>
                  </a:moveTo>
                  <a:lnTo>
                    <a:pt x="2182" y="0"/>
                  </a:lnTo>
                  <a:lnTo>
                    <a:pt x="0" y="2180"/>
                  </a:lnTo>
                  <a:lnTo>
                    <a:pt x="0" y="7566"/>
                  </a:lnTo>
                  <a:lnTo>
                    <a:pt x="2182" y="9747"/>
                  </a:lnTo>
                  <a:lnTo>
                    <a:pt x="171288" y="9747"/>
                  </a:lnTo>
                  <a:lnTo>
                    <a:pt x="173471" y="7566"/>
                  </a:lnTo>
                  <a:lnTo>
                    <a:pt x="173471" y="2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7037" y="4322170"/>
              <a:ext cx="146151" cy="1033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4158198" y="4230520"/>
            <a:ext cx="111088" cy="1111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4376487" y="4191523"/>
            <a:ext cx="489584" cy="158115"/>
            <a:chOff x="4376487" y="4191523"/>
            <a:chExt cx="489584" cy="158115"/>
          </a:xfrm>
        </p:grpSpPr>
        <p:sp>
          <p:nvSpPr>
            <p:cNvPr id="56" name="object 56"/>
            <p:cNvSpPr/>
            <p:nvPr/>
          </p:nvSpPr>
          <p:spPr>
            <a:xfrm>
              <a:off x="4376487" y="4191523"/>
              <a:ext cx="75991" cy="1540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89520" y="4324119"/>
              <a:ext cx="23495" cy="19685"/>
            </a:xfrm>
            <a:custGeom>
              <a:avLst/>
              <a:gdLst/>
              <a:ahLst/>
              <a:cxnLst/>
              <a:rect l="l" t="t" r="r" b="b"/>
              <a:pathLst>
                <a:path w="23495" h="19685">
                  <a:moveTo>
                    <a:pt x="17531" y="0"/>
                  </a:moveTo>
                  <a:lnTo>
                    <a:pt x="5866" y="1950"/>
                  </a:lnTo>
                  <a:lnTo>
                    <a:pt x="3888" y="3900"/>
                  </a:lnTo>
                  <a:lnTo>
                    <a:pt x="1944" y="3900"/>
                  </a:lnTo>
                  <a:lnTo>
                    <a:pt x="1944" y="7800"/>
                  </a:lnTo>
                  <a:lnTo>
                    <a:pt x="0" y="9750"/>
                  </a:lnTo>
                  <a:lnTo>
                    <a:pt x="1944" y="15598"/>
                  </a:lnTo>
                  <a:lnTo>
                    <a:pt x="3888" y="17548"/>
                  </a:lnTo>
                  <a:lnTo>
                    <a:pt x="7810" y="19498"/>
                  </a:lnTo>
                  <a:lnTo>
                    <a:pt x="19509" y="19498"/>
                  </a:lnTo>
                  <a:lnTo>
                    <a:pt x="21453" y="17548"/>
                  </a:lnTo>
                  <a:lnTo>
                    <a:pt x="21453" y="13647"/>
                  </a:lnTo>
                  <a:lnTo>
                    <a:pt x="23397" y="13647"/>
                  </a:lnTo>
                  <a:lnTo>
                    <a:pt x="21453" y="3900"/>
                  </a:lnTo>
                  <a:lnTo>
                    <a:pt x="17531" y="1950"/>
                  </a:lnTo>
                  <a:lnTo>
                    <a:pt x="17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42148" y="4191523"/>
              <a:ext cx="95501" cy="15794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57124" y="4191523"/>
              <a:ext cx="208568" cy="1579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4939740" y="4211022"/>
            <a:ext cx="152017" cy="1501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174605" y="4150573"/>
            <a:ext cx="175895" cy="274955"/>
            <a:chOff x="5174605" y="4150573"/>
            <a:chExt cx="175895" cy="274955"/>
          </a:xfrm>
        </p:grpSpPr>
        <p:sp>
          <p:nvSpPr>
            <p:cNvPr id="62" name="object 62"/>
            <p:cNvSpPr/>
            <p:nvPr/>
          </p:nvSpPr>
          <p:spPr>
            <a:xfrm>
              <a:off x="5228188" y="4150573"/>
              <a:ext cx="68215" cy="105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4605" y="4291946"/>
              <a:ext cx="175895" cy="10160"/>
            </a:xfrm>
            <a:custGeom>
              <a:avLst/>
              <a:gdLst/>
              <a:ahLst/>
              <a:cxnLst/>
              <a:rect l="l" t="t" r="r" b="b"/>
              <a:pathLst>
                <a:path w="175895" h="10160">
                  <a:moveTo>
                    <a:pt x="173232" y="0"/>
                  </a:moveTo>
                  <a:lnTo>
                    <a:pt x="2182" y="0"/>
                  </a:lnTo>
                  <a:lnTo>
                    <a:pt x="0" y="2180"/>
                  </a:lnTo>
                  <a:lnTo>
                    <a:pt x="0" y="7566"/>
                  </a:lnTo>
                  <a:lnTo>
                    <a:pt x="2182" y="9747"/>
                  </a:lnTo>
                  <a:lnTo>
                    <a:pt x="173232" y="9747"/>
                  </a:lnTo>
                  <a:lnTo>
                    <a:pt x="175415" y="7566"/>
                  </a:lnTo>
                  <a:lnTo>
                    <a:pt x="175415" y="2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95070" y="4322169"/>
              <a:ext cx="144206" cy="10334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5454288" y="4230520"/>
            <a:ext cx="113032" cy="11114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2822" y="4191523"/>
            <a:ext cx="500904" cy="1579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35830" y="4211022"/>
            <a:ext cx="153961" cy="1501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6472639" y="4148623"/>
            <a:ext cx="175895" cy="277495"/>
            <a:chOff x="6472639" y="4148623"/>
            <a:chExt cx="175895" cy="277495"/>
          </a:xfrm>
        </p:grpSpPr>
        <p:sp>
          <p:nvSpPr>
            <p:cNvPr id="69" name="object 69"/>
            <p:cNvSpPr/>
            <p:nvPr/>
          </p:nvSpPr>
          <p:spPr>
            <a:xfrm>
              <a:off x="6522333" y="4148623"/>
              <a:ext cx="74081" cy="1052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72631" y="4291952"/>
              <a:ext cx="175895" cy="133985"/>
            </a:xfrm>
            <a:custGeom>
              <a:avLst/>
              <a:gdLst/>
              <a:ahLst/>
              <a:cxnLst/>
              <a:rect l="l" t="t" r="r" b="b"/>
              <a:pathLst>
                <a:path w="175895" h="133985">
                  <a:moveTo>
                    <a:pt x="73088" y="129667"/>
                  </a:moveTo>
                  <a:lnTo>
                    <a:pt x="69202" y="129667"/>
                  </a:lnTo>
                  <a:lnTo>
                    <a:pt x="55562" y="127723"/>
                  </a:lnTo>
                  <a:lnTo>
                    <a:pt x="53581" y="121869"/>
                  </a:lnTo>
                  <a:lnTo>
                    <a:pt x="53581" y="30226"/>
                  </a:lnTo>
                  <a:lnTo>
                    <a:pt x="47752" y="32169"/>
                  </a:lnTo>
                  <a:lnTo>
                    <a:pt x="45808" y="34124"/>
                  </a:lnTo>
                  <a:lnTo>
                    <a:pt x="37998" y="38023"/>
                  </a:lnTo>
                  <a:lnTo>
                    <a:pt x="18516" y="38023"/>
                  </a:lnTo>
                  <a:lnTo>
                    <a:pt x="18516" y="43878"/>
                  </a:lnTo>
                  <a:lnTo>
                    <a:pt x="36055" y="43878"/>
                  </a:lnTo>
                  <a:lnTo>
                    <a:pt x="41922" y="41922"/>
                  </a:lnTo>
                  <a:lnTo>
                    <a:pt x="41922" y="125768"/>
                  </a:lnTo>
                  <a:lnTo>
                    <a:pt x="39941" y="127723"/>
                  </a:lnTo>
                  <a:lnTo>
                    <a:pt x="26301" y="129667"/>
                  </a:lnTo>
                  <a:lnTo>
                    <a:pt x="20472" y="129667"/>
                  </a:lnTo>
                  <a:lnTo>
                    <a:pt x="20472" y="133565"/>
                  </a:lnTo>
                  <a:lnTo>
                    <a:pt x="73088" y="133565"/>
                  </a:lnTo>
                  <a:lnTo>
                    <a:pt x="73088" y="129667"/>
                  </a:lnTo>
                  <a:close/>
                </a:path>
                <a:path w="175895" h="133985">
                  <a:moveTo>
                    <a:pt x="175412" y="2184"/>
                  </a:moveTo>
                  <a:lnTo>
                    <a:pt x="173228" y="0"/>
                  </a:lnTo>
                  <a:lnTo>
                    <a:pt x="2184" y="0"/>
                  </a:lnTo>
                  <a:lnTo>
                    <a:pt x="0" y="2184"/>
                  </a:lnTo>
                  <a:lnTo>
                    <a:pt x="0" y="7569"/>
                  </a:lnTo>
                  <a:lnTo>
                    <a:pt x="2184" y="9753"/>
                  </a:lnTo>
                  <a:lnTo>
                    <a:pt x="173228" y="9753"/>
                  </a:lnTo>
                  <a:lnTo>
                    <a:pt x="175412" y="7569"/>
                  </a:lnTo>
                  <a:lnTo>
                    <a:pt x="175412" y="2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65207" y="4322170"/>
              <a:ext cx="72137" cy="10334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752321" y="4230520"/>
            <a:ext cx="111088" cy="11114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58911" y="4148623"/>
            <a:ext cx="582762" cy="2768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23891" y="4611560"/>
            <a:ext cx="153035" cy="52705"/>
          </a:xfrm>
          <a:custGeom>
            <a:avLst/>
            <a:gdLst/>
            <a:ahLst/>
            <a:cxnLst/>
            <a:rect l="l" t="t" r="r" b="b"/>
            <a:pathLst>
              <a:path w="153035" h="52704">
                <a:moveTo>
                  <a:pt x="152653" y="42698"/>
                </a:moveTo>
                <a:lnTo>
                  <a:pt x="1930" y="44633"/>
                </a:lnTo>
                <a:lnTo>
                  <a:pt x="0" y="46568"/>
                </a:lnTo>
                <a:lnTo>
                  <a:pt x="1930" y="50456"/>
                </a:lnTo>
                <a:lnTo>
                  <a:pt x="7727" y="52391"/>
                </a:lnTo>
                <a:lnTo>
                  <a:pt x="144922" y="52391"/>
                </a:lnTo>
                <a:lnTo>
                  <a:pt x="152653" y="50456"/>
                </a:lnTo>
                <a:lnTo>
                  <a:pt x="152653" y="42698"/>
                </a:lnTo>
                <a:close/>
              </a:path>
              <a:path w="153035" h="52704">
                <a:moveTo>
                  <a:pt x="152653" y="0"/>
                </a:moveTo>
                <a:lnTo>
                  <a:pt x="1930" y="1935"/>
                </a:lnTo>
                <a:lnTo>
                  <a:pt x="0" y="3888"/>
                </a:lnTo>
                <a:lnTo>
                  <a:pt x="1930" y="5823"/>
                </a:lnTo>
                <a:lnTo>
                  <a:pt x="7727" y="7758"/>
                </a:lnTo>
                <a:lnTo>
                  <a:pt x="144922" y="7758"/>
                </a:lnTo>
                <a:lnTo>
                  <a:pt x="152653" y="5823"/>
                </a:lnTo>
                <a:lnTo>
                  <a:pt x="152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61566" y="4541706"/>
            <a:ext cx="496606" cy="15717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2362855" y="3142019"/>
            <a:ext cx="200025" cy="248285"/>
            <a:chOff x="2362855" y="3142019"/>
            <a:chExt cx="200025" cy="248285"/>
          </a:xfrm>
        </p:grpSpPr>
        <p:sp>
          <p:nvSpPr>
            <p:cNvPr id="77" name="object 77"/>
            <p:cNvSpPr/>
            <p:nvPr/>
          </p:nvSpPr>
          <p:spPr>
            <a:xfrm>
              <a:off x="2433188" y="3142019"/>
              <a:ext cx="88900" cy="22860"/>
            </a:xfrm>
            <a:custGeom>
              <a:avLst/>
              <a:gdLst/>
              <a:ahLst/>
              <a:cxnLst/>
              <a:rect l="l" t="t" r="r" b="b"/>
              <a:pathLst>
                <a:path w="88900" h="22860">
                  <a:moveTo>
                    <a:pt x="86215" y="0"/>
                  </a:moveTo>
                  <a:lnTo>
                    <a:pt x="81677" y="2237"/>
                  </a:lnTo>
                  <a:lnTo>
                    <a:pt x="74872" y="9003"/>
                  </a:lnTo>
                  <a:lnTo>
                    <a:pt x="70334" y="11241"/>
                  </a:lnTo>
                  <a:lnTo>
                    <a:pt x="54453" y="11241"/>
                  </a:lnTo>
                  <a:lnTo>
                    <a:pt x="45376" y="6739"/>
                  </a:lnTo>
                  <a:lnTo>
                    <a:pt x="43109" y="4501"/>
                  </a:lnTo>
                  <a:lnTo>
                    <a:pt x="38571" y="2237"/>
                  </a:lnTo>
                  <a:lnTo>
                    <a:pt x="38571" y="0"/>
                  </a:lnTo>
                  <a:lnTo>
                    <a:pt x="22690" y="2237"/>
                  </a:lnTo>
                  <a:lnTo>
                    <a:pt x="18152" y="4501"/>
                  </a:lnTo>
                  <a:lnTo>
                    <a:pt x="0" y="22508"/>
                  </a:lnTo>
                  <a:lnTo>
                    <a:pt x="9076" y="22508"/>
                  </a:lnTo>
                  <a:lnTo>
                    <a:pt x="15881" y="15769"/>
                  </a:lnTo>
                  <a:lnTo>
                    <a:pt x="20419" y="13505"/>
                  </a:lnTo>
                  <a:lnTo>
                    <a:pt x="20419" y="11241"/>
                  </a:lnTo>
                  <a:lnTo>
                    <a:pt x="36300" y="13505"/>
                  </a:lnTo>
                  <a:lnTo>
                    <a:pt x="40838" y="15769"/>
                  </a:lnTo>
                  <a:lnTo>
                    <a:pt x="43109" y="18007"/>
                  </a:lnTo>
                  <a:lnTo>
                    <a:pt x="52181" y="22508"/>
                  </a:lnTo>
                  <a:lnTo>
                    <a:pt x="70334" y="22508"/>
                  </a:lnTo>
                  <a:lnTo>
                    <a:pt x="77139" y="15769"/>
                  </a:lnTo>
                  <a:lnTo>
                    <a:pt x="81677" y="13505"/>
                  </a:lnTo>
                  <a:lnTo>
                    <a:pt x="88486" y="6739"/>
                  </a:lnTo>
                  <a:lnTo>
                    <a:pt x="86215" y="2237"/>
                  </a:lnTo>
                  <a:lnTo>
                    <a:pt x="8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62855" y="3205089"/>
              <a:ext cx="199655" cy="18473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1383504" y="3471138"/>
            <a:ext cx="3756025" cy="627380"/>
            <a:chOff x="1383504" y="3471138"/>
            <a:chExt cx="3756025" cy="627380"/>
          </a:xfrm>
        </p:grpSpPr>
        <p:sp>
          <p:nvSpPr>
            <p:cNvPr id="80" name="object 80"/>
            <p:cNvSpPr/>
            <p:nvPr/>
          </p:nvSpPr>
          <p:spPr>
            <a:xfrm>
              <a:off x="1383505" y="3471138"/>
              <a:ext cx="3755582" cy="6058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83504" y="4077015"/>
              <a:ext cx="3756025" cy="21590"/>
            </a:xfrm>
            <a:custGeom>
              <a:avLst/>
              <a:gdLst/>
              <a:ahLst/>
              <a:cxnLst/>
              <a:rect l="l" t="t" r="r" b="b"/>
              <a:pathLst>
                <a:path w="3756025" h="21589">
                  <a:moveTo>
                    <a:pt x="3755582" y="0"/>
                  </a:moveTo>
                  <a:lnTo>
                    <a:pt x="0" y="0"/>
                  </a:lnTo>
                  <a:lnTo>
                    <a:pt x="0" y="21249"/>
                  </a:lnTo>
                  <a:lnTo>
                    <a:pt x="3755582" y="21249"/>
                  </a:lnTo>
                  <a:lnTo>
                    <a:pt x="375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38421" y="3568445"/>
              <a:ext cx="361315" cy="402590"/>
            </a:xfrm>
            <a:custGeom>
              <a:avLst/>
              <a:gdLst/>
              <a:ahLst/>
              <a:cxnLst/>
              <a:rect l="l" t="t" r="r" b="b"/>
              <a:pathLst>
                <a:path w="361314" h="402589">
                  <a:moveTo>
                    <a:pt x="0" y="201167"/>
                  </a:moveTo>
                  <a:lnTo>
                    <a:pt x="4771" y="155034"/>
                  </a:lnTo>
                  <a:lnTo>
                    <a:pt x="18363" y="112689"/>
                  </a:lnTo>
                  <a:lnTo>
                    <a:pt x="39688" y="75338"/>
                  </a:lnTo>
                  <a:lnTo>
                    <a:pt x="67660" y="44187"/>
                  </a:lnTo>
                  <a:lnTo>
                    <a:pt x="101192" y="20442"/>
                  </a:lnTo>
                  <a:lnTo>
                    <a:pt x="139199" y="5311"/>
                  </a:lnTo>
                  <a:lnTo>
                    <a:pt x="180594" y="0"/>
                  </a:lnTo>
                  <a:lnTo>
                    <a:pt x="221988" y="5311"/>
                  </a:lnTo>
                  <a:lnTo>
                    <a:pt x="259995" y="20442"/>
                  </a:lnTo>
                  <a:lnTo>
                    <a:pt x="293527" y="44187"/>
                  </a:lnTo>
                  <a:lnTo>
                    <a:pt x="321499" y="75338"/>
                  </a:lnTo>
                  <a:lnTo>
                    <a:pt x="342824" y="112689"/>
                  </a:lnTo>
                  <a:lnTo>
                    <a:pt x="356416" y="155034"/>
                  </a:lnTo>
                  <a:lnTo>
                    <a:pt x="361188" y="201167"/>
                  </a:lnTo>
                  <a:lnTo>
                    <a:pt x="356416" y="247301"/>
                  </a:lnTo>
                  <a:lnTo>
                    <a:pt x="342824" y="289646"/>
                  </a:lnTo>
                  <a:lnTo>
                    <a:pt x="321499" y="326997"/>
                  </a:lnTo>
                  <a:lnTo>
                    <a:pt x="293527" y="358148"/>
                  </a:lnTo>
                  <a:lnTo>
                    <a:pt x="259995" y="381893"/>
                  </a:lnTo>
                  <a:lnTo>
                    <a:pt x="221988" y="397024"/>
                  </a:lnTo>
                  <a:lnTo>
                    <a:pt x="180594" y="402335"/>
                  </a:lnTo>
                  <a:lnTo>
                    <a:pt x="139199" y="397024"/>
                  </a:lnTo>
                  <a:lnTo>
                    <a:pt x="101192" y="381893"/>
                  </a:lnTo>
                  <a:lnTo>
                    <a:pt x="67660" y="358148"/>
                  </a:lnTo>
                  <a:lnTo>
                    <a:pt x="39688" y="326997"/>
                  </a:lnTo>
                  <a:lnTo>
                    <a:pt x="18363" y="289646"/>
                  </a:lnTo>
                  <a:lnTo>
                    <a:pt x="4771" y="247301"/>
                  </a:lnTo>
                  <a:lnTo>
                    <a:pt x="0" y="201167"/>
                  </a:lnTo>
                  <a:close/>
                </a:path>
              </a:pathLst>
            </a:custGeom>
            <a:ln w="2895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368501" y="5538215"/>
            <a:ext cx="6206490" cy="391795"/>
            <a:chOff x="1368501" y="5538215"/>
            <a:chExt cx="6206490" cy="391795"/>
          </a:xfrm>
        </p:grpSpPr>
        <p:sp>
          <p:nvSpPr>
            <p:cNvPr id="84" name="object 84"/>
            <p:cNvSpPr/>
            <p:nvPr/>
          </p:nvSpPr>
          <p:spPr>
            <a:xfrm>
              <a:off x="1368502" y="5573080"/>
              <a:ext cx="6206060" cy="32178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68501" y="5894862"/>
              <a:ext cx="6206490" cy="19050"/>
            </a:xfrm>
            <a:custGeom>
              <a:avLst/>
              <a:gdLst/>
              <a:ahLst/>
              <a:cxnLst/>
              <a:rect l="l" t="t" r="r" b="b"/>
              <a:pathLst>
                <a:path w="6206490" h="19050">
                  <a:moveTo>
                    <a:pt x="6206060" y="0"/>
                  </a:moveTo>
                  <a:lnTo>
                    <a:pt x="0" y="0"/>
                  </a:lnTo>
                  <a:lnTo>
                    <a:pt x="0" y="19053"/>
                  </a:lnTo>
                  <a:lnTo>
                    <a:pt x="6206060" y="19053"/>
                  </a:lnTo>
                  <a:lnTo>
                    <a:pt x="620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47822" y="5552693"/>
              <a:ext cx="321945" cy="363220"/>
            </a:xfrm>
            <a:custGeom>
              <a:avLst/>
              <a:gdLst/>
              <a:ahLst/>
              <a:cxnLst/>
              <a:rect l="l" t="t" r="r" b="b"/>
              <a:pathLst>
                <a:path w="321945" h="363220">
                  <a:moveTo>
                    <a:pt x="0" y="181355"/>
                  </a:moveTo>
                  <a:lnTo>
                    <a:pt x="5744" y="133142"/>
                  </a:lnTo>
                  <a:lnTo>
                    <a:pt x="21956" y="89820"/>
                  </a:lnTo>
                  <a:lnTo>
                    <a:pt x="47101" y="53116"/>
                  </a:lnTo>
                  <a:lnTo>
                    <a:pt x="79643" y="24759"/>
                  </a:lnTo>
                  <a:lnTo>
                    <a:pt x="118048" y="6477"/>
                  </a:lnTo>
                  <a:lnTo>
                    <a:pt x="160782" y="0"/>
                  </a:lnTo>
                  <a:lnTo>
                    <a:pt x="203515" y="6477"/>
                  </a:lnTo>
                  <a:lnTo>
                    <a:pt x="241920" y="24759"/>
                  </a:lnTo>
                  <a:lnTo>
                    <a:pt x="274462" y="53116"/>
                  </a:lnTo>
                  <a:lnTo>
                    <a:pt x="299607" y="89820"/>
                  </a:lnTo>
                  <a:lnTo>
                    <a:pt x="315819" y="133142"/>
                  </a:lnTo>
                  <a:lnTo>
                    <a:pt x="321564" y="181355"/>
                  </a:lnTo>
                  <a:lnTo>
                    <a:pt x="315819" y="229569"/>
                  </a:lnTo>
                  <a:lnTo>
                    <a:pt x="299607" y="272891"/>
                  </a:lnTo>
                  <a:lnTo>
                    <a:pt x="274462" y="309595"/>
                  </a:lnTo>
                  <a:lnTo>
                    <a:pt x="241920" y="337952"/>
                  </a:lnTo>
                  <a:lnTo>
                    <a:pt x="203515" y="356234"/>
                  </a:lnTo>
                  <a:lnTo>
                    <a:pt x="160782" y="362711"/>
                  </a:lnTo>
                  <a:lnTo>
                    <a:pt x="118048" y="356234"/>
                  </a:lnTo>
                  <a:lnTo>
                    <a:pt x="79643" y="337952"/>
                  </a:lnTo>
                  <a:lnTo>
                    <a:pt x="47101" y="309595"/>
                  </a:lnTo>
                  <a:lnTo>
                    <a:pt x="21956" y="272891"/>
                  </a:lnTo>
                  <a:lnTo>
                    <a:pt x="5744" y="229569"/>
                  </a:lnTo>
                  <a:lnTo>
                    <a:pt x="0" y="181355"/>
                  </a:lnTo>
                  <a:close/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39039" y="5169535"/>
            <a:ext cx="5750560" cy="123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于是，样本</a:t>
            </a:r>
            <a:r>
              <a:rPr sz="2200" spc="-5" dirty="0">
                <a:latin typeface="Noto Sans Mono CJK JP Bold"/>
                <a:cs typeface="Noto Sans Mono CJK JP Bold"/>
              </a:rPr>
              <a:t>集</a:t>
            </a:r>
            <a:r>
              <a:rPr sz="2200" spc="-380" dirty="0"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latin typeface="Times New Roman"/>
                <a:cs typeface="Times New Roman"/>
              </a:rPr>
              <a:t>D</a:t>
            </a:r>
            <a:r>
              <a:rPr sz="2200" i="1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上属性</a:t>
            </a:r>
            <a:r>
              <a:rPr sz="2200" spc="935" dirty="0">
                <a:latin typeface="Noto Sans Mono CJK JP Bold"/>
                <a:cs typeface="Noto Sans Mono CJK JP Bold"/>
              </a:rPr>
              <a:t>“</a:t>
            </a:r>
            <a:r>
              <a:rPr sz="2200" dirty="0">
                <a:latin typeface="Noto Sans Mono CJK JP Bold"/>
                <a:cs typeface="Noto Sans Mono CJK JP Bold"/>
              </a:rPr>
              <a:t>色</a:t>
            </a:r>
            <a:r>
              <a:rPr sz="2200" spc="355" dirty="0">
                <a:latin typeface="Noto Sans Mono CJK JP Bold"/>
                <a:cs typeface="Noto Sans Mono CJK JP Bold"/>
              </a:rPr>
              <a:t>泽</a:t>
            </a:r>
            <a:r>
              <a:rPr sz="2200" spc="204" dirty="0">
                <a:latin typeface="Noto Sans Mono CJK JP Bold"/>
                <a:cs typeface="Noto Sans Mono CJK JP Bold"/>
              </a:rPr>
              <a:t>”</a:t>
            </a:r>
            <a:r>
              <a:rPr sz="2200" spc="36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信息</a:t>
            </a:r>
            <a:r>
              <a:rPr sz="2200" dirty="0">
                <a:latin typeface="Noto Sans Mono CJK JP Bold"/>
                <a:cs typeface="Noto Sans Mono CJK JP Bold"/>
              </a:rPr>
              <a:t>增</a:t>
            </a:r>
            <a:r>
              <a:rPr sz="2200" spc="-5" dirty="0">
                <a:latin typeface="Noto Sans Mono CJK JP Bold"/>
                <a:cs typeface="Noto Sans Mono CJK JP Bold"/>
              </a:rPr>
              <a:t>益为</a:t>
            </a:r>
            <a:endParaRPr sz="22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Noto Sans Mono CJK JP Bold"/>
              <a:cs typeface="Noto Sans Mono CJK JP Bold"/>
            </a:endParaRPr>
          </a:p>
          <a:p>
            <a:pPr marL="269494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无缺失值样例占比</a:t>
            </a:r>
            <a:endParaRPr sz="1800" dirty="0">
              <a:latin typeface="Noto Sans Mono CJK JP Bold"/>
              <a:cs typeface="Noto Sans Mono CJK JP Bol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90545" y="3023189"/>
            <a:ext cx="5299710" cy="1044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上属性</a:t>
            </a:r>
            <a:r>
              <a:rPr sz="2200" spc="935" dirty="0">
                <a:latin typeface="Noto Sans Mono CJK JP Bold"/>
                <a:cs typeface="Noto Sans Mono CJK JP Bold"/>
              </a:rPr>
              <a:t>“</a:t>
            </a:r>
            <a:r>
              <a:rPr sz="2200" dirty="0">
                <a:latin typeface="Noto Sans Mono CJK JP Bold"/>
                <a:cs typeface="Noto Sans Mono CJK JP Bold"/>
              </a:rPr>
              <a:t>色</a:t>
            </a:r>
            <a:r>
              <a:rPr sz="2200" spc="355" dirty="0">
                <a:latin typeface="Noto Sans Mono CJK JP Bold"/>
                <a:cs typeface="Noto Sans Mono CJK JP Bold"/>
              </a:rPr>
              <a:t>泽</a:t>
            </a:r>
            <a:r>
              <a:rPr sz="2200" spc="204" dirty="0">
                <a:latin typeface="Noto Sans Mono CJK JP Bold"/>
                <a:cs typeface="Noto Sans Mono CJK JP Bold"/>
              </a:rPr>
              <a:t>”</a:t>
            </a:r>
            <a:r>
              <a:rPr sz="2200" spc="36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信息</a:t>
            </a:r>
            <a:r>
              <a:rPr sz="2200" dirty="0">
                <a:latin typeface="Noto Sans Mono CJK JP Bold"/>
                <a:cs typeface="Noto Sans Mono CJK JP Bold"/>
              </a:rPr>
              <a:t>增</a:t>
            </a:r>
            <a:r>
              <a:rPr sz="2200" spc="-5" dirty="0">
                <a:latin typeface="Noto Sans Mono CJK JP Bold"/>
                <a:cs typeface="Noto Sans Mono CJK JP Bold"/>
              </a:rPr>
              <a:t>益为</a:t>
            </a:r>
            <a:endParaRPr sz="2200">
              <a:latin typeface="Noto Sans Mono CJK JP Bold"/>
              <a:cs typeface="Noto Sans Mono CJK JP Bold"/>
            </a:endParaRPr>
          </a:p>
          <a:p>
            <a:pPr marL="304673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无缺失值样例中属性</a:t>
            </a:r>
            <a:r>
              <a:rPr sz="1800" spc="-35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i="1" spc="-10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04673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取值为</a:t>
            </a:r>
            <a:r>
              <a:rPr sz="1800" spc="-28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的占比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374515" y="3888994"/>
            <a:ext cx="1172210" cy="144780"/>
          </a:xfrm>
          <a:custGeom>
            <a:avLst/>
            <a:gdLst/>
            <a:ahLst/>
            <a:cxnLst/>
            <a:rect l="l" t="t" r="r" b="b"/>
            <a:pathLst>
              <a:path w="1172210" h="144779">
                <a:moveTo>
                  <a:pt x="1144817" y="57784"/>
                </a:moveTo>
                <a:lnTo>
                  <a:pt x="1041653" y="57784"/>
                </a:lnTo>
                <a:lnTo>
                  <a:pt x="1041907" y="86740"/>
                </a:lnTo>
                <a:lnTo>
                  <a:pt x="1027430" y="86869"/>
                </a:lnTo>
                <a:lnTo>
                  <a:pt x="1027937" y="144779"/>
                </a:lnTo>
                <a:lnTo>
                  <a:pt x="1172082" y="71119"/>
                </a:lnTo>
                <a:lnTo>
                  <a:pt x="1144817" y="57784"/>
                </a:lnTo>
                <a:close/>
              </a:path>
              <a:path w="1172210" h="144779">
                <a:moveTo>
                  <a:pt x="1027176" y="57913"/>
                </a:moveTo>
                <a:lnTo>
                  <a:pt x="0" y="67055"/>
                </a:lnTo>
                <a:lnTo>
                  <a:pt x="253" y="96011"/>
                </a:lnTo>
                <a:lnTo>
                  <a:pt x="1027430" y="86869"/>
                </a:lnTo>
                <a:lnTo>
                  <a:pt x="1027176" y="57913"/>
                </a:lnTo>
                <a:close/>
              </a:path>
              <a:path w="1172210" h="144779">
                <a:moveTo>
                  <a:pt x="1041653" y="57784"/>
                </a:moveTo>
                <a:lnTo>
                  <a:pt x="1027176" y="57913"/>
                </a:lnTo>
                <a:lnTo>
                  <a:pt x="1027430" y="86869"/>
                </a:lnTo>
                <a:lnTo>
                  <a:pt x="1041907" y="86740"/>
                </a:lnTo>
                <a:lnTo>
                  <a:pt x="1041653" y="57784"/>
                </a:lnTo>
                <a:close/>
              </a:path>
              <a:path w="1172210" h="144779">
                <a:moveTo>
                  <a:pt x="1026667" y="0"/>
                </a:moveTo>
                <a:lnTo>
                  <a:pt x="1027176" y="57913"/>
                </a:lnTo>
                <a:lnTo>
                  <a:pt x="1144817" y="57784"/>
                </a:lnTo>
                <a:lnTo>
                  <a:pt x="10266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个例子</a:t>
            </a:r>
            <a:endParaRPr sz="280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0915" y="1894332"/>
            <a:ext cx="2964180" cy="428625"/>
            <a:chOff x="4280915" y="1894332"/>
            <a:chExt cx="2964180" cy="428625"/>
          </a:xfrm>
        </p:grpSpPr>
        <p:sp>
          <p:nvSpPr>
            <p:cNvPr id="4" name="object 4"/>
            <p:cNvSpPr/>
            <p:nvPr/>
          </p:nvSpPr>
          <p:spPr>
            <a:xfrm>
              <a:off x="4299965" y="1913382"/>
              <a:ext cx="2926080" cy="390525"/>
            </a:xfrm>
            <a:custGeom>
              <a:avLst/>
              <a:gdLst/>
              <a:ahLst/>
              <a:cxnLst/>
              <a:rect l="l" t="t" r="r" b="b"/>
              <a:pathLst>
                <a:path w="2926079" h="390525">
                  <a:moveTo>
                    <a:pt x="0" y="390144"/>
                  </a:moveTo>
                  <a:lnTo>
                    <a:pt x="2926080" y="390144"/>
                  </a:lnTo>
                  <a:lnTo>
                    <a:pt x="2926080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9652" y="1995464"/>
              <a:ext cx="929273" cy="270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0315" y="1982986"/>
              <a:ext cx="601425" cy="283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9335" y="2102414"/>
              <a:ext cx="176530" cy="61594"/>
            </a:xfrm>
            <a:custGeom>
              <a:avLst/>
              <a:gdLst/>
              <a:ahLst/>
              <a:cxnLst/>
              <a:rect l="l" t="t" r="r" b="b"/>
              <a:pathLst>
                <a:path w="176529" h="61594">
                  <a:moveTo>
                    <a:pt x="176352" y="50059"/>
                  </a:moveTo>
                  <a:lnTo>
                    <a:pt x="2255" y="52335"/>
                  </a:lnTo>
                  <a:lnTo>
                    <a:pt x="0" y="54611"/>
                  </a:lnTo>
                  <a:lnTo>
                    <a:pt x="2255" y="59163"/>
                  </a:lnTo>
                  <a:lnTo>
                    <a:pt x="6766" y="61439"/>
                  </a:lnTo>
                  <a:lnTo>
                    <a:pt x="167291" y="61439"/>
                  </a:lnTo>
                  <a:lnTo>
                    <a:pt x="176352" y="59163"/>
                  </a:lnTo>
                  <a:lnTo>
                    <a:pt x="176352" y="50059"/>
                  </a:lnTo>
                  <a:close/>
                </a:path>
                <a:path w="176529" h="61594">
                  <a:moveTo>
                    <a:pt x="176352" y="0"/>
                  </a:moveTo>
                  <a:lnTo>
                    <a:pt x="2255" y="2271"/>
                  </a:lnTo>
                  <a:lnTo>
                    <a:pt x="0" y="4547"/>
                  </a:lnTo>
                  <a:lnTo>
                    <a:pt x="2255" y="6823"/>
                  </a:lnTo>
                  <a:lnTo>
                    <a:pt x="6766" y="9099"/>
                  </a:lnTo>
                  <a:lnTo>
                    <a:pt x="167291" y="9099"/>
                  </a:lnTo>
                  <a:lnTo>
                    <a:pt x="176352" y="6823"/>
                  </a:lnTo>
                  <a:lnTo>
                    <a:pt x="17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5160" y="2015941"/>
              <a:ext cx="585598" cy="188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039" y="1067816"/>
            <a:ext cx="5899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类</a:t>
            </a:r>
            <a:r>
              <a:rPr sz="2200" spc="-5" dirty="0">
                <a:latin typeface="Noto Sans Mono CJK JP Bold"/>
                <a:cs typeface="Noto Sans Mono CJK JP Bold"/>
              </a:rPr>
              <a:t>似地</a:t>
            </a:r>
            <a:r>
              <a:rPr sz="2200" spc="10" dirty="0">
                <a:latin typeface="Noto Sans Mono CJK JP Bold"/>
                <a:cs typeface="Noto Sans Mono CJK JP Bold"/>
              </a:rPr>
              <a:t>可</a:t>
            </a:r>
            <a:r>
              <a:rPr sz="2200" spc="-5" dirty="0">
                <a:latin typeface="Noto Sans Mono CJK JP Bold"/>
                <a:cs typeface="Noto Sans Mono CJK JP Bold"/>
              </a:rPr>
              <a:t>计</a:t>
            </a:r>
            <a:r>
              <a:rPr sz="2200" spc="10" dirty="0">
                <a:latin typeface="Noto Sans Mono CJK JP Bold"/>
                <a:cs typeface="Noto Sans Mono CJK JP Bold"/>
              </a:rPr>
              <a:t>算</a:t>
            </a:r>
            <a:r>
              <a:rPr sz="2200" spc="-5" dirty="0">
                <a:latin typeface="Noto Sans Mono CJK JP Bold"/>
                <a:cs typeface="Noto Sans Mono CJK JP Bold"/>
              </a:rPr>
              <a:t>出所</a:t>
            </a:r>
            <a:r>
              <a:rPr sz="2200" spc="10" dirty="0">
                <a:latin typeface="Noto Sans Mono CJK JP Bold"/>
                <a:cs typeface="Noto Sans Mono CJK JP Bold"/>
              </a:rPr>
              <a:t>有</a:t>
            </a:r>
            <a:r>
              <a:rPr sz="2200" spc="-5" dirty="0">
                <a:latin typeface="Noto Sans Mono CJK JP Bold"/>
                <a:cs typeface="Noto Sans Mono CJK JP Bold"/>
              </a:rPr>
              <a:t>属</a:t>
            </a:r>
            <a:r>
              <a:rPr sz="2200" spc="10" dirty="0">
                <a:latin typeface="Noto Sans Mono CJK JP Bold"/>
                <a:cs typeface="Noto Sans Mono CJK JP Bold"/>
              </a:rPr>
              <a:t>性</a:t>
            </a:r>
            <a:r>
              <a:rPr sz="2200" spc="-5" dirty="0">
                <a:latin typeface="Noto Sans Mono CJK JP Bold"/>
                <a:cs typeface="Noto Sans Mono CJK JP Bold"/>
              </a:rPr>
              <a:t>在数</a:t>
            </a:r>
            <a:r>
              <a:rPr sz="2200" spc="10" dirty="0">
                <a:latin typeface="Noto Sans Mono CJK JP Bold"/>
                <a:cs typeface="Noto Sans Mono CJK JP Bold"/>
              </a:rPr>
              <a:t>据</a:t>
            </a:r>
            <a:r>
              <a:rPr sz="2200" spc="-5" dirty="0">
                <a:latin typeface="Noto Sans Mono CJK JP Bold"/>
                <a:cs typeface="Noto Sans Mono CJK JP Bold"/>
              </a:rPr>
              <a:t>集</a:t>
            </a:r>
            <a:r>
              <a:rPr sz="2200" spc="10" dirty="0">
                <a:latin typeface="Noto Sans Mono CJK JP Bold"/>
                <a:cs typeface="Noto Sans Mono CJK JP Bold"/>
              </a:rPr>
              <a:t>上</a:t>
            </a:r>
            <a:r>
              <a:rPr sz="2200" spc="-5" dirty="0">
                <a:latin typeface="Noto Sans Mono CJK JP Bold"/>
                <a:cs typeface="Noto Sans Mono CJK JP Bold"/>
              </a:rPr>
              <a:t>的信</a:t>
            </a:r>
            <a:r>
              <a:rPr sz="2200" spc="1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增益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4859" y="1594614"/>
            <a:ext cx="999033" cy="289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8966" y="1572716"/>
            <a:ext cx="649605" cy="311785"/>
          </a:xfrm>
          <a:custGeom>
            <a:avLst/>
            <a:gdLst/>
            <a:ahLst/>
            <a:cxnLst/>
            <a:rect l="l" t="t" r="r" b="b"/>
            <a:pathLst>
              <a:path w="649605" h="311785">
                <a:moveTo>
                  <a:pt x="264960" y="231254"/>
                </a:moveTo>
                <a:lnTo>
                  <a:pt x="260070" y="231254"/>
                </a:lnTo>
                <a:lnTo>
                  <a:pt x="255219" y="226390"/>
                </a:lnTo>
                <a:lnTo>
                  <a:pt x="252793" y="221513"/>
                </a:lnTo>
                <a:lnTo>
                  <a:pt x="250367" y="214210"/>
                </a:lnTo>
                <a:lnTo>
                  <a:pt x="250367" y="177698"/>
                </a:lnTo>
                <a:lnTo>
                  <a:pt x="240626" y="177698"/>
                </a:lnTo>
                <a:lnTo>
                  <a:pt x="240626" y="221513"/>
                </a:lnTo>
                <a:lnTo>
                  <a:pt x="238213" y="221513"/>
                </a:lnTo>
                <a:lnTo>
                  <a:pt x="238213" y="228815"/>
                </a:lnTo>
                <a:lnTo>
                  <a:pt x="235788" y="228815"/>
                </a:lnTo>
                <a:lnTo>
                  <a:pt x="235788" y="233692"/>
                </a:lnTo>
                <a:lnTo>
                  <a:pt x="230936" y="238556"/>
                </a:lnTo>
                <a:lnTo>
                  <a:pt x="223621" y="240995"/>
                </a:lnTo>
                <a:lnTo>
                  <a:pt x="75336" y="240995"/>
                </a:lnTo>
                <a:lnTo>
                  <a:pt x="65633" y="238556"/>
                </a:lnTo>
                <a:lnTo>
                  <a:pt x="60782" y="236118"/>
                </a:lnTo>
                <a:lnTo>
                  <a:pt x="58318" y="231254"/>
                </a:lnTo>
                <a:lnTo>
                  <a:pt x="55892" y="221513"/>
                </a:lnTo>
                <a:lnTo>
                  <a:pt x="55892" y="160655"/>
                </a:lnTo>
                <a:lnTo>
                  <a:pt x="201752" y="160655"/>
                </a:lnTo>
                <a:lnTo>
                  <a:pt x="201752" y="172834"/>
                </a:lnTo>
                <a:lnTo>
                  <a:pt x="209029" y="172834"/>
                </a:lnTo>
                <a:lnTo>
                  <a:pt x="216344" y="170395"/>
                </a:lnTo>
                <a:lnTo>
                  <a:pt x="216344" y="160655"/>
                </a:lnTo>
                <a:lnTo>
                  <a:pt x="216344" y="153352"/>
                </a:lnTo>
                <a:lnTo>
                  <a:pt x="216344" y="97370"/>
                </a:lnTo>
                <a:lnTo>
                  <a:pt x="218770" y="97370"/>
                </a:lnTo>
                <a:lnTo>
                  <a:pt x="221195" y="94932"/>
                </a:lnTo>
                <a:lnTo>
                  <a:pt x="223621" y="92494"/>
                </a:lnTo>
                <a:lnTo>
                  <a:pt x="226047" y="90068"/>
                </a:lnTo>
                <a:lnTo>
                  <a:pt x="223621" y="87630"/>
                </a:lnTo>
                <a:lnTo>
                  <a:pt x="221195" y="85191"/>
                </a:lnTo>
                <a:lnTo>
                  <a:pt x="216344" y="82765"/>
                </a:lnTo>
                <a:lnTo>
                  <a:pt x="211455" y="77889"/>
                </a:lnTo>
                <a:lnTo>
                  <a:pt x="211455" y="75450"/>
                </a:lnTo>
                <a:lnTo>
                  <a:pt x="206603" y="77889"/>
                </a:lnTo>
                <a:lnTo>
                  <a:pt x="204177" y="77889"/>
                </a:lnTo>
                <a:lnTo>
                  <a:pt x="204177" y="82765"/>
                </a:lnTo>
                <a:lnTo>
                  <a:pt x="201752" y="85204"/>
                </a:lnTo>
                <a:lnTo>
                  <a:pt x="201752" y="94932"/>
                </a:lnTo>
                <a:lnTo>
                  <a:pt x="201752" y="153352"/>
                </a:lnTo>
                <a:lnTo>
                  <a:pt x="138544" y="153352"/>
                </a:lnTo>
                <a:lnTo>
                  <a:pt x="138544" y="94932"/>
                </a:lnTo>
                <a:lnTo>
                  <a:pt x="201752" y="94932"/>
                </a:lnTo>
                <a:lnTo>
                  <a:pt x="201752" y="85204"/>
                </a:lnTo>
                <a:lnTo>
                  <a:pt x="199326" y="87630"/>
                </a:lnTo>
                <a:lnTo>
                  <a:pt x="136118" y="87630"/>
                </a:lnTo>
                <a:lnTo>
                  <a:pt x="153136" y="70586"/>
                </a:lnTo>
                <a:lnTo>
                  <a:pt x="153136" y="65722"/>
                </a:lnTo>
                <a:lnTo>
                  <a:pt x="155562" y="65722"/>
                </a:lnTo>
                <a:lnTo>
                  <a:pt x="165303" y="55981"/>
                </a:lnTo>
                <a:lnTo>
                  <a:pt x="170141" y="53543"/>
                </a:lnTo>
                <a:lnTo>
                  <a:pt x="174993" y="48679"/>
                </a:lnTo>
                <a:lnTo>
                  <a:pt x="189585" y="41376"/>
                </a:lnTo>
                <a:lnTo>
                  <a:pt x="182295" y="34074"/>
                </a:lnTo>
                <a:lnTo>
                  <a:pt x="172567" y="24333"/>
                </a:lnTo>
                <a:lnTo>
                  <a:pt x="172567" y="21907"/>
                </a:lnTo>
                <a:lnTo>
                  <a:pt x="167728" y="24333"/>
                </a:lnTo>
                <a:lnTo>
                  <a:pt x="157988" y="34074"/>
                </a:lnTo>
                <a:lnTo>
                  <a:pt x="155562" y="34074"/>
                </a:lnTo>
                <a:lnTo>
                  <a:pt x="155562" y="41376"/>
                </a:lnTo>
                <a:lnTo>
                  <a:pt x="155562" y="43815"/>
                </a:lnTo>
                <a:lnTo>
                  <a:pt x="153136" y="43815"/>
                </a:lnTo>
                <a:lnTo>
                  <a:pt x="153136" y="48679"/>
                </a:lnTo>
                <a:lnTo>
                  <a:pt x="150710" y="48679"/>
                </a:lnTo>
                <a:lnTo>
                  <a:pt x="150710" y="53543"/>
                </a:lnTo>
                <a:lnTo>
                  <a:pt x="148285" y="55981"/>
                </a:lnTo>
                <a:lnTo>
                  <a:pt x="145859" y="55981"/>
                </a:lnTo>
                <a:lnTo>
                  <a:pt x="145859" y="60858"/>
                </a:lnTo>
                <a:lnTo>
                  <a:pt x="143395" y="60858"/>
                </a:lnTo>
                <a:lnTo>
                  <a:pt x="143395" y="65722"/>
                </a:lnTo>
                <a:lnTo>
                  <a:pt x="140970" y="65722"/>
                </a:lnTo>
                <a:lnTo>
                  <a:pt x="140970" y="70586"/>
                </a:lnTo>
                <a:lnTo>
                  <a:pt x="138544" y="73025"/>
                </a:lnTo>
                <a:lnTo>
                  <a:pt x="136118" y="73025"/>
                </a:lnTo>
                <a:lnTo>
                  <a:pt x="136118" y="77889"/>
                </a:lnTo>
                <a:lnTo>
                  <a:pt x="133692" y="77889"/>
                </a:lnTo>
                <a:lnTo>
                  <a:pt x="133692" y="82765"/>
                </a:lnTo>
                <a:lnTo>
                  <a:pt x="128841" y="87630"/>
                </a:lnTo>
                <a:lnTo>
                  <a:pt x="123952" y="87630"/>
                </a:lnTo>
                <a:lnTo>
                  <a:pt x="123952" y="94932"/>
                </a:lnTo>
                <a:lnTo>
                  <a:pt x="123952" y="153352"/>
                </a:lnTo>
                <a:lnTo>
                  <a:pt x="55892" y="153352"/>
                </a:lnTo>
                <a:lnTo>
                  <a:pt x="55892" y="94932"/>
                </a:lnTo>
                <a:lnTo>
                  <a:pt x="123952" y="94932"/>
                </a:lnTo>
                <a:lnTo>
                  <a:pt x="123952" y="87630"/>
                </a:lnTo>
                <a:lnTo>
                  <a:pt x="58318" y="87630"/>
                </a:lnTo>
                <a:lnTo>
                  <a:pt x="55892" y="85191"/>
                </a:lnTo>
                <a:lnTo>
                  <a:pt x="51041" y="82765"/>
                </a:lnTo>
                <a:lnTo>
                  <a:pt x="89916" y="43815"/>
                </a:lnTo>
                <a:lnTo>
                  <a:pt x="155562" y="41376"/>
                </a:lnTo>
                <a:lnTo>
                  <a:pt x="155562" y="34074"/>
                </a:lnTo>
                <a:lnTo>
                  <a:pt x="92341" y="34074"/>
                </a:lnTo>
                <a:lnTo>
                  <a:pt x="104508" y="21907"/>
                </a:lnTo>
                <a:lnTo>
                  <a:pt x="104508" y="17030"/>
                </a:lnTo>
                <a:lnTo>
                  <a:pt x="114249" y="17030"/>
                </a:lnTo>
                <a:lnTo>
                  <a:pt x="109359" y="12166"/>
                </a:lnTo>
                <a:lnTo>
                  <a:pt x="104508" y="9728"/>
                </a:lnTo>
                <a:lnTo>
                  <a:pt x="102082" y="7289"/>
                </a:lnTo>
                <a:lnTo>
                  <a:pt x="97243" y="4864"/>
                </a:lnTo>
                <a:lnTo>
                  <a:pt x="94818" y="2425"/>
                </a:lnTo>
                <a:lnTo>
                  <a:pt x="94818" y="0"/>
                </a:lnTo>
                <a:lnTo>
                  <a:pt x="89916" y="2425"/>
                </a:lnTo>
                <a:lnTo>
                  <a:pt x="87490" y="2425"/>
                </a:lnTo>
                <a:lnTo>
                  <a:pt x="87490" y="7289"/>
                </a:lnTo>
                <a:lnTo>
                  <a:pt x="85077" y="7289"/>
                </a:lnTo>
                <a:lnTo>
                  <a:pt x="85077" y="12166"/>
                </a:lnTo>
                <a:lnTo>
                  <a:pt x="82651" y="12166"/>
                </a:lnTo>
                <a:lnTo>
                  <a:pt x="82651" y="17030"/>
                </a:lnTo>
                <a:lnTo>
                  <a:pt x="80225" y="17030"/>
                </a:lnTo>
                <a:lnTo>
                  <a:pt x="80225" y="21907"/>
                </a:lnTo>
                <a:lnTo>
                  <a:pt x="77800" y="21907"/>
                </a:lnTo>
                <a:lnTo>
                  <a:pt x="77800" y="26771"/>
                </a:lnTo>
                <a:lnTo>
                  <a:pt x="75336" y="29210"/>
                </a:lnTo>
                <a:lnTo>
                  <a:pt x="72910" y="29210"/>
                </a:lnTo>
                <a:lnTo>
                  <a:pt x="72910" y="34074"/>
                </a:lnTo>
                <a:lnTo>
                  <a:pt x="70485" y="36499"/>
                </a:lnTo>
                <a:lnTo>
                  <a:pt x="68059" y="36499"/>
                </a:lnTo>
                <a:lnTo>
                  <a:pt x="68059" y="41376"/>
                </a:lnTo>
                <a:lnTo>
                  <a:pt x="65633" y="43815"/>
                </a:lnTo>
                <a:lnTo>
                  <a:pt x="63207" y="43815"/>
                </a:lnTo>
                <a:lnTo>
                  <a:pt x="63207" y="48679"/>
                </a:lnTo>
                <a:lnTo>
                  <a:pt x="60782" y="51117"/>
                </a:lnTo>
                <a:lnTo>
                  <a:pt x="58318" y="51117"/>
                </a:lnTo>
                <a:lnTo>
                  <a:pt x="58318" y="55981"/>
                </a:lnTo>
                <a:lnTo>
                  <a:pt x="55892" y="58420"/>
                </a:lnTo>
                <a:lnTo>
                  <a:pt x="53467" y="58420"/>
                </a:lnTo>
                <a:lnTo>
                  <a:pt x="53467" y="63284"/>
                </a:lnTo>
                <a:lnTo>
                  <a:pt x="43764" y="73025"/>
                </a:lnTo>
                <a:lnTo>
                  <a:pt x="41300" y="73025"/>
                </a:lnTo>
                <a:lnTo>
                  <a:pt x="41300" y="77889"/>
                </a:lnTo>
                <a:lnTo>
                  <a:pt x="34023" y="85191"/>
                </a:lnTo>
                <a:lnTo>
                  <a:pt x="31597" y="85191"/>
                </a:lnTo>
                <a:lnTo>
                  <a:pt x="31597" y="90068"/>
                </a:lnTo>
                <a:lnTo>
                  <a:pt x="4851" y="116840"/>
                </a:lnTo>
                <a:lnTo>
                  <a:pt x="0" y="119278"/>
                </a:lnTo>
                <a:lnTo>
                  <a:pt x="7264" y="119278"/>
                </a:lnTo>
                <a:lnTo>
                  <a:pt x="12166" y="116840"/>
                </a:lnTo>
                <a:lnTo>
                  <a:pt x="14592" y="114401"/>
                </a:lnTo>
                <a:lnTo>
                  <a:pt x="19431" y="111975"/>
                </a:lnTo>
                <a:lnTo>
                  <a:pt x="21856" y="109537"/>
                </a:lnTo>
                <a:lnTo>
                  <a:pt x="26758" y="107099"/>
                </a:lnTo>
                <a:lnTo>
                  <a:pt x="38874" y="94932"/>
                </a:lnTo>
                <a:lnTo>
                  <a:pt x="38874" y="92494"/>
                </a:lnTo>
                <a:lnTo>
                  <a:pt x="41300" y="228815"/>
                </a:lnTo>
                <a:lnTo>
                  <a:pt x="43764" y="240995"/>
                </a:lnTo>
                <a:lnTo>
                  <a:pt x="48615" y="250723"/>
                </a:lnTo>
                <a:lnTo>
                  <a:pt x="53467" y="253161"/>
                </a:lnTo>
                <a:lnTo>
                  <a:pt x="63207" y="255600"/>
                </a:lnTo>
                <a:lnTo>
                  <a:pt x="230936" y="255600"/>
                </a:lnTo>
                <a:lnTo>
                  <a:pt x="245478" y="253161"/>
                </a:lnTo>
                <a:lnTo>
                  <a:pt x="250367" y="250723"/>
                </a:lnTo>
                <a:lnTo>
                  <a:pt x="252793" y="248297"/>
                </a:lnTo>
                <a:lnTo>
                  <a:pt x="257644" y="245859"/>
                </a:lnTo>
                <a:lnTo>
                  <a:pt x="260070" y="243420"/>
                </a:lnTo>
                <a:lnTo>
                  <a:pt x="260070" y="240995"/>
                </a:lnTo>
                <a:lnTo>
                  <a:pt x="260070" y="238556"/>
                </a:lnTo>
                <a:lnTo>
                  <a:pt x="262496" y="238556"/>
                </a:lnTo>
                <a:lnTo>
                  <a:pt x="264960" y="236118"/>
                </a:lnTo>
                <a:lnTo>
                  <a:pt x="264960" y="231254"/>
                </a:lnTo>
                <a:close/>
              </a:path>
              <a:path w="649605" h="311785">
                <a:moveTo>
                  <a:pt x="330555" y="114401"/>
                </a:moveTo>
                <a:lnTo>
                  <a:pt x="328129" y="97370"/>
                </a:lnTo>
                <a:lnTo>
                  <a:pt x="325704" y="92494"/>
                </a:lnTo>
                <a:lnTo>
                  <a:pt x="323278" y="90068"/>
                </a:lnTo>
                <a:lnTo>
                  <a:pt x="298996" y="77889"/>
                </a:lnTo>
                <a:lnTo>
                  <a:pt x="298996" y="75450"/>
                </a:lnTo>
                <a:lnTo>
                  <a:pt x="291680" y="77889"/>
                </a:lnTo>
                <a:lnTo>
                  <a:pt x="296532" y="82765"/>
                </a:lnTo>
                <a:lnTo>
                  <a:pt x="298996" y="87630"/>
                </a:lnTo>
                <a:lnTo>
                  <a:pt x="303847" y="92494"/>
                </a:lnTo>
                <a:lnTo>
                  <a:pt x="311111" y="107099"/>
                </a:lnTo>
                <a:lnTo>
                  <a:pt x="313537" y="114401"/>
                </a:lnTo>
                <a:lnTo>
                  <a:pt x="316014" y="116840"/>
                </a:lnTo>
                <a:lnTo>
                  <a:pt x="318439" y="121704"/>
                </a:lnTo>
                <a:lnTo>
                  <a:pt x="325704" y="121704"/>
                </a:lnTo>
                <a:lnTo>
                  <a:pt x="328129" y="119278"/>
                </a:lnTo>
                <a:lnTo>
                  <a:pt x="328129" y="114401"/>
                </a:lnTo>
                <a:lnTo>
                  <a:pt x="330555" y="114401"/>
                </a:lnTo>
                <a:close/>
              </a:path>
              <a:path w="649605" h="311785">
                <a:moveTo>
                  <a:pt x="354888" y="48679"/>
                </a:moveTo>
                <a:lnTo>
                  <a:pt x="352463" y="31635"/>
                </a:lnTo>
                <a:lnTo>
                  <a:pt x="350037" y="29210"/>
                </a:lnTo>
                <a:lnTo>
                  <a:pt x="350037" y="24333"/>
                </a:lnTo>
                <a:lnTo>
                  <a:pt x="345147" y="24333"/>
                </a:lnTo>
                <a:lnTo>
                  <a:pt x="342722" y="21907"/>
                </a:lnTo>
                <a:lnTo>
                  <a:pt x="323278" y="12166"/>
                </a:lnTo>
                <a:lnTo>
                  <a:pt x="323278" y="9728"/>
                </a:lnTo>
                <a:lnTo>
                  <a:pt x="316014" y="12166"/>
                </a:lnTo>
                <a:lnTo>
                  <a:pt x="320852" y="17030"/>
                </a:lnTo>
                <a:lnTo>
                  <a:pt x="323278" y="21907"/>
                </a:lnTo>
                <a:lnTo>
                  <a:pt x="328129" y="26771"/>
                </a:lnTo>
                <a:lnTo>
                  <a:pt x="340296" y="51117"/>
                </a:lnTo>
                <a:lnTo>
                  <a:pt x="342722" y="53543"/>
                </a:lnTo>
                <a:lnTo>
                  <a:pt x="350037" y="53543"/>
                </a:lnTo>
                <a:lnTo>
                  <a:pt x="354888" y="48679"/>
                </a:lnTo>
                <a:close/>
              </a:path>
              <a:path w="649605" h="311785">
                <a:moveTo>
                  <a:pt x="379183" y="58420"/>
                </a:moveTo>
                <a:lnTo>
                  <a:pt x="376758" y="51117"/>
                </a:lnTo>
                <a:lnTo>
                  <a:pt x="376758" y="55981"/>
                </a:lnTo>
                <a:lnTo>
                  <a:pt x="374332" y="55981"/>
                </a:lnTo>
                <a:lnTo>
                  <a:pt x="374332" y="63284"/>
                </a:lnTo>
                <a:lnTo>
                  <a:pt x="371906" y="63284"/>
                </a:lnTo>
                <a:lnTo>
                  <a:pt x="371906" y="70586"/>
                </a:lnTo>
                <a:lnTo>
                  <a:pt x="369481" y="70586"/>
                </a:lnTo>
                <a:lnTo>
                  <a:pt x="369481" y="77889"/>
                </a:lnTo>
                <a:lnTo>
                  <a:pt x="367055" y="77889"/>
                </a:lnTo>
                <a:lnTo>
                  <a:pt x="367055" y="82765"/>
                </a:lnTo>
                <a:lnTo>
                  <a:pt x="364591" y="82765"/>
                </a:lnTo>
                <a:lnTo>
                  <a:pt x="364591" y="90068"/>
                </a:lnTo>
                <a:lnTo>
                  <a:pt x="362165" y="90068"/>
                </a:lnTo>
                <a:lnTo>
                  <a:pt x="362165" y="97370"/>
                </a:lnTo>
                <a:lnTo>
                  <a:pt x="359740" y="97370"/>
                </a:lnTo>
                <a:lnTo>
                  <a:pt x="359740" y="102235"/>
                </a:lnTo>
                <a:lnTo>
                  <a:pt x="357314" y="102235"/>
                </a:lnTo>
                <a:lnTo>
                  <a:pt x="357314" y="109537"/>
                </a:lnTo>
                <a:lnTo>
                  <a:pt x="354888" y="109537"/>
                </a:lnTo>
                <a:lnTo>
                  <a:pt x="354888" y="116840"/>
                </a:lnTo>
                <a:lnTo>
                  <a:pt x="352463" y="116840"/>
                </a:lnTo>
                <a:lnTo>
                  <a:pt x="352463" y="121704"/>
                </a:lnTo>
                <a:lnTo>
                  <a:pt x="350037" y="121704"/>
                </a:lnTo>
                <a:lnTo>
                  <a:pt x="350037" y="129019"/>
                </a:lnTo>
                <a:lnTo>
                  <a:pt x="347573" y="129019"/>
                </a:lnTo>
                <a:lnTo>
                  <a:pt x="347573" y="136321"/>
                </a:lnTo>
                <a:lnTo>
                  <a:pt x="345147" y="136321"/>
                </a:lnTo>
                <a:lnTo>
                  <a:pt x="345147" y="141185"/>
                </a:lnTo>
                <a:lnTo>
                  <a:pt x="342722" y="141185"/>
                </a:lnTo>
                <a:lnTo>
                  <a:pt x="342722" y="148488"/>
                </a:lnTo>
                <a:lnTo>
                  <a:pt x="340296" y="148488"/>
                </a:lnTo>
                <a:lnTo>
                  <a:pt x="340296" y="153352"/>
                </a:lnTo>
                <a:lnTo>
                  <a:pt x="337870" y="153352"/>
                </a:lnTo>
                <a:lnTo>
                  <a:pt x="337870" y="158229"/>
                </a:lnTo>
                <a:lnTo>
                  <a:pt x="335445" y="158229"/>
                </a:lnTo>
                <a:lnTo>
                  <a:pt x="335445" y="165531"/>
                </a:lnTo>
                <a:lnTo>
                  <a:pt x="333019" y="167957"/>
                </a:lnTo>
                <a:lnTo>
                  <a:pt x="330555" y="167957"/>
                </a:lnTo>
                <a:lnTo>
                  <a:pt x="330555" y="172834"/>
                </a:lnTo>
                <a:lnTo>
                  <a:pt x="328129" y="172834"/>
                </a:lnTo>
                <a:lnTo>
                  <a:pt x="328129" y="177698"/>
                </a:lnTo>
                <a:lnTo>
                  <a:pt x="323278" y="182562"/>
                </a:lnTo>
                <a:lnTo>
                  <a:pt x="308698" y="185000"/>
                </a:lnTo>
                <a:lnTo>
                  <a:pt x="291680" y="187439"/>
                </a:lnTo>
                <a:lnTo>
                  <a:pt x="301421" y="189865"/>
                </a:lnTo>
                <a:lnTo>
                  <a:pt x="311111" y="194741"/>
                </a:lnTo>
                <a:lnTo>
                  <a:pt x="316014" y="194741"/>
                </a:lnTo>
                <a:lnTo>
                  <a:pt x="316014" y="199605"/>
                </a:lnTo>
                <a:lnTo>
                  <a:pt x="318439" y="202044"/>
                </a:lnTo>
                <a:lnTo>
                  <a:pt x="320852" y="219087"/>
                </a:lnTo>
                <a:lnTo>
                  <a:pt x="318439" y="219087"/>
                </a:lnTo>
                <a:lnTo>
                  <a:pt x="318439" y="223951"/>
                </a:lnTo>
                <a:lnTo>
                  <a:pt x="316014" y="223951"/>
                </a:lnTo>
                <a:lnTo>
                  <a:pt x="316014" y="240995"/>
                </a:lnTo>
                <a:lnTo>
                  <a:pt x="313537" y="243420"/>
                </a:lnTo>
                <a:lnTo>
                  <a:pt x="318439" y="253161"/>
                </a:lnTo>
                <a:lnTo>
                  <a:pt x="323278" y="255600"/>
                </a:lnTo>
                <a:lnTo>
                  <a:pt x="335445" y="255600"/>
                </a:lnTo>
                <a:lnTo>
                  <a:pt x="335445" y="221513"/>
                </a:lnTo>
                <a:lnTo>
                  <a:pt x="337870" y="221513"/>
                </a:lnTo>
                <a:lnTo>
                  <a:pt x="337870" y="194741"/>
                </a:lnTo>
                <a:lnTo>
                  <a:pt x="340296" y="194741"/>
                </a:lnTo>
                <a:lnTo>
                  <a:pt x="340296" y="185000"/>
                </a:lnTo>
                <a:lnTo>
                  <a:pt x="342722" y="185000"/>
                </a:lnTo>
                <a:lnTo>
                  <a:pt x="342722" y="175260"/>
                </a:lnTo>
                <a:lnTo>
                  <a:pt x="345147" y="175260"/>
                </a:lnTo>
                <a:lnTo>
                  <a:pt x="345147" y="167957"/>
                </a:lnTo>
                <a:lnTo>
                  <a:pt x="347573" y="167957"/>
                </a:lnTo>
                <a:lnTo>
                  <a:pt x="347573" y="158229"/>
                </a:lnTo>
                <a:lnTo>
                  <a:pt x="350037" y="158229"/>
                </a:lnTo>
                <a:lnTo>
                  <a:pt x="350037" y="150926"/>
                </a:lnTo>
                <a:lnTo>
                  <a:pt x="352463" y="150926"/>
                </a:lnTo>
                <a:lnTo>
                  <a:pt x="352463" y="141185"/>
                </a:lnTo>
                <a:lnTo>
                  <a:pt x="354888" y="141185"/>
                </a:lnTo>
                <a:lnTo>
                  <a:pt x="354888" y="133883"/>
                </a:lnTo>
                <a:lnTo>
                  <a:pt x="357314" y="133883"/>
                </a:lnTo>
                <a:lnTo>
                  <a:pt x="357314" y="124142"/>
                </a:lnTo>
                <a:lnTo>
                  <a:pt x="359740" y="124142"/>
                </a:lnTo>
                <a:lnTo>
                  <a:pt x="359740" y="116840"/>
                </a:lnTo>
                <a:lnTo>
                  <a:pt x="362165" y="116840"/>
                </a:lnTo>
                <a:lnTo>
                  <a:pt x="362165" y="107099"/>
                </a:lnTo>
                <a:lnTo>
                  <a:pt x="364591" y="107099"/>
                </a:lnTo>
                <a:lnTo>
                  <a:pt x="364591" y="99796"/>
                </a:lnTo>
                <a:lnTo>
                  <a:pt x="367055" y="99796"/>
                </a:lnTo>
                <a:lnTo>
                  <a:pt x="367055" y="90068"/>
                </a:lnTo>
                <a:lnTo>
                  <a:pt x="369481" y="90068"/>
                </a:lnTo>
                <a:lnTo>
                  <a:pt x="369481" y="82765"/>
                </a:lnTo>
                <a:lnTo>
                  <a:pt x="371906" y="82765"/>
                </a:lnTo>
                <a:lnTo>
                  <a:pt x="371906" y="75450"/>
                </a:lnTo>
                <a:lnTo>
                  <a:pt x="374332" y="75450"/>
                </a:lnTo>
                <a:lnTo>
                  <a:pt x="374332" y="65722"/>
                </a:lnTo>
                <a:lnTo>
                  <a:pt x="376758" y="65722"/>
                </a:lnTo>
                <a:lnTo>
                  <a:pt x="376758" y="58420"/>
                </a:lnTo>
                <a:lnTo>
                  <a:pt x="379183" y="58420"/>
                </a:lnTo>
                <a:close/>
              </a:path>
              <a:path w="649605" h="311785">
                <a:moveTo>
                  <a:pt x="549325" y="102235"/>
                </a:moveTo>
                <a:lnTo>
                  <a:pt x="525043" y="102235"/>
                </a:lnTo>
                <a:lnTo>
                  <a:pt x="512876" y="99796"/>
                </a:lnTo>
                <a:lnTo>
                  <a:pt x="503174" y="97370"/>
                </a:lnTo>
                <a:lnTo>
                  <a:pt x="498284" y="94932"/>
                </a:lnTo>
                <a:lnTo>
                  <a:pt x="483692" y="90068"/>
                </a:lnTo>
                <a:lnTo>
                  <a:pt x="464248" y="80327"/>
                </a:lnTo>
                <a:lnTo>
                  <a:pt x="469150" y="77889"/>
                </a:lnTo>
                <a:lnTo>
                  <a:pt x="476427" y="70586"/>
                </a:lnTo>
                <a:lnTo>
                  <a:pt x="495858" y="51117"/>
                </a:lnTo>
                <a:lnTo>
                  <a:pt x="495858" y="46240"/>
                </a:lnTo>
                <a:lnTo>
                  <a:pt x="498284" y="46240"/>
                </a:lnTo>
                <a:lnTo>
                  <a:pt x="508025" y="36499"/>
                </a:lnTo>
                <a:lnTo>
                  <a:pt x="508025" y="31635"/>
                </a:lnTo>
                <a:lnTo>
                  <a:pt x="515302" y="31635"/>
                </a:lnTo>
                <a:lnTo>
                  <a:pt x="520192" y="29210"/>
                </a:lnTo>
                <a:lnTo>
                  <a:pt x="505599" y="14592"/>
                </a:lnTo>
                <a:lnTo>
                  <a:pt x="505599" y="12166"/>
                </a:lnTo>
                <a:lnTo>
                  <a:pt x="500710" y="14592"/>
                </a:lnTo>
                <a:lnTo>
                  <a:pt x="493433" y="21907"/>
                </a:lnTo>
                <a:lnTo>
                  <a:pt x="493433" y="29210"/>
                </a:lnTo>
                <a:lnTo>
                  <a:pt x="493433" y="31635"/>
                </a:lnTo>
                <a:lnTo>
                  <a:pt x="486156" y="38938"/>
                </a:lnTo>
                <a:lnTo>
                  <a:pt x="483692" y="38938"/>
                </a:lnTo>
                <a:lnTo>
                  <a:pt x="483692" y="43815"/>
                </a:lnTo>
                <a:lnTo>
                  <a:pt x="456984" y="70586"/>
                </a:lnTo>
                <a:lnTo>
                  <a:pt x="449668" y="70586"/>
                </a:lnTo>
                <a:lnTo>
                  <a:pt x="425373" y="46240"/>
                </a:lnTo>
                <a:lnTo>
                  <a:pt x="422948" y="41376"/>
                </a:lnTo>
                <a:lnTo>
                  <a:pt x="413207" y="31635"/>
                </a:lnTo>
                <a:lnTo>
                  <a:pt x="493433" y="29210"/>
                </a:lnTo>
                <a:lnTo>
                  <a:pt x="493433" y="21907"/>
                </a:lnTo>
                <a:lnTo>
                  <a:pt x="379183" y="24333"/>
                </a:lnTo>
                <a:lnTo>
                  <a:pt x="384073" y="29210"/>
                </a:lnTo>
                <a:lnTo>
                  <a:pt x="405930" y="31635"/>
                </a:lnTo>
                <a:lnTo>
                  <a:pt x="408355" y="34074"/>
                </a:lnTo>
                <a:lnTo>
                  <a:pt x="410781" y="38938"/>
                </a:lnTo>
                <a:lnTo>
                  <a:pt x="413207" y="41376"/>
                </a:lnTo>
                <a:lnTo>
                  <a:pt x="415632" y="46240"/>
                </a:lnTo>
                <a:lnTo>
                  <a:pt x="420522" y="51117"/>
                </a:lnTo>
                <a:lnTo>
                  <a:pt x="422948" y="55981"/>
                </a:lnTo>
                <a:lnTo>
                  <a:pt x="427799" y="60858"/>
                </a:lnTo>
                <a:lnTo>
                  <a:pt x="430225" y="65722"/>
                </a:lnTo>
                <a:lnTo>
                  <a:pt x="442391" y="77889"/>
                </a:lnTo>
                <a:lnTo>
                  <a:pt x="444817" y="82765"/>
                </a:lnTo>
                <a:lnTo>
                  <a:pt x="439966" y="87630"/>
                </a:lnTo>
                <a:lnTo>
                  <a:pt x="435114" y="90068"/>
                </a:lnTo>
                <a:lnTo>
                  <a:pt x="432650" y="92494"/>
                </a:lnTo>
                <a:lnTo>
                  <a:pt x="427799" y="94932"/>
                </a:lnTo>
                <a:lnTo>
                  <a:pt x="425373" y="97370"/>
                </a:lnTo>
                <a:lnTo>
                  <a:pt x="420522" y="99796"/>
                </a:lnTo>
                <a:lnTo>
                  <a:pt x="415632" y="104660"/>
                </a:lnTo>
                <a:lnTo>
                  <a:pt x="410781" y="107099"/>
                </a:lnTo>
                <a:lnTo>
                  <a:pt x="408355" y="109537"/>
                </a:lnTo>
                <a:lnTo>
                  <a:pt x="388924" y="119278"/>
                </a:lnTo>
                <a:lnTo>
                  <a:pt x="381596" y="121704"/>
                </a:lnTo>
                <a:lnTo>
                  <a:pt x="376758" y="124142"/>
                </a:lnTo>
                <a:lnTo>
                  <a:pt x="369481" y="126580"/>
                </a:lnTo>
                <a:lnTo>
                  <a:pt x="362165" y="126580"/>
                </a:lnTo>
                <a:lnTo>
                  <a:pt x="362165" y="131445"/>
                </a:lnTo>
                <a:lnTo>
                  <a:pt x="369481" y="131445"/>
                </a:lnTo>
                <a:lnTo>
                  <a:pt x="391337" y="124142"/>
                </a:lnTo>
                <a:lnTo>
                  <a:pt x="396189" y="121704"/>
                </a:lnTo>
                <a:lnTo>
                  <a:pt x="410781" y="116840"/>
                </a:lnTo>
                <a:lnTo>
                  <a:pt x="435114" y="104660"/>
                </a:lnTo>
                <a:lnTo>
                  <a:pt x="437540" y="102235"/>
                </a:lnTo>
                <a:lnTo>
                  <a:pt x="442391" y="99796"/>
                </a:lnTo>
                <a:lnTo>
                  <a:pt x="444817" y="97370"/>
                </a:lnTo>
                <a:lnTo>
                  <a:pt x="449668" y="94932"/>
                </a:lnTo>
                <a:lnTo>
                  <a:pt x="452132" y="92494"/>
                </a:lnTo>
                <a:lnTo>
                  <a:pt x="452132" y="90068"/>
                </a:lnTo>
                <a:lnTo>
                  <a:pt x="459409" y="92494"/>
                </a:lnTo>
                <a:lnTo>
                  <a:pt x="469150" y="97370"/>
                </a:lnTo>
                <a:lnTo>
                  <a:pt x="471576" y="99796"/>
                </a:lnTo>
                <a:lnTo>
                  <a:pt x="505599" y="116840"/>
                </a:lnTo>
                <a:lnTo>
                  <a:pt x="520192" y="121704"/>
                </a:lnTo>
                <a:lnTo>
                  <a:pt x="532320" y="121704"/>
                </a:lnTo>
                <a:lnTo>
                  <a:pt x="537210" y="116840"/>
                </a:lnTo>
                <a:lnTo>
                  <a:pt x="537210" y="111975"/>
                </a:lnTo>
                <a:lnTo>
                  <a:pt x="542061" y="111975"/>
                </a:lnTo>
                <a:lnTo>
                  <a:pt x="546900" y="109537"/>
                </a:lnTo>
                <a:lnTo>
                  <a:pt x="549325" y="107099"/>
                </a:lnTo>
                <a:lnTo>
                  <a:pt x="549325" y="102235"/>
                </a:lnTo>
                <a:close/>
              </a:path>
              <a:path w="649605" h="311785">
                <a:moveTo>
                  <a:pt x="554215" y="199605"/>
                </a:moveTo>
                <a:lnTo>
                  <a:pt x="549351" y="194741"/>
                </a:lnTo>
                <a:lnTo>
                  <a:pt x="534733" y="180136"/>
                </a:lnTo>
                <a:lnTo>
                  <a:pt x="534733" y="177698"/>
                </a:lnTo>
                <a:lnTo>
                  <a:pt x="517728" y="194741"/>
                </a:lnTo>
                <a:lnTo>
                  <a:pt x="461822" y="194741"/>
                </a:lnTo>
                <a:lnTo>
                  <a:pt x="461822" y="155790"/>
                </a:lnTo>
                <a:lnTo>
                  <a:pt x="532320" y="155790"/>
                </a:lnTo>
                <a:lnTo>
                  <a:pt x="529894" y="150926"/>
                </a:lnTo>
                <a:lnTo>
                  <a:pt x="527456" y="148488"/>
                </a:lnTo>
                <a:lnTo>
                  <a:pt x="515302" y="136321"/>
                </a:lnTo>
                <a:lnTo>
                  <a:pt x="515302" y="133883"/>
                </a:lnTo>
                <a:lnTo>
                  <a:pt x="510451" y="136321"/>
                </a:lnTo>
                <a:lnTo>
                  <a:pt x="498284" y="148488"/>
                </a:lnTo>
                <a:lnTo>
                  <a:pt x="461822" y="148488"/>
                </a:lnTo>
                <a:lnTo>
                  <a:pt x="461822" y="124142"/>
                </a:lnTo>
                <a:lnTo>
                  <a:pt x="464248" y="124142"/>
                </a:lnTo>
                <a:lnTo>
                  <a:pt x="469150" y="119278"/>
                </a:lnTo>
                <a:lnTo>
                  <a:pt x="444817" y="107099"/>
                </a:lnTo>
                <a:lnTo>
                  <a:pt x="444817" y="148488"/>
                </a:lnTo>
                <a:lnTo>
                  <a:pt x="381596" y="150926"/>
                </a:lnTo>
                <a:lnTo>
                  <a:pt x="388924" y="158229"/>
                </a:lnTo>
                <a:lnTo>
                  <a:pt x="401091" y="158229"/>
                </a:lnTo>
                <a:lnTo>
                  <a:pt x="444817" y="155790"/>
                </a:lnTo>
                <a:lnTo>
                  <a:pt x="444817" y="194741"/>
                </a:lnTo>
                <a:lnTo>
                  <a:pt x="364591" y="197180"/>
                </a:lnTo>
                <a:lnTo>
                  <a:pt x="369481" y="202044"/>
                </a:lnTo>
                <a:lnTo>
                  <a:pt x="381596" y="202044"/>
                </a:lnTo>
                <a:lnTo>
                  <a:pt x="444817" y="199605"/>
                </a:lnTo>
                <a:lnTo>
                  <a:pt x="444817" y="267766"/>
                </a:lnTo>
                <a:lnTo>
                  <a:pt x="452132" y="267766"/>
                </a:lnTo>
                <a:lnTo>
                  <a:pt x="461822" y="262902"/>
                </a:lnTo>
                <a:lnTo>
                  <a:pt x="461822" y="199605"/>
                </a:lnTo>
                <a:lnTo>
                  <a:pt x="554215" y="199605"/>
                </a:lnTo>
                <a:close/>
              </a:path>
              <a:path w="649605" h="311785">
                <a:moveTo>
                  <a:pt x="648995" y="199605"/>
                </a:moveTo>
                <a:lnTo>
                  <a:pt x="646569" y="133883"/>
                </a:lnTo>
                <a:lnTo>
                  <a:pt x="644144" y="119278"/>
                </a:lnTo>
                <a:lnTo>
                  <a:pt x="639292" y="99809"/>
                </a:lnTo>
                <a:lnTo>
                  <a:pt x="636828" y="94932"/>
                </a:lnTo>
                <a:lnTo>
                  <a:pt x="634403" y="87630"/>
                </a:lnTo>
                <a:lnTo>
                  <a:pt x="619810" y="58420"/>
                </a:lnTo>
                <a:lnTo>
                  <a:pt x="617385" y="55981"/>
                </a:lnTo>
                <a:lnTo>
                  <a:pt x="614959" y="51117"/>
                </a:lnTo>
                <a:lnTo>
                  <a:pt x="610120" y="46240"/>
                </a:lnTo>
                <a:lnTo>
                  <a:pt x="607695" y="41376"/>
                </a:lnTo>
                <a:lnTo>
                  <a:pt x="590677" y="24333"/>
                </a:lnTo>
                <a:lnTo>
                  <a:pt x="590677" y="21907"/>
                </a:lnTo>
                <a:lnTo>
                  <a:pt x="583361" y="24333"/>
                </a:lnTo>
                <a:lnTo>
                  <a:pt x="585787" y="26771"/>
                </a:lnTo>
                <a:lnTo>
                  <a:pt x="588251" y="31648"/>
                </a:lnTo>
                <a:lnTo>
                  <a:pt x="595528" y="38938"/>
                </a:lnTo>
                <a:lnTo>
                  <a:pt x="597954" y="43815"/>
                </a:lnTo>
                <a:lnTo>
                  <a:pt x="602805" y="48679"/>
                </a:lnTo>
                <a:lnTo>
                  <a:pt x="605269" y="53555"/>
                </a:lnTo>
                <a:lnTo>
                  <a:pt x="607695" y="55981"/>
                </a:lnTo>
                <a:lnTo>
                  <a:pt x="614959" y="70586"/>
                </a:lnTo>
                <a:lnTo>
                  <a:pt x="617385" y="77889"/>
                </a:lnTo>
                <a:lnTo>
                  <a:pt x="622287" y="87630"/>
                </a:lnTo>
                <a:lnTo>
                  <a:pt x="629551" y="116840"/>
                </a:lnTo>
                <a:lnTo>
                  <a:pt x="631977" y="133883"/>
                </a:lnTo>
                <a:lnTo>
                  <a:pt x="634403" y="202044"/>
                </a:lnTo>
                <a:lnTo>
                  <a:pt x="631977" y="202044"/>
                </a:lnTo>
                <a:lnTo>
                  <a:pt x="631977" y="216649"/>
                </a:lnTo>
                <a:lnTo>
                  <a:pt x="629551" y="216649"/>
                </a:lnTo>
                <a:lnTo>
                  <a:pt x="629551" y="226390"/>
                </a:lnTo>
                <a:lnTo>
                  <a:pt x="627126" y="226390"/>
                </a:lnTo>
                <a:lnTo>
                  <a:pt x="627126" y="236131"/>
                </a:lnTo>
                <a:lnTo>
                  <a:pt x="624700" y="236131"/>
                </a:lnTo>
                <a:lnTo>
                  <a:pt x="624700" y="245859"/>
                </a:lnTo>
                <a:lnTo>
                  <a:pt x="622287" y="245859"/>
                </a:lnTo>
                <a:lnTo>
                  <a:pt x="622287" y="250723"/>
                </a:lnTo>
                <a:lnTo>
                  <a:pt x="619810" y="250723"/>
                </a:lnTo>
                <a:lnTo>
                  <a:pt x="619810" y="255600"/>
                </a:lnTo>
                <a:lnTo>
                  <a:pt x="617385" y="255600"/>
                </a:lnTo>
                <a:lnTo>
                  <a:pt x="617385" y="260464"/>
                </a:lnTo>
                <a:lnTo>
                  <a:pt x="614959" y="260464"/>
                </a:lnTo>
                <a:lnTo>
                  <a:pt x="614959" y="267766"/>
                </a:lnTo>
                <a:lnTo>
                  <a:pt x="612546" y="267766"/>
                </a:lnTo>
                <a:lnTo>
                  <a:pt x="612546" y="272643"/>
                </a:lnTo>
                <a:lnTo>
                  <a:pt x="610120" y="272643"/>
                </a:lnTo>
                <a:lnTo>
                  <a:pt x="610120" y="277507"/>
                </a:lnTo>
                <a:lnTo>
                  <a:pt x="607695" y="279946"/>
                </a:lnTo>
                <a:lnTo>
                  <a:pt x="605269" y="279946"/>
                </a:lnTo>
                <a:lnTo>
                  <a:pt x="605269" y="284810"/>
                </a:lnTo>
                <a:lnTo>
                  <a:pt x="597954" y="292112"/>
                </a:lnTo>
                <a:lnTo>
                  <a:pt x="595528" y="292112"/>
                </a:lnTo>
                <a:lnTo>
                  <a:pt x="595528" y="296976"/>
                </a:lnTo>
                <a:lnTo>
                  <a:pt x="588251" y="304279"/>
                </a:lnTo>
                <a:lnTo>
                  <a:pt x="585787" y="304279"/>
                </a:lnTo>
                <a:lnTo>
                  <a:pt x="585787" y="309156"/>
                </a:lnTo>
                <a:lnTo>
                  <a:pt x="583361" y="311581"/>
                </a:lnTo>
                <a:lnTo>
                  <a:pt x="590677" y="311581"/>
                </a:lnTo>
                <a:lnTo>
                  <a:pt x="595528" y="309156"/>
                </a:lnTo>
                <a:lnTo>
                  <a:pt x="610120" y="294538"/>
                </a:lnTo>
                <a:lnTo>
                  <a:pt x="610120" y="289674"/>
                </a:lnTo>
                <a:lnTo>
                  <a:pt x="612546" y="289674"/>
                </a:lnTo>
                <a:lnTo>
                  <a:pt x="617385" y="284810"/>
                </a:lnTo>
                <a:lnTo>
                  <a:pt x="617385" y="279946"/>
                </a:lnTo>
                <a:lnTo>
                  <a:pt x="619810" y="279946"/>
                </a:lnTo>
                <a:lnTo>
                  <a:pt x="622287" y="277507"/>
                </a:lnTo>
                <a:lnTo>
                  <a:pt x="622287" y="272643"/>
                </a:lnTo>
                <a:lnTo>
                  <a:pt x="624700" y="272643"/>
                </a:lnTo>
                <a:lnTo>
                  <a:pt x="624700" y="267766"/>
                </a:lnTo>
                <a:lnTo>
                  <a:pt x="627126" y="267766"/>
                </a:lnTo>
                <a:lnTo>
                  <a:pt x="627126" y="262902"/>
                </a:lnTo>
                <a:lnTo>
                  <a:pt x="629551" y="262902"/>
                </a:lnTo>
                <a:lnTo>
                  <a:pt x="629551" y="258038"/>
                </a:lnTo>
                <a:lnTo>
                  <a:pt x="631977" y="258038"/>
                </a:lnTo>
                <a:lnTo>
                  <a:pt x="631977" y="253161"/>
                </a:lnTo>
                <a:lnTo>
                  <a:pt x="634403" y="253161"/>
                </a:lnTo>
                <a:lnTo>
                  <a:pt x="634403" y="245859"/>
                </a:lnTo>
                <a:lnTo>
                  <a:pt x="636828" y="245859"/>
                </a:lnTo>
                <a:lnTo>
                  <a:pt x="636828" y="240995"/>
                </a:lnTo>
                <a:lnTo>
                  <a:pt x="639292" y="240995"/>
                </a:lnTo>
                <a:lnTo>
                  <a:pt x="639292" y="233692"/>
                </a:lnTo>
                <a:lnTo>
                  <a:pt x="641718" y="233692"/>
                </a:lnTo>
                <a:lnTo>
                  <a:pt x="641718" y="223951"/>
                </a:lnTo>
                <a:lnTo>
                  <a:pt x="644144" y="223951"/>
                </a:lnTo>
                <a:lnTo>
                  <a:pt x="644144" y="214210"/>
                </a:lnTo>
                <a:lnTo>
                  <a:pt x="646569" y="214210"/>
                </a:lnTo>
                <a:lnTo>
                  <a:pt x="646569" y="199605"/>
                </a:lnTo>
                <a:lnTo>
                  <a:pt x="648995" y="199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390" y="1709028"/>
            <a:ext cx="189590" cy="65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20921" y="1621389"/>
            <a:ext cx="622300" cy="197485"/>
            <a:chOff x="3420921" y="1621389"/>
            <a:chExt cx="622300" cy="197485"/>
          </a:xfrm>
        </p:grpSpPr>
        <p:sp>
          <p:nvSpPr>
            <p:cNvPr id="14" name="object 14"/>
            <p:cNvSpPr/>
            <p:nvPr/>
          </p:nvSpPr>
          <p:spPr>
            <a:xfrm>
              <a:off x="3420921" y="1621389"/>
              <a:ext cx="119105" cy="1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6482" y="1786923"/>
              <a:ext cx="29209" cy="24765"/>
            </a:xfrm>
            <a:custGeom>
              <a:avLst/>
              <a:gdLst/>
              <a:ahLst/>
              <a:cxnLst/>
              <a:rect l="l" t="t" r="r" b="b"/>
              <a:pathLst>
                <a:path w="29210" h="24764">
                  <a:moveTo>
                    <a:pt x="21864" y="0"/>
                  </a:moveTo>
                  <a:lnTo>
                    <a:pt x="7316" y="2434"/>
                  </a:lnTo>
                  <a:lnTo>
                    <a:pt x="4849" y="4869"/>
                  </a:lnTo>
                  <a:lnTo>
                    <a:pt x="2424" y="4869"/>
                  </a:lnTo>
                  <a:lnTo>
                    <a:pt x="2424" y="9738"/>
                  </a:lnTo>
                  <a:lnTo>
                    <a:pt x="0" y="12173"/>
                  </a:lnTo>
                  <a:lnTo>
                    <a:pt x="2424" y="19477"/>
                  </a:lnTo>
                  <a:lnTo>
                    <a:pt x="4849" y="21911"/>
                  </a:lnTo>
                  <a:lnTo>
                    <a:pt x="9741" y="24346"/>
                  </a:lnTo>
                  <a:lnTo>
                    <a:pt x="24331" y="24346"/>
                  </a:lnTo>
                  <a:lnTo>
                    <a:pt x="26756" y="21911"/>
                  </a:lnTo>
                  <a:lnTo>
                    <a:pt x="26756" y="17042"/>
                  </a:lnTo>
                  <a:lnTo>
                    <a:pt x="29180" y="17042"/>
                  </a:lnTo>
                  <a:lnTo>
                    <a:pt x="26756" y="4869"/>
                  </a:lnTo>
                  <a:lnTo>
                    <a:pt x="21864" y="2434"/>
                  </a:lnTo>
                  <a:lnTo>
                    <a:pt x="21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4542" y="1621389"/>
              <a:ext cx="114256" cy="1923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7979" y="1621389"/>
              <a:ext cx="114213" cy="1971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28950" y="1621389"/>
              <a:ext cx="114256" cy="1923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482749" y="1574821"/>
            <a:ext cx="933264" cy="270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495488" y="1556611"/>
            <a:ext cx="606425" cy="289560"/>
            <a:chOff x="5495488" y="1556611"/>
            <a:chExt cx="606425" cy="289560"/>
          </a:xfrm>
        </p:grpSpPr>
        <p:sp>
          <p:nvSpPr>
            <p:cNvPr id="21" name="object 21"/>
            <p:cNvSpPr/>
            <p:nvPr/>
          </p:nvSpPr>
          <p:spPr>
            <a:xfrm>
              <a:off x="5495488" y="1558887"/>
              <a:ext cx="247524" cy="2457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2497" y="1556611"/>
              <a:ext cx="236159" cy="2480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0447" y="1574821"/>
              <a:ext cx="61594" cy="271145"/>
            </a:xfrm>
            <a:custGeom>
              <a:avLst/>
              <a:gdLst/>
              <a:ahLst/>
              <a:cxnLst/>
              <a:rect l="l" t="t" r="r" b="b"/>
              <a:pathLst>
                <a:path w="61595" h="271144">
                  <a:moveTo>
                    <a:pt x="6834" y="0"/>
                  </a:moveTo>
                  <a:lnTo>
                    <a:pt x="0" y="2275"/>
                  </a:lnTo>
                  <a:lnTo>
                    <a:pt x="2265" y="4551"/>
                  </a:lnTo>
                  <a:lnTo>
                    <a:pt x="4569" y="9103"/>
                  </a:lnTo>
                  <a:lnTo>
                    <a:pt x="11364" y="15927"/>
                  </a:lnTo>
                  <a:lnTo>
                    <a:pt x="13629" y="20479"/>
                  </a:lnTo>
                  <a:lnTo>
                    <a:pt x="18159" y="25031"/>
                  </a:lnTo>
                  <a:lnTo>
                    <a:pt x="20464" y="29583"/>
                  </a:lnTo>
                  <a:lnTo>
                    <a:pt x="22729" y="31859"/>
                  </a:lnTo>
                  <a:lnTo>
                    <a:pt x="29524" y="45511"/>
                  </a:lnTo>
                  <a:lnTo>
                    <a:pt x="31789" y="52339"/>
                  </a:lnTo>
                  <a:lnTo>
                    <a:pt x="36359" y="61443"/>
                  </a:lnTo>
                  <a:lnTo>
                    <a:pt x="43154" y="88750"/>
                  </a:lnTo>
                  <a:lnTo>
                    <a:pt x="45419" y="104682"/>
                  </a:lnTo>
                  <a:lnTo>
                    <a:pt x="47684" y="168401"/>
                  </a:lnTo>
                  <a:lnTo>
                    <a:pt x="45419" y="168401"/>
                  </a:lnTo>
                  <a:lnTo>
                    <a:pt x="45419" y="182053"/>
                  </a:lnTo>
                  <a:lnTo>
                    <a:pt x="43154" y="182053"/>
                  </a:lnTo>
                  <a:lnTo>
                    <a:pt x="43154" y="191157"/>
                  </a:lnTo>
                  <a:lnTo>
                    <a:pt x="40889" y="191157"/>
                  </a:lnTo>
                  <a:lnTo>
                    <a:pt x="40889" y="200261"/>
                  </a:lnTo>
                  <a:lnTo>
                    <a:pt x="38624" y="200261"/>
                  </a:lnTo>
                  <a:lnTo>
                    <a:pt x="38624" y="209361"/>
                  </a:lnTo>
                  <a:lnTo>
                    <a:pt x="36359" y="209361"/>
                  </a:lnTo>
                  <a:lnTo>
                    <a:pt x="36359" y="213913"/>
                  </a:lnTo>
                  <a:lnTo>
                    <a:pt x="34054" y="213913"/>
                  </a:lnTo>
                  <a:lnTo>
                    <a:pt x="34054" y="218465"/>
                  </a:lnTo>
                  <a:lnTo>
                    <a:pt x="31789" y="218465"/>
                  </a:lnTo>
                  <a:lnTo>
                    <a:pt x="31789" y="223017"/>
                  </a:lnTo>
                  <a:lnTo>
                    <a:pt x="29524" y="223017"/>
                  </a:lnTo>
                  <a:lnTo>
                    <a:pt x="29524" y="229845"/>
                  </a:lnTo>
                  <a:lnTo>
                    <a:pt x="27259" y="229845"/>
                  </a:lnTo>
                  <a:lnTo>
                    <a:pt x="27259" y="234396"/>
                  </a:lnTo>
                  <a:lnTo>
                    <a:pt x="24994" y="234396"/>
                  </a:lnTo>
                  <a:lnTo>
                    <a:pt x="24994" y="238944"/>
                  </a:lnTo>
                  <a:lnTo>
                    <a:pt x="22729" y="241220"/>
                  </a:lnTo>
                  <a:lnTo>
                    <a:pt x="20464" y="241220"/>
                  </a:lnTo>
                  <a:lnTo>
                    <a:pt x="20464" y="245772"/>
                  </a:lnTo>
                  <a:lnTo>
                    <a:pt x="13629" y="252600"/>
                  </a:lnTo>
                  <a:lnTo>
                    <a:pt x="11364" y="252600"/>
                  </a:lnTo>
                  <a:lnTo>
                    <a:pt x="11364" y="257148"/>
                  </a:lnTo>
                  <a:lnTo>
                    <a:pt x="4569" y="263976"/>
                  </a:lnTo>
                  <a:lnTo>
                    <a:pt x="2265" y="263976"/>
                  </a:lnTo>
                  <a:lnTo>
                    <a:pt x="2265" y="268528"/>
                  </a:lnTo>
                  <a:lnTo>
                    <a:pt x="0" y="270804"/>
                  </a:lnTo>
                  <a:lnTo>
                    <a:pt x="6834" y="270804"/>
                  </a:lnTo>
                  <a:lnTo>
                    <a:pt x="11364" y="268528"/>
                  </a:lnTo>
                  <a:lnTo>
                    <a:pt x="24994" y="254872"/>
                  </a:lnTo>
                  <a:lnTo>
                    <a:pt x="24994" y="250324"/>
                  </a:lnTo>
                  <a:lnTo>
                    <a:pt x="27259" y="250324"/>
                  </a:lnTo>
                  <a:lnTo>
                    <a:pt x="31789" y="245772"/>
                  </a:lnTo>
                  <a:lnTo>
                    <a:pt x="31789" y="241220"/>
                  </a:lnTo>
                  <a:lnTo>
                    <a:pt x="34054" y="241220"/>
                  </a:lnTo>
                  <a:lnTo>
                    <a:pt x="36359" y="238944"/>
                  </a:lnTo>
                  <a:lnTo>
                    <a:pt x="36359" y="234396"/>
                  </a:lnTo>
                  <a:lnTo>
                    <a:pt x="38624" y="234396"/>
                  </a:lnTo>
                  <a:lnTo>
                    <a:pt x="38624" y="229845"/>
                  </a:lnTo>
                  <a:lnTo>
                    <a:pt x="40889" y="229845"/>
                  </a:lnTo>
                  <a:lnTo>
                    <a:pt x="40889" y="225293"/>
                  </a:lnTo>
                  <a:lnTo>
                    <a:pt x="43154" y="225293"/>
                  </a:lnTo>
                  <a:lnTo>
                    <a:pt x="43154" y="220741"/>
                  </a:lnTo>
                  <a:lnTo>
                    <a:pt x="45419" y="220741"/>
                  </a:lnTo>
                  <a:lnTo>
                    <a:pt x="45419" y="216189"/>
                  </a:lnTo>
                  <a:lnTo>
                    <a:pt x="47684" y="216189"/>
                  </a:lnTo>
                  <a:lnTo>
                    <a:pt x="47684" y="209361"/>
                  </a:lnTo>
                  <a:lnTo>
                    <a:pt x="49949" y="209361"/>
                  </a:lnTo>
                  <a:lnTo>
                    <a:pt x="49949" y="204809"/>
                  </a:lnTo>
                  <a:lnTo>
                    <a:pt x="52254" y="204809"/>
                  </a:lnTo>
                  <a:lnTo>
                    <a:pt x="52254" y="197985"/>
                  </a:lnTo>
                  <a:lnTo>
                    <a:pt x="54519" y="197985"/>
                  </a:lnTo>
                  <a:lnTo>
                    <a:pt x="54519" y="188881"/>
                  </a:lnTo>
                  <a:lnTo>
                    <a:pt x="56784" y="188881"/>
                  </a:lnTo>
                  <a:lnTo>
                    <a:pt x="56784" y="179777"/>
                  </a:lnTo>
                  <a:lnTo>
                    <a:pt x="59049" y="179777"/>
                  </a:lnTo>
                  <a:lnTo>
                    <a:pt x="59049" y="166125"/>
                  </a:lnTo>
                  <a:lnTo>
                    <a:pt x="61314" y="166125"/>
                  </a:lnTo>
                  <a:lnTo>
                    <a:pt x="59049" y="104682"/>
                  </a:lnTo>
                  <a:lnTo>
                    <a:pt x="56784" y="91026"/>
                  </a:lnTo>
                  <a:lnTo>
                    <a:pt x="52254" y="72823"/>
                  </a:lnTo>
                  <a:lnTo>
                    <a:pt x="49949" y="68271"/>
                  </a:lnTo>
                  <a:lnTo>
                    <a:pt x="47684" y="61443"/>
                  </a:lnTo>
                  <a:lnTo>
                    <a:pt x="34054" y="34135"/>
                  </a:lnTo>
                  <a:lnTo>
                    <a:pt x="31789" y="31859"/>
                  </a:lnTo>
                  <a:lnTo>
                    <a:pt x="29524" y="27307"/>
                  </a:lnTo>
                  <a:lnTo>
                    <a:pt x="24994" y="22755"/>
                  </a:lnTo>
                  <a:lnTo>
                    <a:pt x="22729" y="18203"/>
                  </a:lnTo>
                  <a:lnTo>
                    <a:pt x="6834" y="2275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6219861" y="1681778"/>
            <a:ext cx="177165" cy="61594"/>
          </a:xfrm>
          <a:custGeom>
            <a:avLst/>
            <a:gdLst/>
            <a:ahLst/>
            <a:cxnLst/>
            <a:rect l="l" t="t" r="r" b="b"/>
            <a:pathLst>
              <a:path w="177164" h="61594">
                <a:moveTo>
                  <a:pt x="177109" y="50063"/>
                </a:moveTo>
                <a:lnTo>
                  <a:pt x="2265" y="52339"/>
                </a:lnTo>
                <a:lnTo>
                  <a:pt x="0" y="54615"/>
                </a:lnTo>
                <a:lnTo>
                  <a:pt x="2265" y="59167"/>
                </a:lnTo>
                <a:lnTo>
                  <a:pt x="6795" y="61443"/>
                </a:lnTo>
                <a:lnTo>
                  <a:pt x="168009" y="61443"/>
                </a:lnTo>
                <a:lnTo>
                  <a:pt x="177109" y="59167"/>
                </a:lnTo>
                <a:lnTo>
                  <a:pt x="177109" y="50063"/>
                </a:lnTo>
                <a:close/>
              </a:path>
              <a:path w="177164" h="61594">
                <a:moveTo>
                  <a:pt x="177109" y="0"/>
                </a:moveTo>
                <a:lnTo>
                  <a:pt x="2265" y="2271"/>
                </a:lnTo>
                <a:lnTo>
                  <a:pt x="0" y="4547"/>
                </a:lnTo>
                <a:lnTo>
                  <a:pt x="2265" y="6823"/>
                </a:lnTo>
                <a:lnTo>
                  <a:pt x="6795" y="9099"/>
                </a:lnTo>
                <a:lnTo>
                  <a:pt x="168009" y="9099"/>
                </a:lnTo>
                <a:lnTo>
                  <a:pt x="177109" y="6823"/>
                </a:lnTo>
                <a:lnTo>
                  <a:pt x="177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496870" y="1599851"/>
            <a:ext cx="172720" cy="184785"/>
            <a:chOff x="6496870" y="1599851"/>
            <a:chExt cx="172720" cy="184785"/>
          </a:xfrm>
        </p:grpSpPr>
        <p:sp>
          <p:nvSpPr>
            <p:cNvPr id="26" name="object 26"/>
            <p:cNvSpPr/>
            <p:nvPr/>
          </p:nvSpPr>
          <p:spPr>
            <a:xfrm>
              <a:off x="6496870" y="1599851"/>
              <a:ext cx="111264" cy="18432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42190" y="1754597"/>
              <a:ext cx="27305" cy="22860"/>
            </a:xfrm>
            <a:custGeom>
              <a:avLst/>
              <a:gdLst/>
              <a:ahLst/>
              <a:cxnLst/>
              <a:rect l="l" t="t" r="r" b="b"/>
              <a:pathLst>
                <a:path w="27304" h="22860">
                  <a:moveTo>
                    <a:pt x="20425" y="0"/>
                  </a:moveTo>
                  <a:lnTo>
                    <a:pt x="6834" y="2275"/>
                  </a:lnTo>
                  <a:lnTo>
                    <a:pt x="4530" y="4551"/>
                  </a:lnTo>
                  <a:lnTo>
                    <a:pt x="2265" y="4551"/>
                  </a:lnTo>
                  <a:lnTo>
                    <a:pt x="2265" y="9103"/>
                  </a:lnTo>
                  <a:lnTo>
                    <a:pt x="0" y="11379"/>
                  </a:lnTo>
                  <a:lnTo>
                    <a:pt x="2265" y="18207"/>
                  </a:lnTo>
                  <a:lnTo>
                    <a:pt x="4530" y="20483"/>
                  </a:lnTo>
                  <a:lnTo>
                    <a:pt x="9099" y="22759"/>
                  </a:lnTo>
                  <a:lnTo>
                    <a:pt x="22729" y="22759"/>
                  </a:lnTo>
                  <a:lnTo>
                    <a:pt x="24994" y="20483"/>
                  </a:lnTo>
                  <a:lnTo>
                    <a:pt x="24994" y="15931"/>
                  </a:lnTo>
                  <a:lnTo>
                    <a:pt x="27259" y="15931"/>
                  </a:lnTo>
                  <a:lnTo>
                    <a:pt x="24994" y="4551"/>
                  </a:lnTo>
                  <a:lnTo>
                    <a:pt x="20425" y="2275"/>
                  </a:lnTo>
                  <a:lnTo>
                    <a:pt x="20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717134" y="1595299"/>
            <a:ext cx="352425" cy="189230"/>
            <a:chOff x="6717134" y="1595299"/>
            <a:chExt cx="352425" cy="189230"/>
          </a:xfrm>
        </p:grpSpPr>
        <p:sp>
          <p:nvSpPr>
            <p:cNvPr id="29" name="object 29"/>
            <p:cNvSpPr/>
            <p:nvPr/>
          </p:nvSpPr>
          <p:spPr>
            <a:xfrm>
              <a:off x="6717134" y="1599851"/>
              <a:ext cx="86269" cy="17977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9764" y="1595299"/>
              <a:ext cx="115794" cy="1888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82819" y="1599851"/>
              <a:ext cx="86269" cy="1797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264859" y="2005328"/>
            <a:ext cx="999033" cy="290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8966" y="1985809"/>
            <a:ext cx="649605" cy="310515"/>
          </a:xfrm>
          <a:custGeom>
            <a:avLst/>
            <a:gdLst/>
            <a:ahLst/>
            <a:cxnLst/>
            <a:rect l="l" t="t" r="r" b="b"/>
            <a:pathLst>
              <a:path w="649605" h="310514">
                <a:moveTo>
                  <a:pt x="104508" y="165950"/>
                </a:moveTo>
                <a:lnTo>
                  <a:pt x="102082" y="161074"/>
                </a:lnTo>
                <a:lnTo>
                  <a:pt x="97243" y="158635"/>
                </a:lnTo>
                <a:lnTo>
                  <a:pt x="94818" y="156184"/>
                </a:lnTo>
                <a:lnTo>
                  <a:pt x="94818" y="153746"/>
                </a:lnTo>
                <a:lnTo>
                  <a:pt x="89916" y="156184"/>
                </a:lnTo>
                <a:lnTo>
                  <a:pt x="85077" y="161074"/>
                </a:lnTo>
                <a:lnTo>
                  <a:pt x="85077" y="168389"/>
                </a:lnTo>
                <a:lnTo>
                  <a:pt x="85077" y="204990"/>
                </a:lnTo>
                <a:lnTo>
                  <a:pt x="60782" y="204990"/>
                </a:lnTo>
                <a:lnTo>
                  <a:pt x="60782" y="168389"/>
                </a:lnTo>
                <a:lnTo>
                  <a:pt x="85077" y="168389"/>
                </a:lnTo>
                <a:lnTo>
                  <a:pt x="85077" y="161074"/>
                </a:lnTo>
                <a:lnTo>
                  <a:pt x="60782" y="161074"/>
                </a:lnTo>
                <a:lnTo>
                  <a:pt x="46189" y="153746"/>
                </a:lnTo>
                <a:lnTo>
                  <a:pt x="46189" y="224523"/>
                </a:lnTo>
                <a:lnTo>
                  <a:pt x="53467" y="224523"/>
                </a:lnTo>
                <a:lnTo>
                  <a:pt x="60782" y="222084"/>
                </a:lnTo>
                <a:lnTo>
                  <a:pt x="60782" y="212318"/>
                </a:lnTo>
                <a:lnTo>
                  <a:pt x="85077" y="212318"/>
                </a:lnTo>
                <a:lnTo>
                  <a:pt x="85077" y="222084"/>
                </a:lnTo>
                <a:lnTo>
                  <a:pt x="89916" y="222084"/>
                </a:lnTo>
                <a:lnTo>
                  <a:pt x="99656" y="217195"/>
                </a:lnTo>
                <a:lnTo>
                  <a:pt x="99656" y="212318"/>
                </a:lnTo>
                <a:lnTo>
                  <a:pt x="99656" y="204990"/>
                </a:lnTo>
                <a:lnTo>
                  <a:pt x="99656" y="168389"/>
                </a:lnTo>
                <a:lnTo>
                  <a:pt x="102082" y="168389"/>
                </a:lnTo>
                <a:lnTo>
                  <a:pt x="104508" y="165950"/>
                </a:lnTo>
                <a:close/>
              </a:path>
              <a:path w="649605" h="310514">
                <a:moveTo>
                  <a:pt x="123952" y="68326"/>
                </a:moveTo>
                <a:lnTo>
                  <a:pt x="119100" y="63449"/>
                </a:lnTo>
                <a:lnTo>
                  <a:pt x="111823" y="56134"/>
                </a:lnTo>
                <a:lnTo>
                  <a:pt x="111823" y="53682"/>
                </a:lnTo>
                <a:lnTo>
                  <a:pt x="102082" y="63449"/>
                </a:lnTo>
                <a:lnTo>
                  <a:pt x="102082" y="70764"/>
                </a:lnTo>
                <a:lnTo>
                  <a:pt x="102082" y="97624"/>
                </a:lnTo>
                <a:lnTo>
                  <a:pt x="48615" y="97624"/>
                </a:lnTo>
                <a:lnTo>
                  <a:pt x="48615" y="70764"/>
                </a:lnTo>
                <a:lnTo>
                  <a:pt x="102082" y="70764"/>
                </a:lnTo>
                <a:lnTo>
                  <a:pt x="102082" y="63449"/>
                </a:lnTo>
                <a:lnTo>
                  <a:pt x="48615" y="63449"/>
                </a:lnTo>
                <a:lnTo>
                  <a:pt x="46189" y="61010"/>
                </a:lnTo>
                <a:lnTo>
                  <a:pt x="41300" y="58572"/>
                </a:lnTo>
                <a:lnTo>
                  <a:pt x="38874" y="56134"/>
                </a:lnTo>
                <a:lnTo>
                  <a:pt x="34023" y="53682"/>
                </a:lnTo>
                <a:lnTo>
                  <a:pt x="34023" y="112255"/>
                </a:lnTo>
                <a:lnTo>
                  <a:pt x="41300" y="112255"/>
                </a:lnTo>
                <a:lnTo>
                  <a:pt x="48615" y="109816"/>
                </a:lnTo>
                <a:lnTo>
                  <a:pt x="48615" y="104940"/>
                </a:lnTo>
                <a:lnTo>
                  <a:pt x="102082" y="104940"/>
                </a:lnTo>
                <a:lnTo>
                  <a:pt x="102082" y="109816"/>
                </a:lnTo>
                <a:lnTo>
                  <a:pt x="109359" y="109816"/>
                </a:lnTo>
                <a:lnTo>
                  <a:pt x="116674" y="107378"/>
                </a:lnTo>
                <a:lnTo>
                  <a:pt x="116674" y="104940"/>
                </a:lnTo>
                <a:lnTo>
                  <a:pt x="116674" y="97624"/>
                </a:lnTo>
                <a:lnTo>
                  <a:pt x="116674" y="70764"/>
                </a:lnTo>
                <a:lnTo>
                  <a:pt x="121526" y="70764"/>
                </a:lnTo>
                <a:lnTo>
                  <a:pt x="123952" y="68326"/>
                </a:lnTo>
                <a:close/>
              </a:path>
              <a:path w="649605" h="310514">
                <a:moveTo>
                  <a:pt x="148285" y="136664"/>
                </a:moveTo>
                <a:lnTo>
                  <a:pt x="143421" y="131787"/>
                </a:lnTo>
                <a:lnTo>
                  <a:pt x="136118" y="124460"/>
                </a:lnTo>
                <a:lnTo>
                  <a:pt x="136118" y="122021"/>
                </a:lnTo>
                <a:lnTo>
                  <a:pt x="128841" y="124460"/>
                </a:lnTo>
                <a:lnTo>
                  <a:pt x="121526" y="131787"/>
                </a:lnTo>
                <a:lnTo>
                  <a:pt x="26758" y="131787"/>
                </a:lnTo>
                <a:lnTo>
                  <a:pt x="24282" y="129349"/>
                </a:lnTo>
                <a:lnTo>
                  <a:pt x="14592" y="124460"/>
                </a:lnTo>
                <a:lnTo>
                  <a:pt x="12166" y="122021"/>
                </a:lnTo>
                <a:lnTo>
                  <a:pt x="12166" y="263575"/>
                </a:lnTo>
                <a:lnTo>
                  <a:pt x="17005" y="263575"/>
                </a:lnTo>
                <a:lnTo>
                  <a:pt x="26758" y="258686"/>
                </a:lnTo>
                <a:lnTo>
                  <a:pt x="26758" y="139103"/>
                </a:lnTo>
                <a:lnTo>
                  <a:pt x="123952" y="139103"/>
                </a:lnTo>
                <a:lnTo>
                  <a:pt x="123952" y="234289"/>
                </a:lnTo>
                <a:lnTo>
                  <a:pt x="92341" y="234289"/>
                </a:lnTo>
                <a:lnTo>
                  <a:pt x="92341" y="239166"/>
                </a:lnTo>
                <a:lnTo>
                  <a:pt x="106934" y="244043"/>
                </a:lnTo>
                <a:lnTo>
                  <a:pt x="114249" y="251371"/>
                </a:lnTo>
                <a:lnTo>
                  <a:pt x="116674" y="256247"/>
                </a:lnTo>
                <a:lnTo>
                  <a:pt x="123952" y="256247"/>
                </a:lnTo>
                <a:lnTo>
                  <a:pt x="128841" y="253809"/>
                </a:lnTo>
                <a:lnTo>
                  <a:pt x="138544" y="244043"/>
                </a:lnTo>
                <a:lnTo>
                  <a:pt x="138544" y="141541"/>
                </a:lnTo>
                <a:lnTo>
                  <a:pt x="143395" y="141541"/>
                </a:lnTo>
                <a:lnTo>
                  <a:pt x="145834" y="139103"/>
                </a:lnTo>
                <a:lnTo>
                  <a:pt x="148285" y="136664"/>
                </a:lnTo>
                <a:close/>
              </a:path>
              <a:path w="649605" h="310514">
                <a:moveTo>
                  <a:pt x="155562" y="43929"/>
                </a:moveTo>
                <a:lnTo>
                  <a:pt x="148259" y="36601"/>
                </a:lnTo>
                <a:lnTo>
                  <a:pt x="138544" y="26847"/>
                </a:lnTo>
                <a:lnTo>
                  <a:pt x="138544" y="24409"/>
                </a:lnTo>
                <a:lnTo>
                  <a:pt x="133692" y="26847"/>
                </a:lnTo>
                <a:lnTo>
                  <a:pt x="123952" y="36601"/>
                </a:lnTo>
                <a:lnTo>
                  <a:pt x="80225" y="36601"/>
                </a:lnTo>
                <a:lnTo>
                  <a:pt x="85077" y="31724"/>
                </a:lnTo>
                <a:lnTo>
                  <a:pt x="82651" y="17081"/>
                </a:lnTo>
                <a:lnTo>
                  <a:pt x="80225" y="12204"/>
                </a:lnTo>
                <a:lnTo>
                  <a:pt x="75336" y="9753"/>
                </a:lnTo>
                <a:lnTo>
                  <a:pt x="72910" y="7315"/>
                </a:lnTo>
                <a:lnTo>
                  <a:pt x="63207" y="2438"/>
                </a:lnTo>
                <a:lnTo>
                  <a:pt x="63207" y="0"/>
                </a:lnTo>
                <a:lnTo>
                  <a:pt x="55892" y="2438"/>
                </a:lnTo>
                <a:lnTo>
                  <a:pt x="58318" y="4876"/>
                </a:lnTo>
                <a:lnTo>
                  <a:pt x="60782" y="9753"/>
                </a:lnTo>
                <a:lnTo>
                  <a:pt x="63207" y="12204"/>
                </a:lnTo>
                <a:lnTo>
                  <a:pt x="65633" y="17081"/>
                </a:lnTo>
                <a:lnTo>
                  <a:pt x="68059" y="24409"/>
                </a:lnTo>
                <a:lnTo>
                  <a:pt x="70485" y="36601"/>
                </a:lnTo>
                <a:lnTo>
                  <a:pt x="0" y="39039"/>
                </a:lnTo>
                <a:lnTo>
                  <a:pt x="4851" y="43929"/>
                </a:lnTo>
                <a:lnTo>
                  <a:pt x="155562" y="43929"/>
                </a:lnTo>
                <a:close/>
              </a:path>
              <a:path w="649605" h="310514">
                <a:moveTo>
                  <a:pt x="264960" y="65887"/>
                </a:moveTo>
                <a:lnTo>
                  <a:pt x="257670" y="58572"/>
                </a:lnTo>
                <a:lnTo>
                  <a:pt x="247954" y="48806"/>
                </a:lnTo>
                <a:lnTo>
                  <a:pt x="247954" y="46367"/>
                </a:lnTo>
                <a:lnTo>
                  <a:pt x="243052" y="48806"/>
                </a:lnTo>
                <a:lnTo>
                  <a:pt x="233362" y="58572"/>
                </a:lnTo>
                <a:lnTo>
                  <a:pt x="194437" y="58572"/>
                </a:lnTo>
                <a:lnTo>
                  <a:pt x="194437" y="17081"/>
                </a:lnTo>
                <a:lnTo>
                  <a:pt x="199326" y="17081"/>
                </a:lnTo>
                <a:lnTo>
                  <a:pt x="204177" y="12204"/>
                </a:lnTo>
                <a:lnTo>
                  <a:pt x="179882" y="0"/>
                </a:lnTo>
                <a:lnTo>
                  <a:pt x="179882" y="112255"/>
                </a:lnTo>
                <a:lnTo>
                  <a:pt x="136118" y="114693"/>
                </a:lnTo>
                <a:lnTo>
                  <a:pt x="140970" y="119583"/>
                </a:lnTo>
                <a:lnTo>
                  <a:pt x="160401" y="119583"/>
                </a:lnTo>
                <a:lnTo>
                  <a:pt x="160401" y="129349"/>
                </a:lnTo>
                <a:lnTo>
                  <a:pt x="170141" y="168389"/>
                </a:lnTo>
                <a:lnTo>
                  <a:pt x="174993" y="178155"/>
                </a:lnTo>
                <a:lnTo>
                  <a:pt x="177419" y="185470"/>
                </a:lnTo>
                <a:lnTo>
                  <a:pt x="179882" y="190360"/>
                </a:lnTo>
                <a:lnTo>
                  <a:pt x="182308" y="197675"/>
                </a:lnTo>
                <a:lnTo>
                  <a:pt x="184734" y="202565"/>
                </a:lnTo>
                <a:lnTo>
                  <a:pt x="187159" y="212318"/>
                </a:lnTo>
                <a:lnTo>
                  <a:pt x="179882" y="219633"/>
                </a:lnTo>
                <a:lnTo>
                  <a:pt x="177419" y="219633"/>
                </a:lnTo>
                <a:lnTo>
                  <a:pt x="177419" y="224523"/>
                </a:lnTo>
                <a:lnTo>
                  <a:pt x="174993" y="226961"/>
                </a:lnTo>
                <a:lnTo>
                  <a:pt x="170141" y="229400"/>
                </a:lnTo>
                <a:lnTo>
                  <a:pt x="157988" y="241604"/>
                </a:lnTo>
                <a:lnTo>
                  <a:pt x="153136" y="244043"/>
                </a:lnTo>
                <a:lnTo>
                  <a:pt x="150710" y="246481"/>
                </a:lnTo>
                <a:lnTo>
                  <a:pt x="145859" y="248920"/>
                </a:lnTo>
                <a:lnTo>
                  <a:pt x="140970" y="253809"/>
                </a:lnTo>
                <a:lnTo>
                  <a:pt x="131267" y="258686"/>
                </a:lnTo>
                <a:lnTo>
                  <a:pt x="128841" y="261124"/>
                </a:lnTo>
                <a:lnTo>
                  <a:pt x="119100" y="266014"/>
                </a:lnTo>
                <a:lnTo>
                  <a:pt x="126377" y="266014"/>
                </a:lnTo>
                <a:lnTo>
                  <a:pt x="133692" y="263575"/>
                </a:lnTo>
                <a:lnTo>
                  <a:pt x="162877" y="248920"/>
                </a:lnTo>
                <a:lnTo>
                  <a:pt x="165303" y="246481"/>
                </a:lnTo>
                <a:lnTo>
                  <a:pt x="170141" y="244043"/>
                </a:lnTo>
                <a:lnTo>
                  <a:pt x="172567" y="241604"/>
                </a:lnTo>
                <a:lnTo>
                  <a:pt x="177419" y="239166"/>
                </a:lnTo>
                <a:lnTo>
                  <a:pt x="194437" y="222084"/>
                </a:lnTo>
                <a:lnTo>
                  <a:pt x="194437" y="219633"/>
                </a:lnTo>
                <a:lnTo>
                  <a:pt x="199326" y="222084"/>
                </a:lnTo>
                <a:lnTo>
                  <a:pt x="221195" y="244043"/>
                </a:lnTo>
                <a:lnTo>
                  <a:pt x="226047" y="246481"/>
                </a:lnTo>
                <a:lnTo>
                  <a:pt x="233362" y="253809"/>
                </a:lnTo>
                <a:lnTo>
                  <a:pt x="238213" y="256247"/>
                </a:lnTo>
                <a:lnTo>
                  <a:pt x="243052" y="261124"/>
                </a:lnTo>
                <a:lnTo>
                  <a:pt x="247954" y="261124"/>
                </a:lnTo>
                <a:lnTo>
                  <a:pt x="252793" y="256247"/>
                </a:lnTo>
                <a:lnTo>
                  <a:pt x="257644" y="253809"/>
                </a:lnTo>
                <a:lnTo>
                  <a:pt x="264960" y="251371"/>
                </a:lnTo>
                <a:lnTo>
                  <a:pt x="264960" y="244043"/>
                </a:lnTo>
                <a:lnTo>
                  <a:pt x="260070" y="244043"/>
                </a:lnTo>
                <a:lnTo>
                  <a:pt x="230936" y="229400"/>
                </a:lnTo>
                <a:lnTo>
                  <a:pt x="223621" y="222084"/>
                </a:lnTo>
                <a:lnTo>
                  <a:pt x="218770" y="219633"/>
                </a:lnTo>
                <a:lnTo>
                  <a:pt x="211455" y="212318"/>
                </a:lnTo>
                <a:lnTo>
                  <a:pt x="206603" y="209880"/>
                </a:lnTo>
                <a:lnTo>
                  <a:pt x="209029" y="207441"/>
                </a:lnTo>
                <a:lnTo>
                  <a:pt x="209029" y="202565"/>
                </a:lnTo>
                <a:lnTo>
                  <a:pt x="211455" y="202565"/>
                </a:lnTo>
                <a:lnTo>
                  <a:pt x="211455" y="197675"/>
                </a:lnTo>
                <a:lnTo>
                  <a:pt x="213918" y="197675"/>
                </a:lnTo>
                <a:lnTo>
                  <a:pt x="213918" y="195237"/>
                </a:lnTo>
                <a:lnTo>
                  <a:pt x="213918" y="192798"/>
                </a:lnTo>
                <a:lnTo>
                  <a:pt x="216344" y="192798"/>
                </a:lnTo>
                <a:lnTo>
                  <a:pt x="216344" y="187909"/>
                </a:lnTo>
                <a:lnTo>
                  <a:pt x="218770" y="187909"/>
                </a:lnTo>
                <a:lnTo>
                  <a:pt x="218770" y="183032"/>
                </a:lnTo>
                <a:lnTo>
                  <a:pt x="221195" y="183032"/>
                </a:lnTo>
                <a:lnTo>
                  <a:pt x="221195" y="178155"/>
                </a:lnTo>
                <a:lnTo>
                  <a:pt x="223621" y="178155"/>
                </a:lnTo>
                <a:lnTo>
                  <a:pt x="223621" y="173266"/>
                </a:lnTo>
                <a:lnTo>
                  <a:pt x="226047" y="173266"/>
                </a:lnTo>
                <a:lnTo>
                  <a:pt x="226047" y="165950"/>
                </a:lnTo>
                <a:lnTo>
                  <a:pt x="228473" y="165950"/>
                </a:lnTo>
                <a:lnTo>
                  <a:pt x="228473" y="158635"/>
                </a:lnTo>
                <a:lnTo>
                  <a:pt x="230936" y="158635"/>
                </a:lnTo>
                <a:lnTo>
                  <a:pt x="230936" y="151307"/>
                </a:lnTo>
                <a:lnTo>
                  <a:pt x="233362" y="151307"/>
                </a:lnTo>
                <a:lnTo>
                  <a:pt x="233362" y="143979"/>
                </a:lnTo>
                <a:lnTo>
                  <a:pt x="235788" y="143979"/>
                </a:lnTo>
                <a:lnTo>
                  <a:pt x="235788" y="136664"/>
                </a:lnTo>
                <a:lnTo>
                  <a:pt x="238213" y="136664"/>
                </a:lnTo>
                <a:lnTo>
                  <a:pt x="238213" y="129349"/>
                </a:lnTo>
                <a:lnTo>
                  <a:pt x="240626" y="129349"/>
                </a:lnTo>
                <a:lnTo>
                  <a:pt x="240626" y="119583"/>
                </a:lnTo>
                <a:lnTo>
                  <a:pt x="245478" y="119583"/>
                </a:lnTo>
                <a:lnTo>
                  <a:pt x="250367" y="114693"/>
                </a:lnTo>
                <a:lnTo>
                  <a:pt x="247942" y="112255"/>
                </a:lnTo>
                <a:lnTo>
                  <a:pt x="238213" y="102501"/>
                </a:lnTo>
                <a:lnTo>
                  <a:pt x="238213" y="100063"/>
                </a:lnTo>
                <a:lnTo>
                  <a:pt x="233362" y="102501"/>
                </a:lnTo>
                <a:lnTo>
                  <a:pt x="223621" y="112255"/>
                </a:lnTo>
                <a:lnTo>
                  <a:pt x="223621" y="119583"/>
                </a:lnTo>
                <a:lnTo>
                  <a:pt x="223621" y="129349"/>
                </a:lnTo>
                <a:lnTo>
                  <a:pt x="221195" y="129349"/>
                </a:lnTo>
                <a:lnTo>
                  <a:pt x="221195" y="139103"/>
                </a:lnTo>
                <a:lnTo>
                  <a:pt x="218770" y="139103"/>
                </a:lnTo>
                <a:lnTo>
                  <a:pt x="218770" y="146431"/>
                </a:lnTo>
                <a:lnTo>
                  <a:pt x="216344" y="146431"/>
                </a:lnTo>
                <a:lnTo>
                  <a:pt x="216344" y="153746"/>
                </a:lnTo>
                <a:lnTo>
                  <a:pt x="213918" y="153746"/>
                </a:lnTo>
                <a:lnTo>
                  <a:pt x="213918" y="163512"/>
                </a:lnTo>
                <a:lnTo>
                  <a:pt x="211455" y="163512"/>
                </a:lnTo>
                <a:lnTo>
                  <a:pt x="211455" y="168389"/>
                </a:lnTo>
                <a:lnTo>
                  <a:pt x="209029" y="168389"/>
                </a:lnTo>
                <a:lnTo>
                  <a:pt x="209029" y="175704"/>
                </a:lnTo>
                <a:lnTo>
                  <a:pt x="206603" y="175704"/>
                </a:lnTo>
                <a:lnTo>
                  <a:pt x="206603" y="180594"/>
                </a:lnTo>
                <a:lnTo>
                  <a:pt x="204177" y="180594"/>
                </a:lnTo>
                <a:lnTo>
                  <a:pt x="204177" y="185470"/>
                </a:lnTo>
                <a:lnTo>
                  <a:pt x="201752" y="185470"/>
                </a:lnTo>
                <a:lnTo>
                  <a:pt x="201752" y="190360"/>
                </a:lnTo>
                <a:lnTo>
                  <a:pt x="199326" y="190360"/>
                </a:lnTo>
                <a:lnTo>
                  <a:pt x="199326" y="195237"/>
                </a:lnTo>
                <a:lnTo>
                  <a:pt x="196900" y="195237"/>
                </a:lnTo>
                <a:lnTo>
                  <a:pt x="194437" y="192798"/>
                </a:lnTo>
                <a:lnTo>
                  <a:pt x="177419" y="158635"/>
                </a:lnTo>
                <a:lnTo>
                  <a:pt x="174993" y="151307"/>
                </a:lnTo>
                <a:lnTo>
                  <a:pt x="172567" y="146431"/>
                </a:lnTo>
                <a:lnTo>
                  <a:pt x="165303" y="124460"/>
                </a:lnTo>
                <a:lnTo>
                  <a:pt x="165303" y="119583"/>
                </a:lnTo>
                <a:lnTo>
                  <a:pt x="223621" y="119583"/>
                </a:lnTo>
                <a:lnTo>
                  <a:pt x="223621" y="112255"/>
                </a:lnTo>
                <a:lnTo>
                  <a:pt x="194437" y="112255"/>
                </a:lnTo>
                <a:lnTo>
                  <a:pt x="194437" y="65887"/>
                </a:lnTo>
                <a:lnTo>
                  <a:pt x="264960" y="65887"/>
                </a:lnTo>
                <a:close/>
              </a:path>
              <a:path w="649605" h="310514">
                <a:moveTo>
                  <a:pt x="527469" y="117144"/>
                </a:moveTo>
                <a:lnTo>
                  <a:pt x="525030" y="114693"/>
                </a:lnTo>
                <a:lnTo>
                  <a:pt x="515302" y="104940"/>
                </a:lnTo>
                <a:lnTo>
                  <a:pt x="515302" y="102501"/>
                </a:lnTo>
                <a:lnTo>
                  <a:pt x="510451" y="104940"/>
                </a:lnTo>
                <a:lnTo>
                  <a:pt x="503174" y="112229"/>
                </a:lnTo>
                <a:lnTo>
                  <a:pt x="503174" y="122021"/>
                </a:lnTo>
                <a:lnTo>
                  <a:pt x="503174" y="165950"/>
                </a:lnTo>
                <a:lnTo>
                  <a:pt x="432650" y="165950"/>
                </a:lnTo>
                <a:lnTo>
                  <a:pt x="432650" y="122021"/>
                </a:lnTo>
                <a:lnTo>
                  <a:pt x="503174" y="122021"/>
                </a:lnTo>
                <a:lnTo>
                  <a:pt x="503174" y="112229"/>
                </a:lnTo>
                <a:lnTo>
                  <a:pt x="500710" y="114693"/>
                </a:lnTo>
                <a:lnTo>
                  <a:pt x="418096" y="114693"/>
                </a:lnTo>
                <a:lnTo>
                  <a:pt x="418096" y="122021"/>
                </a:lnTo>
                <a:lnTo>
                  <a:pt x="418096" y="165950"/>
                </a:lnTo>
                <a:lnTo>
                  <a:pt x="352463" y="165950"/>
                </a:lnTo>
                <a:lnTo>
                  <a:pt x="352463" y="122021"/>
                </a:lnTo>
                <a:lnTo>
                  <a:pt x="418096" y="122021"/>
                </a:lnTo>
                <a:lnTo>
                  <a:pt x="418096" y="114693"/>
                </a:lnTo>
                <a:lnTo>
                  <a:pt x="352463" y="114693"/>
                </a:lnTo>
                <a:lnTo>
                  <a:pt x="350037" y="112255"/>
                </a:lnTo>
                <a:lnTo>
                  <a:pt x="335445" y="104940"/>
                </a:lnTo>
                <a:lnTo>
                  <a:pt x="335445" y="190360"/>
                </a:lnTo>
                <a:lnTo>
                  <a:pt x="333019" y="190360"/>
                </a:lnTo>
                <a:lnTo>
                  <a:pt x="333019" y="197675"/>
                </a:lnTo>
                <a:lnTo>
                  <a:pt x="330555" y="197675"/>
                </a:lnTo>
                <a:lnTo>
                  <a:pt x="330555" y="207441"/>
                </a:lnTo>
                <a:lnTo>
                  <a:pt x="328129" y="207441"/>
                </a:lnTo>
                <a:lnTo>
                  <a:pt x="328129" y="214757"/>
                </a:lnTo>
                <a:lnTo>
                  <a:pt x="325704" y="214757"/>
                </a:lnTo>
                <a:lnTo>
                  <a:pt x="325704" y="219633"/>
                </a:lnTo>
                <a:lnTo>
                  <a:pt x="323278" y="219633"/>
                </a:lnTo>
                <a:lnTo>
                  <a:pt x="323278" y="224523"/>
                </a:lnTo>
                <a:lnTo>
                  <a:pt x="320852" y="224523"/>
                </a:lnTo>
                <a:lnTo>
                  <a:pt x="320852" y="229400"/>
                </a:lnTo>
                <a:lnTo>
                  <a:pt x="318439" y="229400"/>
                </a:lnTo>
                <a:lnTo>
                  <a:pt x="318439" y="234289"/>
                </a:lnTo>
                <a:lnTo>
                  <a:pt x="316014" y="236728"/>
                </a:lnTo>
                <a:lnTo>
                  <a:pt x="313537" y="236728"/>
                </a:lnTo>
                <a:lnTo>
                  <a:pt x="313537" y="241604"/>
                </a:lnTo>
                <a:lnTo>
                  <a:pt x="308698" y="246481"/>
                </a:lnTo>
                <a:lnTo>
                  <a:pt x="306273" y="246481"/>
                </a:lnTo>
                <a:lnTo>
                  <a:pt x="306273" y="251371"/>
                </a:lnTo>
                <a:lnTo>
                  <a:pt x="294106" y="263575"/>
                </a:lnTo>
                <a:lnTo>
                  <a:pt x="296532" y="266014"/>
                </a:lnTo>
                <a:lnTo>
                  <a:pt x="301421" y="266014"/>
                </a:lnTo>
                <a:lnTo>
                  <a:pt x="313537" y="253809"/>
                </a:lnTo>
                <a:lnTo>
                  <a:pt x="318439" y="251371"/>
                </a:lnTo>
                <a:lnTo>
                  <a:pt x="320852" y="248920"/>
                </a:lnTo>
                <a:lnTo>
                  <a:pt x="320852" y="244043"/>
                </a:lnTo>
                <a:lnTo>
                  <a:pt x="323278" y="244043"/>
                </a:lnTo>
                <a:lnTo>
                  <a:pt x="328129" y="239166"/>
                </a:lnTo>
                <a:lnTo>
                  <a:pt x="328129" y="234289"/>
                </a:lnTo>
                <a:lnTo>
                  <a:pt x="330555" y="234289"/>
                </a:lnTo>
                <a:lnTo>
                  <a:pt x="335445" y="229400"/>
                </a:lnTo>
                <a:lnTo>
                  <a:pt x="335445" y="224523"/>
                </a:lnTo>
                <a:lnTo>
                  <a:pt x="337870" y="224523"/>
                </a:lnTo>
                <a:lnTo>
                  <a:pt x="337870" y="219633"/>
                </a:lnTo>
                <a:lnTo>
                  <a:pt x="340296" y="219633"/>
                </a:lnTo>
                <a:lnTo>
                  <a:pt x="340296" y="214757"/>
                </a:lnTo>
                <a:lnTo>
                  <a:pt x="342722" y="214757"/>
                </a:lnTo>
                <a:lnTo>
                  <a:pt x="342722" y="209880"/>
                </a:lnTo>
                <a:lnTo>
                  <a:pt x="345147" y="209880"/>
                </a:lnTo>
                <a:lnTo>
                  <a:pt x="345147" y="204990"/>
                </a:lnTo>
                <a:lnTo>
                  <a:pt x="347573" y="204990"/>
                </a:lnTo>
                <a:lnTo>
                  <a:pt x="347573" y="197675"/>
                </a:lnTo>
                <a:lnTo>
                  <a:pt x="350037" y="197675"/>
                </a:lnTo>
                <a:lnTo>
                  <a:pt x="350037" y="185470"/>
                </a:lnTo>
                <a:lnTo>
                  <a:pt x="352463" y="185470"/>
                </a:lnTo>
                <a:lnTo>
                  <a:pt x="352463" y="173266"/>
                </a:lnTo>
                <a:lnTo>
                  <a:pt x="503174" y="173266"/>
                </a:lnTo>
                <a:lnTo>
                  <a:pt x="503174" y="180594"/>
                </a:lnTo>
                <a:lnTo>
                  <a:pt x="512876" y="180594"/>
                </a:lnTo>
                <a:lnTo>
                  <a:pt x="520192" y="178155"/>
                </a:lnTo>
                <a:lnTo>
                  <a:pt x="519785" y="173266"/>
                </a:lnTo>
                <a:lnTo>
                  <a:pt x="519163" y="165950"/>
                </a:lnTo>
                <a:lnTo>
                  <a:pt x="517728" y="148869"/>
                </a:lnTo>
                <a:lnTo>
                  <a:pt x="517728" y="122021"/>
                </a:lnTo>
                <a:lnTo>
                  <a:pt x="522617" y="122021"/>
                </a:lnTo>
                <a:lnTo>
                  <a:pt x="527469" y="117144"/>
                </a:lnTo>
                <a:close/>
              </a:path>
              <a:path w="649605" h="310514">
                <a:moveTo>
                  <a:pt x="549325" y="51244"/>
                </a:moveTo>
                <a:lnTo>
                  <a:pt x="542036" y="43929"/>
                </a:lnTo>
                <a:lnTo>
                  <a:pt x="529894" y="31724"/>
                </a:lnTo>
                <a:lnTo>
                  <a:pt x="529894" y="29286"/>
                </a:lnTo>
                <a:lnTo>
                  <a:pt x="522617" y="31724"/>
                </a:lnTo>
                <a:lnTo>
                  <a:pt x="510451" y="43929"/>
                </a:lnTo>
                <a:lnTo>
                  <a:pt x="432650" y="43929"/>
                </a:lnTo>
                <a:lnTo>
                  <a:pt x="432650" y="19519"/>
                </a:lnTo>
                <a:lnTo>
                  <a:pt x="435114" y="19519"/>
                </a:lnTo>
                <a:lnTo>
                  <a:pt x="442391" y="12204"/>
                </a:lnTo>
                <a:lnTo>
                  <a:pt x="437540" y="9753"/>
                </a:lnTo>
                <a:lnTo>
                  <a:pt x="422948" y="4876"/>
                </a:lnTo>
                <a:lnTo>
                  <a:pt x="418096" y="2438"/>
                </a:lnTo>
                <a:lnTo>
                  <a:pt x="418096" y="43929"/>
                </a:lnTo>
                <a:lnTo>
                  <a:pt x="303847" y="46367"/>
                </a:lnTo>
                <a:lnTo>
                  <a:pt x="308698" y="51244"/>
                </a:lnTo>
                <a:lnTo>
                  <a:pt x="418096" y="51244"/>
                </a:lnTo>
                <a:lnTo>
                  <a:pt x="418096" y="82969"/>
                </a:lnTo>
                <a:lnTo>
                  <a:pt x="333019" y="85420"/>
                </a:lnTo>
                <a:lnTo>
                  <a:pt x="337870" y="90297"/>
                </a:lnTo>
                <a:lnTo>
                  <a:pt x="522617" y="90297"/>
                </a:lnTo>
                <a:lnTo>
                  <a:pt x="515327" y="82969"/>
                </a:lnTo>
                <a:lnTo>
                  <a:pt x="503174" y="70764"/>
                </a:lnTo>
                <a:lnTo>
                  <a:pt x="503174" y="68326"/>
                </a:lnTo>
                <a:lnTo>
                  <a:pt x="498284" y="70764"/>
                </a:lnTo>
                <a:lnTo>
                  <a:pt x="486156" y="82969"/>
                </a:lnTo>
                <a:lnTo>
                  <a:pt x="432650" y="82969"/>
                </a:lnTo>
                <a:lnTo>
                  <a:pt x="432650" y="51244"/>
                </a:lnTo>
                <a:lnTo>
                  <a:pt x="549325" y="51244"/>
                </a:lnTo>
                <a:close/>
              </a:path>
              <a:path w="649605" h="310514">
                <a:moveTo>
                  <a:pt x="648995" y="197675"/>
                </a:moveTo>
                <a:lnTo>
                  <a:pt x="646569" y="131787"/>
                </a:lnTo>
                <a:lnTo>
                  <a:pt x="644144" y="117144"/>
                </a:lnTo>
                <a:lnTo>
                  <a:pt x="639292" y="97624"/>
                </a:lnTo>
                <a:lnTo>
                  <a:pt x="636828" y="92735"/>
                </a:lnTo>
                <a:lnTo>
                  <a:pt x="634403" y="85420"/>
                </a:lnTo>
                <a:lnTo>
                  <a:pt x="619810" y="56134"/>
                </a:lnTo>
                <a:lnTo>
                  <a:pt x="617385" y="53695"/>
                </a:lnTo>
                <a:lnTo>
                  <a:pt x="614959" y="48806"/>
                </a:lnTo>
                <a:lnTo>
                  <a:pt x="610120" y="43929"/>
                </a:lnTo>
                <a:lnTo>
                  <a:pt x="607695" y="39052"/>
                </a:lnTo>
                <a:lnTo>
                  <a:pt x="590677" y="21971"/>
                </a:lnTo>
                <a:lnTo>
                  <a:pt x="590677" y="19519"/>
                </a:lnTo>
                <a:lnTo>
                  <a:pt x="583361" y="21971"/>
                </a:lnTo>
                <a:lnTo>
                  <a:pt x="585787" y="24409"/>
                </a:lnTo>
                <a:lnTo>
                  <a:pt x="588251" y="29286"/>
                </a:lnTo>
                <a:lnTo>
                  <a:pt x="595528" y="36601"/>
                </a:lnTo>
                <a:lnTo>
                  <a:pt x="597954" y="41490"/>
                </a:lnTo>
                <a:lnTo>
                  <a:pt x="602805" y="46367"/>
                </a:lnTo>
                <a:lnTo>
                  <a:pt x="605269" y="51244"/>
                </a:lnTo>
                <a:lnTo>
                  <a:pt x="607695" y="53695"/>
                </a:lnTo>
                <a:lnTo>
                  <a:pt x="614959" y="68326"/>
                </a:lnTo>
                <a:lnTo>
                  <a:pt x="617385" y="75653"/>
                </a:lnTo>
                <a:lnTo>
                  <a:pt x="622287" y="85420"/>
                </a:lnTo>
                <a:lnTo>
                  <a:pt x="629551" y="114706"/>
                </a:lnTo>
                <a:lnTo>
                  <a:pt x="631977" y="131787"/>
                </a:lnTo>
                <a:lnTo>
                  <a:pt x="634403" y="200113"/>
                </a:lnTo>
                <a:lnTo>
                  <a:pt x="631977" y="200113"/>
                </a:lnTo>
                <a:lnTo>
                  <a:pt x="631977" y="214757"/>
                </a:lnTo>
                <a:lnTo>
                  <a:pt x="629551" y="214757"/>
                </a:lnTo>
                <a:lnTo>
                  <a:pt x="629551" y="224523"/>
                </a:lnTo>
                <a:lnTo>
                  <a:pt x="627126" y="224523"/>
                </a:lnTo>
                <a:lnTo>
                  <a:pt x="627126" y="234289"/>
                </a:lnTo>
                <a:lnTo>
                  <a:pt x="624700" y="234289"/>
                </a:lnTo>
                <a:lnTo>
                  <a:pt x="624700" y="244043"/>
                </a:lnTo>
                <a:lnTo>
                  <a:pt x="622287" y="244043"/>
                </a:lnTo>
                <a:lnTo>
                  <a:pt x="622287" y="248932"/>
                </a:lnTo>
                <a:lnTo>
                  <a:pt x="619810" y="248932"/>
                </a:lnTo>
                <a:lnTo>
                  <a:pt x="619810" y="253809"/>
                </a:lnTo>
                <a:lnTo>
                  <a:pt x="617385" y="253809"/>
                </a:lnTo>
                <a:lnTo>
                  <a:pt x="617385" y="258686"/>
                </a:lnTo>
                <a:lnTo>
                  <a:pt x="614959" y="258686"/>
                </a:lnTo>
                <a:lnTo>
                  <a:pt x="614959" y="266014"/>
                </a:lnTo>
                <a:lnTo>
                  <a:pt x="612546" y="266014"/>
                </a:lnTo>
                <a:lnTo>
                  <a:pt x="612546" y="270891"/>
                </a:lnTo>
                <a:lnTo>
                  <a:pt x="610120" y="270891"/>
                </a:lnTo>
                <a:lnTo>
                  <a:pt x="610120" y="275767"/>
                </a:lnTo>
                <a:lnTo>
                  <a:pt x="607695" y="278206"/>
                </a:lnTo>
                <a:lnTo>
                  <a:pt x="605269" y="278206"/>
                </a:lnTo>
                <a:lnTo>
                  <a:pt x="605269" y="283095"/>
                </a:lnTo>
                <a:lnTo>
                  <a:pt x="597954" y="290410"/>
                </a:lnTo>
                <a:lnTo>
                  <a:pt x="595528" y="290410"/>
                </a:lnTo>
                <a:lnTo>
                  <a:pt x="595528" y="295287"/>
                </a:lnTo>
                <a:lnTo>
                  <a:pt x="588251" y="302615"/>
                </a:lnTo>
                <a:lnTo>
                  <a:pt x="585787" y="302615"/>
                </a:lnTo>
                <a:lnTo>
                  <a:pt x="585787" y="307492"/>
                </a:lnTo>
                <a:lnTo>
                  <a:pt x="583361" y="309943"/>
                </a:lnTo>
                <a:lnTo>
                  <a:pt x="590677" y="309943"/>
                </a:lnTo>
                <a:lnTo>
                  <a:pt x="595528" y="307492"/>
                </a:lnTo>
                <a:lnTo>
                  <a:pt x="610120" y="292849"/>
                </a:lnTo>
                <a:lnTo>
                  <a:pt x="610120" y="287972"/>
                </a:lnTo>
                <a:lnTo>
                  <a:pt x="612546" y="287972"/>
                </a:lnTo>
                <a:lnTo>
                  <a:pt x="617385" y="283095"/>
                </a:lnTo>
                <a:lnTo>
                  <a:pt x="617385" y="278206"/>
                </a:lnTo>
                <a:lnTo>
                  <a:pt x="619810" y="278206"/>
                </a:lnTo>
                <a:lnTo>
                  <a:pt x="622287" y="275767"/>
                </a:lnTo>
                <a:lnTo>
                  <a:pt x="622287" y="270891"/>
                </a:lnTo>
                <a:lnTo>
                  <a:pt x="624700" y="270891"/>
                </a:lnTo>
                <a:lnTo>
                  <a:pt x="624700" y="266014"/>
                </a:lnTo>
                <a:lnTo>
                  <a:pt x="627126" y="266014"/>
                </a:lnTo>
                <a:lnTo>
                  <a:pt x="627126" y="261124"/>
                </a:lnTo>
                <a:lnTo>
                  <a:pt x="629551" y="261124"/>
                </a:lnTo>
                <a:lnTo>
                  <a:pt x="629551" y="256247"/>
                </a:lnTo>
                <a:lnTo>
                  <a:pt x="631977" y="256247"/>
                </a:lnTo>
                <a:lnTo>
                  <a:pt x="631977" y="251371"/>
                </a:lnTo>
                <a:lnTo>
                  <a:pt x="634403" y="251371"/>
                </a:lnTo>
                <a:lnTo>
                  <a:pt x="634403" y="244043"/>
                </a:lnTo>
                <a:lnTo>
                  <a:pt x="636828" y="244043"/>
                </a:lnTo>
                <a:lnTo>
                  <a:pt x="636828" y="239166"/>
                </a:lnTo>
                <a:lnTo>
                  <a:pt x="639292" y="239166"/>
                </a:lnTo>
                <a:lnTo>
                  <a:pt x="639292" y="231851"/>
                </a:lnTo>
                <a:lnTo>
                  <a:pt x="641718" y="231851"/>
                </a:lnTo>
                <a:lnTo>
                  <a:pt x="641718" y="222084"/>
                </a:lnTo>
                <a:lnTo>
                  <a:pt x="644144" y="222084"/>
                </a:lnTo>
                <a:lnTo>
                  <a:pt x="644144" y="212318"/>
                </a:lnTo>
                <a:lnTo>
                  <a:pt x="646569" y="212318"/>
                </a:lnTo>
                <a:lnTo>
                  <a:pt x="646569" y="197675"/>
                </a:lnTo>
                <a:lnTo>
                  <a:pt x="648995" y="19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4390" y="2120029"/>
            <a:ext cx="189590" cy="65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420921" y="2032170"/>
            <a:ext cx="184785" cy="198120"/>
            <a:chOff x="3420921" y="2032170"/>
            <a:chExt cx="184785" cy="198120"/>
          </a:xfrm>
        </p:grpSpPr>
        <p:sp>
          <p:nvSpPr>
            <p:cNvPr id="36" name="object 36"/>
            <p:cNvSpPr/>
            <p:nvPr/>
          </p:nvSpPr>
          <p:spPr>
            <a:xfrm>
              <a:off x="3420921" y="2032170"/>
              <a:ext cx="119105" cy="1976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6482" y="2198121"/>
              <a:ext cx="29209" cy="24765"/>
            </a:xfrm>
            <a:custGeom>
              <a:avLst/>
              <a:gdLst/>
              <a:ahLst/>
              <a:cxnLst/>
              <a:rect l="l" t="t" r="r" b="b"/>
              <a:pathLst>
                <a:path w="29210" h="24764">
                  <a:moveTo>
                    <a:pt x="21864" y="0"/>
                  </a:moveTo>
                  <a:lnTo>
                    <a:pt x="7316" y="2440"/>
                  </a:lnTo>
                  <a:lnTo>
                    <a:pt x="4849" y="4881"/>
                  </a:lnTo>
                  <a:lnTo>
                    <a:pt x="2424" y="4881"/>
                  </a:lnTo>
                  <a:lnTo>
                    <a:pt x="2424" y="9763"/>
                  </a:lnTo>
                  <a:lnTo>
                    <a:pt x="0" y="12203"/>
                  </a:lnTo>
                  <a:lnTo>
                    <a:pt x="2424" y="19526"/>
                  </a:lnTo>
                  <a:lnTo>
                    <a:pt x="4849" y="21966"/>
                  </a:lnTo>
                  <a:lnTo>
                    <a:pt x="9741" y="24407"/>
                  </a:lnTo>
                  <a:lnTo>
                    <a:pt x="24331" y="24407"/>
                  </a:lnTo>
                  <a:lnTo>
                    <a:pt x="26756" y="21966"/>
                  </a:lnTo>
                  <a:lnTo>
                    <a:pt x="26756" y="17085"/>
                  </a:lnTo>
                  <a:lnTo>
                    <a:pt x="29180" y="17085"/>
                  </a:lnTo>
                  <a:lnTo>
                    <a:pt x="26756" y="4881"/>
                  </a:lnTo>
                  <a:lnTo>
                    <a:pt x="21864" y="2440"/>
                  </a:lnTo>
                  <a:lnTo>
                    <a:pt x="21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656708" y="2027289"/>
            <a:ext cx="386715" cy="202565"/>
            <a:chOff x="3656708" y="2027289"/>
            <a:chExt cx="386715" cy="202565"/>
          </a:xfrm>
        </p:grpSpPr>
        <p:sp>
          <p:nvSpPr>
            <p:cNvPr id="39" name="object 39"/>
            <p:cNvSpPr/>
            <p:nvPr/>
          </p:nvSpPr>
          <p:spPr>
            <a:xfrm>
              <a:off x="3656708" y="2032170"/>
              <a:ext cx="92349" cy="1927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28950" y="2032170"/>
              <a:ext cx="114256" cy="1976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80663" y="2027289"/>
              <a:ext cx="126422" cy="1976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286093" y="2395301"/>
            <a:ext cx="990622" cy="2862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8669" y="2378468"/>
            <a:ext cx="646430" cy="303530"/>
          </a:xfrm>
          <a:custGeom>
            <a:avLst/>
            <a:gdLst/>
            <a:ahLst/>
            <a:cxnLst/>
            <a:rect l="l" t="t" r="r" b="b"/>
            <a:pathLst>
              <a:path w="646430" h="303530">
                <a:moveTo>
                  <a:pt x="101231" y="31267"/>
                </a:moveTo>
                <a:lnTo>
                  <a:pt x="96405" y="26454"/>
                </a:lnTo>
                <a:lnTo>
                  <a:pt x="89166" y="19240"/>
                </a:lnTo>
                <a:lnTo>
                  <a:pt x="89166" y="16840"/>
                </a:lnTo>
                <a:lnTo>
                  <a:pt x="84353" y="19240"/>
                </a:lnTo>
                <a:lnTo>
                  <a:pt x="79552" y="24028"/>
                </a:lnTo>
                <a:lnTo>
                  <a:pt x="79552" y="33667"/>
                </a:lnTo>
                <a:lnTo>
                  <a:pt x="79552" y="84188"/>
                </a:lnTo>
                <a:lnTo>
                  <a:pt x="79552" y="91401"/>
                </a:lnTo>
                <a:lnTo>
                  <a:pt x="79552" y="141909"/>
                </a:lnTo>
                <a:lnTo>
                  <a:pt x="40957" y="141909"/>
                </a:lnTo>
                <a:lnTo>
                  <a:pt x="40957" y="91401"/>
                </a:lnTo>
                <a:lnTo>
                  <a:pt x="79552" y="91401"/>
                </a:lnTo>
                <a:lnTo>
                  <a:pt x="79552" y="84188"/>
                </a:lnTo>
                <a:lnTo>
                  <a:pt x="40957" y="84188"/>
                </a:lnTo>
                <a:lnTo>
                  <a:pt x="40957" y="33667"/>
                </a:lnTo>
                <a:lnTo>
                  <a:pt x="79552" y="33667"/>
                </a:lnTo>
                <a:lnTo>
                  <a:pt x="79552" y="24028"/>
                </a:lnTo>
                <a:lnTo>
                  <a:pt x="77101" y="26454"/>
                </a:lnTo>
                <a:lnTo>
                  <a:pt x="40957" y="26454"/>
                </a:lnTo>
                <a:lnTo>
                  <a:pt x="38544" y="24053"/>
                </a:lnTo>
                <a:lnTo>
                  <a:pt x="33743" y="21653"/>
                </a:lnTo>
                <a:lnTo>
                  <a:pt x="31330" y="19240"/>
                </a:lnTo>
                <a:lnTo>
                  <a:pt x="26479" y="16840"/>
                </a:lnTo>
                <a:lnTo>
                  <a:pt x="26479" y="177990"/>
                </a:lnTo>
                <a:lnTo>
                  <a:pt x="24079" y="177990"/>
                </a:lnTo>
                <a:lnTo>
                  <a:pt x="24079" y="197231"/>
                </a:lnTo>
                <a:lnTo>
                  <a:pt x="21678" y="197231"/>
                </a:lnTo>
                <a:lnTo>
                  <a:pt x="21678" y="209257"/>
                </a:lnTo>
                <a:lnTo>
                  <a:pt x="19265" y="209257"/>
                </a:lnTo>
                <a:lnTo>
                  <a:pt x="19265" y="216471"/>
                </a:lnTo>
                <a:lnTo>
                  <a:pt x="16865" y="216471"/>
                </a:lnTo>
                <a:lnTo>
                  <a:pt x="16865" y="226098"/>
                </a:lnTo>
                <a:lnTo>
                  <a:pt x="14465" y="226098"/>
                </a:lnTo>
                <a:lnTo>
                  <a:pt x="14465" y="230911"/>
                </a:lnTo>
                <a:lnTo>
                  <a:pt x="12065" y="230911"/>
                </a:lnTo>
                <a:lnTo>
                  <a:pt x="12065" y="235712"/>
                </a:lnTo>
                <a:lnTo>
                  <a:pt x="9613" y="235712"/>
                </a:lnTo>
                <a:lnTo>
                  <a:pt x="9613" y="240525"/>
                </a:lnTo>
                <a:lnTo>
                  <a:pt x="7213" y="240525"/>
                </a:lnTo>
                <a:lnTo>
                  <a:pt x="7213" y="245338"/>
                </a:lnTo>
                <a:lnTo>
                  <a:pt x="4800" y="245338"/>
                </a:lnTo>
                <a:lnTo>
                  <a:pt x="4800" y="250151"/>
                </a:lnTo>
                <a:lnTo>
                  <a:pt x="2400" y="250151"/>
                </a:lnTo>
                <a:lnTo>
                  <a:pt x="2400" y="254952"/>
                </a:lnTo>
                <a:lnTo>
                  <a:pt x="0" y="257365"/>
                </a:lnTo>
                <a:lnTo>
                  <a:pt x="4800" y="257365"/>
                </a:lnTo>
                <a:lnTo>
                  <a:pt x="9613" y="252552"/>
                </a:lnTo>
                <a:lnTo>
                  <a:pt x="9613" y="247738"/>
                </a:lnTo>
                <a:lnTo>
                  <a:pt x="12065" y="247738"/>
                </a:lnTo>
                <a:lnTo>
                  <a:pt x="16865" y="242925"/>
                </a:lnTo>
                <a:lnTo>
                  <a:pt x="16865" y="238125"/>
                </a:lnTo>
                <a:lnTo>
                  <a:pt x="19265" y="238125"/>
                </a:lnTo>
                <a:lnTo>
                  <a:pt x="21678" y="235712"/>
                </a:lnTo>
                <a:lnTo>
                  <a:pt x="21678" y="230911"/>
                </a:lnTo>
                <a:lnTo>
                  <a:pt x="24079" y="230911"/>
                </a:lnTo>
                <a:lnTo>
                  <a:pt x="24079" y="226098"/>
                </a:lnTo>
                <a:lnTo>
                  <a:pt x="26479" y="226098"/>
                </a:lnTo>
                <a:lnTo>
                  <a:pt x="26479" y="221284"/>
                </a:lnTo>
                <a:lnTo>
                  <a:pt x="28930" y="221284"/>
                </a:lnTo>
                <a:lnTo>
                  <a:pt x="28930" y="216471"/>
                </a:lnTo>
                <a:lnTo>
                  <a:pt x="31330" y="216471"/>
                </a:lnTo>
                <a:lnTo>
                  <a:pt x="31330" y="211658"/>
                </a:lnTo>
                <a:lnTo>
                  <a:pt x="33743" y="211658"/>
                </a:lnTo>
                <a:lnTo>
                  <a:pt x="33743" y="204444"/>
                </a:lnTo>
                <a:lnTo>
                  <a:pt x="36144" y="204444"/>
                </a:lnTo>
                <a:lnTo>
                  <a:pt x="36144" y="194830"/>
                </a:lnTo>
                <a:lnTo>
                  <a:pt x="38544" y="194830"/>
                </a:lnTo>
                <a:lnTo>
                  <a:pt x="38544" y="182803"/>
                </a:lnTo>
                <a:lnTo>
                  <a:pt x="40957" y="182803"/>
                </a:lnTo>
                <a:lnTo>
                  <a:pt x="40957" y="149123"/>
                </a:lnTo>
                <a:lnTo>
                  <a:pt x="79552" y="149123"/>
                </a:lnTo>
                <a:lnTo>
                  <a:pt x="79552" y="230911"/>
                </a:lnTo>
                <a:lnTo>
                  <a:pt x="43357" y="230911"/>
                </a:lnTo>
                <a:lnTo>
                  <a:pt x="43357" y="235712"/>
                </a:lnTo>
                <a:lnTo>
                  <a:pt x="53009" y="238125"/>
                </a:lnTo>
                <a:lnTo>
                  <a:pt x="67487" y="245338"/>
                </a:lnTo>
                <a:lnTo>
                  <a:pt x="69888" y="247738"/>
                </a:lnTo>
                <a:lnTo>
                  <a:pt x="72288" y="254952"/>
                </a:lnTo>
                <a:lnTo>
                  <a:pt x="79552" y="254952"/>
                </a:lnTo>
                <a:lnTo>
                  <a:pt x="84353" y="252552"/>
                </a:lnTo>
                <a:lnTo>
                  <a:pt x="91567" y="245338"/>
                </a:lnTo>
                <a:lnTo>
                  <a:pt x="91567" y="238125"/>
                </a:lnTo>
                <a:lnTo>
                  <a:pt x="93967" y="238125"/>
                </a:lnTo>
                <a:lnTo>
                  <a:pt x="93967" y="33667"/>
                </a:lnTo>
                <a:lnTo>
                  <a:pt x="98818" y="33667"/>
                </a:lnTo>
                <a:lnTo>
                  <a:pt x="101231" y="31267"/>
                </a:lnTo>
                <a:close/>
              </a:path>
              <a:path w="646430" h="303530">
                <a:moveTo>
                  <a:pt x="224142" y="141909"/>
                </a:moveTo>
                <a:lnTo>
                  <a:pt x="219329" y="139509"/>
                </a:lnTo>
                <a:lnTo>
                  <a:pt x="212077" y="137096"/>
                </a:lnTo>
                <a:lnTo>
                  <a:pt x="207264" y="134696"/>
                </a:lnTo>
                <a:lnTo>
                  <a:pt x="200050" y="132283"/>
                </a:lnTo>
                <a:lnTo>
                  <a:pt x="200050" y="254952"/>
                </a:lnTo>
                <a:lnTo>
                  <a:pt x="207264" y="254952"/>
                </a:lnTo>
                <a:lnTo>
                  <a:pt x="216928" y="250151"/>
                </a:lnTo>
                <a:lnTo>
                  <a:pt x="214515" y="216471"/>
                </a:lnTo>
                <a:lnTo>
                  <a:pt x="214515" y="146723"/>
                </a:lnTo>
                <a:lnTo>
                  <a:pt x="219329" y="146723"/>
                </a:lnTo>
                <a:lnTo>
                  <a:pt x="224142" y="141909"/>
                </a:lnTo>
                <a:close/>
              </a:path>
              <a:path w="646430" h="303530">
                <a:moveTo>
                  <a:pt x="262686" y="117856"/>
                </a:moveTo>
                <a:lnTo>
                  <a:pt x="238607" y="117856"/>
                </a:lnTo>
                <a:lnTo>
                  <a:pt x="214515" y="113042"/>
                </a:lnTo>
                <a:lnTo>
                  <a:pt x="209677" y="110642"/>
                </a:lnTo>
                <a:lnTo>
                  <a:pt x="202463" y="108229"/>
                </a:lnTo>
                <a:lnTo>
                  <a:pt x="197637" y="105829"/>
                </a:lnTo>
                <a:lnTo>
                  <a:pt x="183184" y="98615"/>
                </a:lnTo>
                <a:lnTo>
                  <a:pt x="190398" y="91401"/>
                </a:lnTo>
                <a:lnTo>
                  <a:pt x="190398" y="86588"/>
                </a:lnTo>
                <a:lnTo>
                  <a:pt x="192798" y="86588"/>
                </a:lnTo>
                <a:lnTo>
                  <a:pt x="195199" y="84188"/>
                </a:lnTo>
                <a:lnTo>
                  <a:pt x="195199" y="79375"/>
                </a:lnTo>
                <a:lnTo>
                  <a:pt x="197650" y="79375"/>
                </a:lnTo>
                <a:lnTo>
                  <a:pt x="200050" y="76962"/>
                </a:lnTo>
                <a:lnTo>
                  <a:pt x="200050" y="72161"/>
                </a:lnTo>
                <a:lnTo>
                  <a:pt x="202463" y="72161"/>
                </a:lnTo>
                <a:lnTo>
                  <a:pt x="204863" y="69748"/>
                </a:lnTo>
                <a:lnTo>
                  <a:pt x="204863" y="64935"/>
                </a:lnTo>
                <a:lnTo>
                  <a:pt x="207264" y="64935"/>
                </a:lnTo>
                <a:lnTo>
                  <a:pt x="209677" y="62534"/>
                </a:lnTo>
                <a:lnTo>
                  <a:pt x="209677" y="57721"/>
                </a:lnTo>
                <a:lnTo>
                  <a:pt x="212077" y="57721"/>
                </a:lnTo>
                <a:lnTo>
                  <a:pt x="212077" y="52920"/>
                </a:lnTo>
                <a:lnTo>
                  <a:pt x="214515" y="52920"/>
                </a:lnTo>
                <a:lnTo>
                  <a:pt x="216928" y="50507"/>
                </a:lnTo>
                <a:lnTo>
                  <a:pt x="216928" y="45694"/>
                </a:lnTo>
                <a:lnTo>
                  <a:pt x="219329" y="45694"/>
                </a:lnTo>
                <a:lnTo>
                  <a:pt x="257886" y="43294"/>
                </a:lnTo>
                <a:lnTo>
                  <a:pt x="250647" y="36080"/>
                </a:lnTo>
                <a:lnTo>
                  <a:pt x="238607" y="24053"/>
                </a:lnTo>
                <a:lnTo>
                  <a:pt x="238607" y="21653"/>
                </a:lnTo>
                <a:lnTo>
                  <a:pt x="224142" y="36080"/>
                </a:lnTo>
                <a:lnTo>
                  <a:pt x="200050" y="36080"/>
                </a:lnTo>
                <a:lnTo>
                  <a:pt x="200050" y="43294"/>
                </a:lnTo>
                <a:lnTo>
                  <a:pt x="200050" y="45694"/>
                </a:lnTo>
                <a:lnTo>
                  <a:pt x="197650" y="45694"/>
                </a:lnTo>
                <a:lnTo>
                  <a:pt x="197650" y="50507"/>
                </a:lnTo>
                <a:lnTo>
                  <a:pt x="195199" y="50507"/>
                </a:lnTo>
                <a:lnTo>
                  <a:pt x="195199" y="55321"/>
                </a:lnTo>
                <a:lnTo>
                  <a:pt x="192798" y="55321"/>
                </a:lnTo>
                <a:lnTo>
                  <a:pt x="192798" y="60134"/>
                </a:lnTo>
                <a:lnTo>
                  <a:pt x="190398" y="60134"/>
                </a:lnTo>
                <a:lnTo>
                  <a:pt x="190398" y="64935"/>
                </a:lnTo>
                <a:lnTo>
                  <a:pt x="187985" y="67348"/>
                </a:lnTo>
                <a:lnTo>
                  <a:pt x="185585" y="67348"/>
                </a:lnTo>
                <a:lnTo>
                  <a:pt x="185585" y="72161"/>
                </a:lnTo>
                <a:lnTo>
                  <a:pt x="180771" y="76962"/>
                </a:lnTo>
                <a:lnTo>
                  <a:pt x="178333" y="76962"/>
                </a:lnTo>
                <a:lnTo>
                  <a:pt x="178333" y="81775"/>
                </a:lnTo>
                <a:lnTo>
                  <a:pt x="173520" y="86588"/>
                </a:lnTo>
                <a:lnTo>
                  <a:pt x="171119" y="86588"/>
                </a:lnTo>
                <a:lnTo>
                  <a:pt x="161455" y="76962"/>
                </a:lnTo>
                <a:lnTo>
                  <a:pt x="159054" y="72161"/>
                </a:lnTo>
                <a:lnTo>
                  <a:pt x="151841" y="64935"/>
                </a:lnTo>
                <a:lnTo>
                  <a:pt x="149440" y="60134"/>
                </a:lnTo>
                <a:lnTo>
                  <a:pt x="147027" y="57721"/>
                </a:lnTo>
                <a:lnTo>
                  <a:pt x="144589" y="52920"/>
                </a:lnTo>
                <a:lnTo>
                  <a:pt x="142189" y="50507"/>
                </a:lnTo>
                <a:lnTo>
                  <a:pt x="139776" y="45694"/>
                </a:lnTo>
                <a:lnTo>
                  <a:pt x="200050" y="43294"/>
                </a:lnTo>
                <a:lnTo>
                  <a:pt x="200050" y="36080"/>
                </a:lnTo>
                <a:lnTo>
                  <a:pt x="175933" y="36080"/>
                </a:lnTo>
                <a:lnTo>
                  <a:pt x="185585" y="26454"/>
                </a:lnTo>
                <a:lnTo>
                  <a:pt x="183184" y="14427"/>
                </a:lnTo>
                <a:lnTo>
                  <a:pt x="178333" y="9626"/>
                </a:lnTo>
                <a:lnTo>
                  <a:pt x="168719" y="4813"/>
                </a:lnTo>
                <a:lnTo>
                  <a:pt x="161455" y="2400"/>
                </a:lnTo>
                <a:lnTo>
                  <a:pt x="161455" y="0"/>
                </a:lnTo>
                <a:lnTo>
                  <a:pt x="149440" y="2400"/>
                </a:lnTo>
                <a:lnTo>
                  <a:pt x="163906" y="16840"/>
                </a:lnTo>
                <a:lnTo>
                  <a:pt x="166306" y="24053"/>
                </a:lnTo>
                <a:lnTo>
                  <a:pt x="168719" y="28867"/>
                </a:lnTo>
                <a:lnTo>
                  <a:pt x="171119" y="36080"/>
                </a:lnTo>
                <a:lnTo>
                  <a:pt x="103632" y="38481"/>
                </a:lnTo>
                <a:lnTo>
                  <a:pt x="108445" y="43294"/>
                </a:lnTo>
                <a:lnTo>
                  <a:pt x="134975" y="43294"/>
                </a:lnTo>
                <a:lnTo>
                  <a:pt x="134975" y="48107"/>
                </a:lnTo>
                <a:lnTo>
                  <a:pt x="137375" y="52920"/>
                </a:lnTo>
                <a:lnTo>
                  <a:pt x="139776" y="60134"/>
                </a:lnTo>
                <a:lnTo>
                  <a:pt x="147027" y="74561"/>
                </a:lnTo>
                <a:lnTo>
                  <a:pt x="149440" y="76962"/>
                </a:lnTo>
                <a:lnTo>
                  <a:pt x="151841" y="81775"/>
                </a:lnTo>
                <a:lnTo>
                  <a:pt x="161455" y="91401"/>
                </a:lnTo>
                <a:lnTo>
                  <a:pt x="163906" y="96215"/>
                </a:lnTo>
                <a:lnTo>
                  <a:pt x="154241" y="105829"/>
                </a:lnTo>
                <a:lnTo>
                  <a:pt x="149440" y="108229"/>
                </a:lnTo>
                <a:lnTo>
                  <a:pt x="142189" y="115455"/>
                </a:lnTo>
                <a:lnTo>
                  <a:pt x="137375" y="117856"/>
                </a:lnTo>
                <a:lnTo>
                  <a:pt x="132562" y="122669"/>
                </a:lnTo>
                <a:lnTo>
                  <a:pt x="103632" y="137096"/>
                </a:lnTo>
                <a:lnTo>
                  <a:pt x="96418" y="137096"/>
                </a:lnTo>
                <a:lnTo>
                  <a:pt x="96418" y="141909"/>
                </a:lnTo>
                <a:lnTo>
                  <a:pt x="106032" y="141909"/>
                </a:lnTo>
                <a:lnTo>
                  <a:pt x="134975" y="132283"/>
                </a:lnTo>
                <a:lnTo>
                  <a:pt x="139776" y="129882"/>
                </a:lnTo>
                <a:lnTo>
                  <a:pt x="139776" y="187604"/>
                </a:lnTo>
                <a:lnTo>
                  <a:pt x="137375" y="187604"/>
                </a:lnTo>
                <a:lnTo>
                  <a:pt x="137375" y="199631"/>
                </a:lnTo>
                <a:lnTo>
                  <a:pt x="134975" y="199631"/>
                </a:lnTo>
                <a:lnTo>
                  <a:pt x="134975" y="209257"/>
                </a:lnTo>
                <a:lnTo>
                  <a:pt x="132562" y="209257"/>
                </a:lnTo>
                <a:lnTo>
                  <a:pt x="132562" y="216471"/>
                </a:lnTo>
                <a:lnTo>
                  <a:pt x="130162" y="216471"/>
                </a:lnTo>
                <a:lnTo>
                  <a:pt x="130162" y="221284"/>
                </a:lnTo>
                <a:lnTo>
                  <a:pt x="127711" y="221284"/>
                </a:lnTo>
                <a:lnTo>
                  <a:pt x="127711" y="226098"/>
                </a:lnTo>
                <a:lnTo>
                  <a:pt x="122910" y="230911"/>
                </a:lnTo>
                <a:lnTo>
                  <a:pt x="120497" y="230911"/>
                </a:lnTo>
                <a:lnTo>
                  <a:pt x="120497" y="235712"/>
                </a:lnTo>
                <a:lnTo>
                  <a:pt x="108445" y="247738"/>
                </a:lnTo>
                <a:lnTo>
                  <a:pt x="103632" y="250151"/>
                </a:lnTo>
                <a:lnTo>
                  <a:pt x="96418" y="257365"/>
                </a:lnTo>
                <a:lnTo>
                  <a:pt x="91567" y="259765"/>
                </a:lnTo>
                <a:lnTo>
                  <a:pt x="98818" y="259765"/>
                </a:lnTo>
                <a:lnTo>
                  <a:pt x="113284" y="252552"/>
                </a:lnTo>
                <a:lnTo>
                  <a:pt x="118097" y="247738"/>
                </a:lnTo>
                <a:lnTo>
                  <a:pt x="122910" y="245338"/>
                </a:lnTo>
                <a:lnTo>
                  <a:pt x="139776" y="228498"/>
                </a:lnTo>
                <a:lnTo>
                  <a:pt x="139776" y="223685"/>
                </a:lnTo>
                <a:lnTo>
                  <a:pt x="142189" y="223685"/>
                </a:lnTo>
                <a:lnTo>
                  <a:pt x="142189" y="218884"/>
                </a:lnTo>
                <a:lnTo>
                  <a:pt x="144589" y="218884"/>
                </a:lnTo>
                <a:lnTo>
                  <a:pt x="144589" y="214071"/>
                </a:lnTo>
                <a:lnTo>
                  <a:pt x="147027" y="214071"/>
                </a:lnTo>
                <a:lnTo>
                  <a:pt x="147027" y="209257"/>
                </a:lnTo>
                <a:lnTo>
                  <a:pt x="149440" y="209257"/>
                </a:lnTo>
                <a:lnTo>
                  <a:pt x="149440" y="199631"/>
                </a:lnTo>
                <a:lnTo>
                  <a:pt x="151841" y="199631"/>
                </a:lnTo>
                <a:lnTo>
                  <a:pt x="151841" y="190017"/>
                </a:lnTo>
                <a:lnTo>
                  <a:pt x="154241" y="190017"/>
                </a:lnTo>
                <a:lnTo>
                  <a:pt x="154241" y="144310"/>
                </a:lnTo>
                <a:lnTo>
                  <a:pt x="156654" y="144310"/>
                </a:lnTo>
                <a:lnTo>
                  <a:pt x="163906" y="137096"/>
                </a:lnTo>
                <a:lnTo>
                  <a:pt x="149440" y="129882"/>
                </a:lnTo>
                <a:lnTo>
                  <a:pt x="142189" y="127482"/>
                </a:lnTo>
                <a:lnTo>
                  <a:pt x="151841" y="122669"/>
                </a:lnTo>
                <a:lnTo>
                  <a:pt x="154241" y="120269"/>
                </a:lnTo>
                <a:lnTo>
                  <a:pt x="159054" y="117856"/>
                </a:lnTo>
                <a:lnTo>
                  <a:pt x="163906" y="113042"/>
                </a:lnTo>
                <a:lnTo>
                  <a:pt x="168719" y="110642"/>
                </a:lnTo>
                <a:lnTo>
                  <a:pt x="171119" y="108229"/>
                </a:lnTo>
                <a:lnTo>
                  <a:pt x="171119" y="105829"/>
                </a:lnTo>
                <a:lnTo>
                  <a:pt x="178333" y="108229"/>
                </a:lnTo>
                <a:lnTo>
                  <a:pt x="180771" y="110642"/>
                </a:lnTo>
                <a:lnTo>
                  <a:pt x="185585" y="113042"/>
                </a:lnTo>
                <a:lnTo>
                  <a:pt x="187985" y="115455"/>
                </a:lnTo>
                <a:lnTo>
                  <a:pt x="192798" y="117856"/>
                </a:lnTo>
                <a:lnTo>
                  <a:pt x="195199" y="120269"/>
                </a:lnTo>
                <a:lnTo>
                  <a:pt x="200050" y="122669"/>
                </a:lnTo>
                <a:lnTo>
                  <a:pt x="202463" y="125069"/>
                </a:lnTo>
                <a:lnTo>
                  <a:pt x="209677" y="127482"/>
                </a:lnTo>
                <a:lnTo>
                  <a:pt x="219329" y="132283"/>
                </a:lnTo>
                <a:lnTo>
                  <a:pt x="233794" y="137096"/>
                </a:lnTo>
                <a:lnTo>
                  <a:pt x="243408" y="137096"/>
                </a:lnTo>
                <a:lnTo>
                  <a:pt x="248259" y="132283"/>
                </a:lnTo>
                <a:lnTo>
                  <a:pt x="248259" y="127482"/>
                </a:lnTo>
                <a:lnTo>
                  <a:pt x="253072" y="127482"/>
                </a:lnTo>
                <a:lnTo>
                  <a:pt x="262686" y="125069"/>
                </a:lnTo>
                <a:lnTo>
                  <a:pt x="262686" y="117856"/>
                </a:lnTo>
                <a:close/>
              </a:path>
              <a:path w="646430" h="303530">
                <a:moveTo>
                  <a:pt x="359117" y="103428"/>
                </a:moveTo>
                <a:lnTo>
                  <a:pt x="356704" y="86588"/>
                </a:lnTo>
                <a:lnTo>
                  <a:pt x="354304" y="84188"/>
                </a:lnTo>
                <a:lnTo>
                  <a:pt x="354304" y="79375"/>
                </a:lnTo>
                <a:lnTo>
                  <a:pt x="349491" y="79375"/>
                </a:lnTo>
                <a:lnTo>
                  <a:pt x="339839" y="69748"/>
                </a:lnTo>
                <a:lnTo>
                  <a:pt x="335026" y="67348"/>
                </a:lnTo>
                <a:lnTo>
                  <a:pt x="332625" y="64935"/>
                </a:lnTo>
                <a:lnTo>
                  <a:pt x="332625" y="62534"/>
                </a:lnTo>
                <a:lnTo>
                  <a:pt x="327774" y="64935"/>
                </a:lnTo>
                <a:lnTo>
                  <a:pt x="325374" y="67348"/>
                </a:lnTo>
                <a:lnTo>
                  <a:pt x="330174" y="72161"/>
                </a:lnTo>
                <a:lnTo>
                  <a:pt x="332625" y="76962"/>
                </a:lnTo>
                <a:lnTo>
                  <a:pt x="335026" y="79375"/>
                </a:lnTo>
                <a:lnTo>
                  <a:pt x="337439" y="84188"/>
                </a:lnTo>
                <a:lnTo>
                  <a:pt x="339839" y="91401"/>
                </a:lnTo>
                <a:lnTo>
                  <a:pt x="342239" y="105829"/>
                </a:lnTo>
                <a:lnTo>
                  <a:pt x="344639" y="110642"/>
                </a:lnTo>
                <a:lnTo>
                  <a:pt x="351904" y="110642"/>
                </a:lnTo>
                <a:lnTo>
                  <a:pt x="359117" y="103428"/>
                </a:lnTo>
                <a:close/>
              </a:path>
              <a:path w="646430" h="303530">
                <a:moveTo>
                  <a:pt x="429006" y="156337"/>
                </a:moveTo>
                <a:lnTo>
                  <a:pt x="426605" y="153936"/>
                </a:lnTo>
                <a:lnTo>
                  <a:pt x="416979" y="144310"/>
                </a:lnTo>
                <a:lnTo>
                  <a:pt x="416979" y="141909"/>
                </a:lnTo>
                <a:lnTo>
                  <a:pt x="412127" y="144310"/>
                </a:lnTo>
                <a:lnTo>
                  <a:pt x="404914" y="151536"/>
                </a:lnTo>
                <a:lnTo>
                  <a:pt x="404914" y="161150"/>
                </a:lnTo>
                <a:lnTo>
                  <a:pt x="404914" y="216471"/>
                </a:lnTo>
                <a:lnTo>
                  <a:pt x="337439" y="216471"/>
                </a:lnTo>
                <a:lnTo>
                  <a:pt x="337439" y="161150"/>
                </a:lnTo>
                <a:lnTo>
                  <a:pt x="404914" y="161150"/>
                </a:lnTo>
                <a:lnTo>
                  <a:pt x="404914" y="151536"/>
                </a:lnTo>
                <a:lnTo>
                  <a:pt x="402513" y="153936"/>
                </a:lnTo>
                <a:lnTo>
                  <a:pt x="339839" y="153936"/>
                </a:lnTo>
                <a:lnTo>
                  <a:pt x="337439" y="151536"/>
                </a:lnTo>
                <a:lnTo>
                  <a:pt x="322961" y="144310"/>
                </a:lnTo>
                <a:lnTo>
                  <a:pt x="322961" y="250151"/>
                </a:lnTo>
                <a:lnTo>
                  <a:pt x="330174" y="250151"/>
                </a:lnTo>
                <a:lnTo>
                  <a:pt x="337439" y="247738"/>
                </a:lnTo>
                <a:lnTo>
                  <a:pt x="337439" y="223685"/>
                </a:lnTo>
                <a:lnTo>
                  <a:pt x="404914" y="223685"/>
                </a:lnTo>
                <a:lnTo>
                  <a:pt x="404914" y="247738"/>
                </a:lnTo>
                <a:lnTo>
                  <a:pt x="409727" y="247738"/>
                </a:lnTo>
                <a:lnTo>
                  <a:pt x="412127" y="245338"/>
                </a:lnTo>
                <a:lnTo>
                  <a:pt x="416979" y="242925"/>
                </a:lnTo>
                <a:lnTo>
                  <a:pt x="419392" y="240525"/>
                </a:lnTo>
                <a:lnTo>
                  <a:pt x="419392" y="223685"/>
                </a:lnTo>
                <a:lnTo>
                  <a:pt x="419392" y="216471"/>
                </a:lnTo>
                <a:lnTo>
                  <a:pt x="419392" y="163563"/>
                </a:lnTo>
                <a:lnTo>
                  <a:pt x="421792" y="163563"/>
                </a:lnTo>
                <a:lnTo>
                  <a:pt x="424192" y="161150"/>
                </a:lnTo>
                <a:lnTo>
                  <a:pt x="429006" y="156337"/>
                </a:lnTo>
                <a:close/>
              </a:path>
              <a:path w="646430" h="303530">
                <a:moveTo>
                  <a:pt x="443471" y="52920"/>
                </a:moveTo>
                <a:lnTo>
                  <a:pt x="441071" y="48107"/>
                </a:lnTo>
                <a:lnTo>
                  <a:pt x="438658" y="45694"/>
                </a:lnTo>
                <a:lnTo>
                  <a:pt x="429006" y="36080"/>
                </a:lnTo>
                <a:lnTo>
                  <a:pt x="429006" y="33667"/>
                </a:lnTo>
                <a:lnTo>
                  <a:pt x="424192" y="36080"/>
                </a:lnTo>
                <a:lnTo>
                  <a:pt x="416979" y="43294"/>
                </a:lnTo>
                <a:lnTo>
                  <a:pt x="412127" y="45694"/>
                </a:lnTo>
                <a:lnTo>
                  <a:pt x="375983" y="45694"/>
                </a:lnTo>
                <a:lnTo>
                  <a:pt x="380796" y="43294"/>
                </a:lnTo>
                <a:lnTo>
                  <a:pt x="385648" y="38481"/>
                </a:lnTo>
                <a:lnTo>
                  <a:pt x="383235" y="24053"/>
                </a:lnTo>
                <a:lnTo>
                  <a:pt x="380796" y="19240"/>
                </a:lnTo>
                <a:lnTo>
                  <a:pt x="373583" y="12026"/>
                </a:lnTo>
                <a:lnTo>
                  <a:pt x="368769" y="9626"/>
                </a:lnTo>
                <a:lnTo>
                  <a:pt x="366369" y="7213"/>
                </a:lnTo>
                <a:lnTo>
                  <a:pt x="361518" y="4813"/>
                </a:lnTo>
                <a:lnTo>
                  <a:pt x="359117" y="2400"/>
                </a:lnTo>
                <a:lnTo>
                  <a:pt x="359117" y="0"/>
                </a:lnTo>
                <a:lnTo>
                  <a:pt x="354304" y="2400"/>
                </a:lnTo>
                <a:lnTo>
                  <a:pt x="351904" y="4813"/>
                </a:lnTo>
                <a:lnTo>
                  <a:pt x="354304" y="7213"/>
                </a:lnTo>
                <a:lnTo>
                  <a:pt x="356704" y="12026"/>
                </a:lnTo>
                <a:lnTo>
                  <a:pt x="359117" y="14427"/>
                </a:lnTo>
                <a:lnTo>
                  <a:pt x="363918" y="24053"/>
                </a:lnTo>
                <a:lnTo>
                  <a:pt x="366369" y="31267"/>
                </a:lnTo>
                <a:lnTo>
                  <a:pt x="368769" y="45694"/>
                </a:lnTo>
                <a:lnTo>
                  <a:pt x="306095" y="48107"/>
                </a:lnTo>
                <a:lnTo>
                  <a:pt x="310896" y="52920"/>
                </a:lnTo>
                <a:lnTo>
                  <a:pt x="443471" y="52920"/>
                </a:lnTo>
                <a:close/>
              </a:path>
              <a:path w="646430" h="303530">
                <a:moveTo>
                  <a:pt x="455536" y="125069"/>
                </a:moveTo>
                <a:lnTo>
                  <a:pt x="453136" y="120269"/>
                </a:lnTo>
                <a:lnTo>
                  <a:pt x="450710" y="117856"/>
                </a:lnTo>
                <a:lnTo>
                  <a:pt x="448284" y="115455"/>
                </a:lnTo>
                <a:lnTo>
                  <a:pt x="445871" y="110642"/>
                </a:lnTo>
                <a:lnTo>
                  <a:pt x="441071" y="105829"/>
                </a:lnTo>
                <a:lnTo>
                  <a:pt x="441071" y="103428"/>
                </a:lnTo>
                <a:lnTo>
                  <a:pt x="436257" y="105829"/>
                </a:lnTo>
                <a:lnTo>
                  <a:pt x="424192" y="117856"/>
                </a:lnTo>
                <a:lnTo>
                  <a:pt x="390448" y="117856"/>
                </a:lnTo>
                <a:lnTo>
                  <a:pt x="395262" y="113042"/>
                </a:lnTo>
                <a:lnTo>
                  <a:pt x="395262" y="108229"/>
                </a:lnTo>
                <a:lnTo>
                  <a:pt x="397662" y="108229"/>
                </a:lnTo>
                <a:lnTo>
                  <a:pt x="400113" y="105829"/>
                </a:lnTo>
                <a:lnTo>
                  <a:pt x="400113" y="101015"/>
                </a:lnTo>
                <a:lnTo>
                  <a:pt x="402513" y="101015"/>
                </a:lnTo>
                <a:lnTo>
                  <a:pt x="404914" y="98615"/>
                </a:lnTo>
                <a:lnTo>
                  <a:pt x="404914" y="93802"/>
                </a:lnTo>
                <a:lnTo>
                  <a:pt x="407327" y="93802"/>
                </a:lnTo>
                <a:lnTo>
                  <a:pt x="407327" y="89001"/>
                </a:lnTo>
                <a:lnTo>
                  <a:pt x="409727" y="89001"/>
                </a:lnTo>
                <a:lnTo>
                  <a:pt x="412127" y="86588"/>
                </a:lnTo>
                <a:lnTo>
                  <a:pt x="412127" y="81775"/>
                </a:lnTo>
                <a:lnTo>
                  <a:pt x="414540" y="81775"/>
                </a:lnTo>
                <a:lnTo>
                  <a:pt x="414540" y="76962"/>
                </a:lnTo>
                <a:lnTo>
                  <a:pt x="419392" y="76962"/>
                </a:lnTo>
                <a:lnTo>
                  <a:pt x="424192" y="74561"/>
                </a:lnTo>
                <a:lnTo>
                  <a:pt x="426605" y="72161"/>
                </a:lnTo>
                <a:lnTo>
                  <a:pt x="424192" y="69748"/>
                </a:lnTo>
                <a:lnTo>
                  <a:pt x="414540" y="64935"/>
                </a:lnTo>
                <a:lnTo>
                  <a:pt x="412127" y="62534"/>
                </a:lnTo>
                <a:lnTo>
                  <a:pt x="402513" y="57721"/>
                </a:lnTo>
                <a:lnTo>
                  <a:pt x="402513" y="64935"/>
                </a:lnTo>
                <a:lnTo>
                  <a:pt x="400113" y="64935"/>
                </a:lnTo>
                <a:lnTo>
                  <a:pt x="400113" y="72161"/>
                </a:lnTo>
                <a:lnTo>
                  <a:pt x="397662" y="72161"/>
                </a:lnTo>
                <a:lnTo>
                  <a:pt x="397662" y="79375"/>
                </a:lnTo>
                <a:lnTo>
                  <a:pt x="395262" y="79375"/>
                </a:lnTo>
                <a:lnTo>
                  <a:pt x="395262" y="86588"/>
                </a:lnTo>
                <a:lnTo>
                  <a:pt x="392861" y="86588"/>
                </a:lnTo>
                <a:lnTo>
                  <a:pt x="392861" y="93802"/>
                </a:lnTo>
                <a:lnTo>
                  <a:pt x="390448" y="93802"/>
                </a:lnTo>
                <a:lnTo>
                  <a:pt x="390448" y="98615"/>
                </a:lnTo>
                <a:lnTo>
                  <a:pt x="388048" y="98615"/>
                </a:lnTo>
                <a:lnTo>
                  <a:pt x="388048" y="105829"/>
                </a:lnTo>
                <a:lnTo>
                  <a:pt x="385648" y="105829"/>
                </a:lnTo>
                <a:lnTo>
                  <a:pt x="385648" y="110642"/>
                </a:lnTo>
                <a:lnTo>
                  <a:pt x="383235" y="110642"/>
                </a:lnTo>
                <a:lnTo>
                  <a:pt x="383235" y="115455"/>
                </a:lnTo>
                <a:lnTo>
                  <a:pt x="380796" y="117856"/>
                </a:lnTo>
                <a:lnTo>
                  <a:pt x="294030" y="120269"/>
                </a:lnTo>
                <a:lnTo>
                  <a:pt x="296430" y="122669"/>
                </a:lnTo>
                <a:lnTo>
                  <a:pt x="298881" y="125069"/>
                </a:lnTo>
                <a:lnTo>
                  <a:pt x="455536" y="125069"/>
                </a:lnTo>
                <a:close/>
              </a:path>
              <a:path w="646430" h="303530">
                <a:moveTo>
                  <a:pt x="549516" y="36080"/>
                </a:moveTo>
                <a:lnTo>
                  <a:pt x="544703" y="31267"/>
                </a:lnTo>
                <a:lnTo>
                  <a:pt x="535089" y="21653"/>
                </a:lnTo>
                <a:lnTo>
                  <a:pt x="535089" y="19240"/>
                </a:lnTo>
                <a:lnTo>
                  <a:pt x="523024" y="31267"/>
                </a:lnTo>
                <a:lnTo>
                  <a:pt x="472401" y="31267"/>
                </a:lnTo>
                <a:lnTo>
                  <a:pt x="457936" y="16840"/>
                </a:lnTo>
                <a:lnTo>
                  <a:pt x="457936" y="259765"/>
                </a:lnTo>
                <a:lnTo>
                  <a:pt x="462749" y="259765"/>
                </a:lnTo>
                <a:lnTo>
                  <a:pt x="472401" y="254952"/>
                </a:lnTo>
                <a:lnTo>
                  <a:pt x="472401" y="36080"/>
                </a:lnTo>
                <a:lnTo>
                  <a:pt x="525424" y="36080"/>
                </a:lnTo>
                <a:lnTo>
                  <a:pt x="525424" y="43294"/>
                </a:lnTo>
                <a:lnTo>
                  <a:pt x="523024" y="43294"/>
                </a:lnTo>
                <a:lnTo>
                  <a:pt x="523024" y="50507"/>
                </a:lnTo>
                <a:lnTo>
                  <a:pt x="520623" y="50507"/>
                </a:lnTo>
                <a:lnTo>
                  <a:pt x="520623" y="57721"/>
                </a:lnTo>
                <a:lnTo>
                  <a:pt x="518210" y="57721"/>
                </a:lnTo>
                <a:lnTo>
                  <a:pt x="518210" y="64935"/>
                </a:lnTo>
                <a:lnTo>
                  <a:pt x="515772" y="64935"/>
                </a:lnTo>
                <a:lnTo>
                  <a:pt x="515772" y="72161"/>
                </a:lnTo>
                <a:lnTo>
                  <a:pt x="513359" y="72161"/>
                </a:lnTo>
                <a:lnTo>
                  <a:pt x="513359" y="79375"/>
                </a:lnTo>
                <a:lnTo>
                  <a:pt x="510959" y="79375"/>
                </a:lnTo>
                <a:lnTo>
                  <a:pt x="510959" y="86588"/>
                </a:lnTo>
                <a:lnTo>
                  <a:pt x="508558" y="86588"/>
                </a:lnTo>
                <a:lnTo>
                  <a:pt x="508558" y="93802"/>
                </a:lnTo>
                <a:lnTo>
                  <a:pt x="506145" y="93802"/>
                </a:lnTo>
                <a:lnTo>
                  <a:pt x="506145" y="101015"/>
                </a:lnTo>
                <a:lnTo>
                  <a:pt x="503745" y="101015"/>
                </a:lnTo>
                <a:lnTo>
                  <a:pt x="503745" y="108229"/>
                </a:lnTo>
                <a:lnTo>
                  <a:pt x="501345" y="108229"/>
                </a:lnTo>
                <a:lnTo>
                  <a:pt x="501345" y="115455"/>
                </a:lnTo>
                <a:lnTo>
                  <a:pt x="498894" y="117856"/>
                </a:lnTo>
                <a:lnTo>
                  <a:pt x="508558" y="127482"/>
                </a:lnTo>
                <a:lnTo>
                  <a:pt x="510959" y="132283"/>
                </a:lnTo>
                <a:lnTo>
                  <a:pt x="513359" y="134696"/>
                </a:lnTo>
                <a:lnTo>
                  <a:pt x="515772" y="139509"/>
                </a:lnTo>
                <a:lnTo>
                  <a:pt x="518210" y="141909"/>
                </a:lnTo>
                <a:lnTo>
                  <a:pt x="520623" y="146723"/>
                </a:lnTo>
                <a:lnTo>
                  <a:pt x="525424" y="161150"/>
                </a:lnTo>
                <a:lnTo>
                  <a:pt x="527837" y="190017"/>
                </a:lnTo>
                <a:lnTo>
                  <a:pt x="525424" y="190017"/>
                </a:lnTo>
                <a:lnTo>
                  <a:pt x="525424" y="194830"/>
                </a:lnTo>
                <a:lnTo>
                  <a:pt x="520623" y="199631"/>
                </a:lnTo>
                <a:lnTo>
                  <a:pt x="477215" y="199631"/>
                </a:lnTo>
                <a:lnTo>
                  <a:pt x="477215" y="204444"/>
                </a:lnTo>
                <a:lnTo>
                  <a:pt x="508558" y="221284"/>
                </a:lnTo>
                <a:lnTo>
                  <a:pt x="510959" y="223685"/>
                </a:lnTo>
                <a:lnTo>
                  <a:pt x="518210" y="223685"/>
                </a:lnTo>
                <a:lnTo>
                  <a:pt x="527837" y="218884"/>
                </a:lnTo>
                <a:lnTo>
                  <a:pt x="539889" y="206844"/>
                </a:lnTo>
                <a:lnTo>
                  <a:pt x="539889" y="202044"/>
                </a:lnTo>
                <a:lnTo>
                  <a:pt x="542302" y="202044"/>
                </a:lnTo>
                <a:lnTo>
                  <a:pt x="542302" y="197231"/>
                </a:lnTo>
                <a:lnTo>
                  <a:pt x="544703" y="197231"/>
                </a:lnTo>
                <a:lnTo>
                  <a:pt x="542302" y="168363"/>
                </a:lnTo>
                <a:lnTo>
                  <a:pt x="539889" y="161150"/>
                </a:lnTo>
                <a:lnTo>
                  <a:pt x="532638" y="146723"/>
                </a:lnTo>
                <a:lnTo>
                  <a:pt x="527837" y="141909"/>
                </a:lnTo>
                <a:lnTo>
                  <a:pt x="525424" y="137096"/>
                </a:lnTo>
                <a:lnTo>
                  <a:pt x="506145" y="117856"/>
                </a:lnTo>
                <a:lnTo>
                  <a:pt x="508558" y="115455"/>
                </a:lnTo>
                <a:lnTo>
                  <a:pt x="508558" y="110642"/>
                </a:lnTo>
                <a:lnTo>
                  <a:pt x="510959" y="110642"/>
                </a:lnTo>
                <a:lnTo>
                  <a:pt x="510959" y="105829"/>
                </a:lnTo>
                <a:lnTo>
                  <a:pt x="513359" y="105829"/>
                </a:lnTo>
                <a:lnTo>
                  <a:pt x="513359" y="101015"/>
                </a:lnTo>
                <a:lnTo>
                  <a:pt x="515772" y="101015"/>
                </a:lnTo>
                <a:lnTo>
                  <a:pt x="515772" y="96215"/>
                </a:lnTo>
                <a:lnTo>
                  <a:pt x="518210" y="96215"/>
                </a:lnTo>
                <a:lnTo>
                  <a:pt x="518210" y="89001"/>
                </a:lnTo>
                <a:lnTo>
                  <a:pt x="520623" y="89001"/>
                </a:lnTo>
                <a:lnTo>
                  <a:pt x="520623" y="84188"/>
                </a:lnTo>
                <a:lnTo>
                  <a:pt x="523024" y="84188"/>
                </a:lnTo>
                <a:lnTo>
                  <a:pt x="523024" y="79375"/>
                </a:lnTo>
                <a:lnTo>
                  <a:pt x="525424" y="79375"/>
                </a:lnTo>
                <a:lnTo>
                  <a:pt x="525424" y="74561"/>
                </a:lnTo>
                <a:lnTo>
                  <a:pt x="527837" y="74561"/>
                </a:lnTo>
                <a:lnTo>
                  <a:pt x="527837" y="69748"/>
                </a:lnTo>
                <a:lnTo>
                  <a:pt x="530237" y="69748"/>
                </a:lnTo>
                <a:lnTo>
                  <a:pt x="530237" y="62534"/>
                </a:lnTo>
                <a:lnTo>
                  <a:pt x="532638" y="62534"/>
                </a:lnTo>
                <a:lnTo>
                  <a:pt x="532638" y="57721"/>
                </a:lnTo>
                <a:lnTo>
                  <a:pt x="535089" y="57721"/>
                </a:lnTo>
                <a:lnTo>
                  <a:pt x="535089" y="52920"/>
                </a:lnTo>
                <a:lnTo>
                  <a:pt x="537489" y="52920"/>
                </a:lnTo>
                <a:lnTo>
                  <a:pt x="537489" y="48107"/>
                </a:lnTo>
                <a:lnTo>
                  <a:pt x="539889" y="48107"/>
                </a:lnTo>
                <a:lnTo>
                  <a:pt x="539889" y="40894"/>
                </a:lnTo>
                <a:lnTo>
                  <a:pt x="544703" y="40894"/>
                </a:lnTo>
                <a:lnTo>
                  <a:pt x="549516" y="36080"/>
                </a:lnTo>
                <a:close/>
              </a:path>
              <a:path w="646430" h="303530">
                <a:moveTo>
                  <a:pt x="645934" y="192417"/>
                </a:moveTo>
                <a:lnTo>
                  <a:pt x="643534" y="127482"/>
                </a:lnTo>
                <a:lnTo>
                  <a:pt x="641121" y="113042"/>
                </a:lnTo>
                <a:lnTo>
                  <a:pt x="636320" y="93802"/>
                </a:lnTo>
                <a:lnTo>
                  <a:pt x="633869" y="89001"/>
                </a:lnTo>
                <a:lnTo>
                  <a:pt x="631469" y="81775"/>
                </a:lnTo>
                <a:lnTo>
                  <a:pt x="617004" y="52920"/>
                </a:lnTo>
                <a:lnTo>
                  <a:pt x="614591" y="50507"/>
                </a:lnTo>
                <a:lnTo>
                  <a:pt x="612190" y="45707"/>
                </a:lnTo>
                <a:lnTo>
                  <a:pt x="607377" y="40894"/>
                </a:lnTo>
                <a:lnTo>
                  <a:pt x="604977" y="36080"/>
                </a:lnTo>
                <a:lnTo>
                  <a:pt x="588111" y="19240"/>
                </a:lnTo>
                <a:lnTo>
                  <a:pt x="588111" y="16840"/>
                </a:lnTo>
                <a:lnTo>
                  <a:pt x="580847" y="19240"/>
                </a:lnTo>
                <a:lnTo>
                  <a:pt x="583260" y="21653"/>
                </a:lnTo>
                <a:lnTo>
                  <a:pt x="585698" y="26466"/>
                </a:lnTo>
                <a:lnTo>
                  <a:pt x="592912" y="33667"/>
                </a:lnTo>
                <a:lnTo>
                  <a:pt x="595325" y="38481"/>
                </a:lnTo>
                <a:lnTo>
                  <a:pt x="600125" y="43294"/>
                </a:lnTo>
                <a:lnTo>
                  <a:pt x="602576" y="48107"/>
                </a:lnTo>
                <a:lnTo>
                  <a:pt x="604977" y="50507"/>
                </a:lnTo>
                <a:lnTo>
                  <a:pt x="612190" y="64935"/>
                </a:lnTo>
                <a:lnTo>
                  <a:pt x="614591" y="72161"/>
                </a:lnTo>
                <a:lnTo>
                  <a:pt x="619442" y="81775"/>
                </a:lnTo>
                <a:lnTo>
                  <a:pt x="626656" y="110642"/>
                </a:lnTo>
                <a:lnTo>
                  <a:pt x="629069" y="127482"/>
                </a:lnTo>
                <a:lnTo>
                  <a:pt x="631469" y="194830"/>
                </a:lnTo>
                <a:lnTo>
                  <a:pt x="629069" y="194830"/>
                </a:lnTo>
                <a:lnTo>
                  <a:pt x="629069" y="209257"/>
                </a:lnTo>
                <a:lnTo>
                  <a:pt x="626656" y="209257"/>
                </a:lnTo>
                <a:lnTo>
                  <a:pt x="626656" y="218884"/>
                </a:lnTo>
                <a:lnTo>
                  <a:pt x="624255" y="218884"/>
                </a:lnTo>
                <a:lnTo>
                  <a:pt x="624255" y="228498"/>
                </a:lnTo>
                <a:lnTo>
                  <a:pt x="621855" y="228498"/>
                </a:lnTo>
                <a:lnTo>
                  <a:pt x="621855" y="238125"/>
                </a:lnTo>
                <a:lnTo>
                  <a:pt x="619442" y="238125"/>
                </a:lnTo>
                <a:lnTo>
                  <a:pt x="619442" y="242925"/>
                </a:lnTo>
                <a:lnTo>
                  <a:pt x="617004" y="242925"/>
                </a:lnTo>
                <a:lnTo>
                  <a:pt x="617004" y="247738"/>
                </a:lnTo>
                <a:lnTo>
                  <a:pt x="614591" y="247738"/>
                </a:lnTo>
                <a:lnTo>
                  <a:pt x="614591" y="252552"/>
                </a:lnTo>
                <a:lnTo>
                  <a:pt x="612190" y="252552"/>
                </a:lnTo>
                <a:lnTo>
                  <a:pt x="612190" y="259765"/>
                </a:lnTo>
                <a:lnTo>
                  <a:pt x="609790" y="259765"/>
                </a:lnTo>
                <a:lnTo>
                  <a:pt x="609790" y="264579"/>
                </a:lnTo>
                <a:lnTo>
                  <a:pt x="607377" y="264579"/>
                </a:lnTo>
                <a:lnTo>
                  <a:pt x="607377" y="269392"/>
                </a:lnTo>
                <a:lnTo>
                  <a:pt x="604977" y="271792"/>
                </a:lnTo>
                <a:lnTo>
                  <a:pt x="602576" y="271792"/>
                </a:lnTo>
                <a:lnTo>
                  <a:pt x="602576" y="276606"/>
                </a:lnTo>
                <a:lnTo>
                  <a:pt x="595325" y="283819"/>
                </a:lnTo>
                <a:lnTo>
                  <a:pt x="592912" y="283819"/>
                </a:lnTo>
                <a:lnTo>
                  <a:pt x="592912" y="288632"/>
                </a:lnTo>
                <a:lnTo>
                  <a:pt x="585698" y="295846"/>
                </a:lnTo>
                <a:lnTo>
                  <a:pt x="583260" y="295846"/>
                </a:lnTo>
                <a:lnTo>
                  <a:pt x="583260" y="300659"/>
                </a:lnTo>
                <a:lnTo>
                  <a:pt x="580847" y="303060"/>
                </a:lnTo>
                <a:lnTo>
                  <a:pt x="588111" y="303060"/>
                </a:lnTo>
                <a:lnTo>
                  <a:pt x="592912" y="300659"/>
                </a:lnTo>
                <a:lnTo>
                  <a:pt x="607377" y="286219"/>
                </a:lnTo>
                <a:lnTo>
                  <a:pt x="607377" y="281419"/>
                </a:lnTo>
                <a:lnTo>
                  <a:pt x="609790" y="281419"/>
                </a:lnTo>
                <a:lnTo>
                  <a:pt x="614591" y="276606"/>
                </a:lnTo>
                <a:lnTo>
                  <a:pt x="614591" y="271792"/>
                </a:lnTo>
                <a:lnTo>
                  <a:pt x="617004" y="271792"/>
                </a:lnTo>
                <a:lnTo>
                  <a:pt x="619442" y="269392"/>
                </a:lnTo>
                <a:lnTo>
                  <a:pt x="619442" y="264579"/>
                </a:lnTo>
                <a:lnTo>
                  <a:pt x="621855" y="264579"/>
                </a:lnTo>
                <a:lnTo>
                  <a:pt x="621855" y="259765"/>
                </a:lnTo>
                <a:lnTo>
                  <a:pt x="624255" y="259765"/>
                </a:lnTo>
                <a:lnTo>
                  <a:pt x="624255" y="254965"/>
                </a:lnTo>
                <a:lnTo>
                  <a:pt x="626656" y="254965"/>
                </a:lnTo>
                <a:lnTo>
                  <a:pt x="626656" y="250151"/>
                </a:lnTo>
                <a:lnTo>
                  <a:pt x="629069" y="250151"/>
                </a:lnTo>
                <a:lnTo>
                  <a:pt x="629069" y="245338"/>
                </a:lnTo>
                <a:lnTo>
                  <a:pt x="631469" y="245338"/>
                </a:lnTo>
                <a:lnTo>
                  <a:pt x="631469" y="238125"/>
                </a:lnTo>
                <a:lnTo>
                  <a:pt x="633869" y="238125"/>
                </a:lnTo>
                <a:lnTo>
                  <a:pt x="633869" y="233311"/>
                </a:lnTo>
                <a:lnTo>
                  <a:pt x="636320" y="233311"/>
                </a:lnTo>
                <a:lnTo>
                  <a:pt x="636320" y="226098"/>
                </a:lnTo>
                <a:lnTo>
                  <a:pt x="638721" y="226098"/>
                </a:lnTo>
                <a:lnTo>
                  <a:pt x="638721" y="216471"/>
                </a:lnTo>
                <a:lnTo>
                  <a:pt x="641121" y="216471"/>
                </a:lnTo>
                <a:lnTo>
                  <a:pt x="641121" y="206857"/>
                </a:lnTo>
                <a:lnTo>
                  <a:pt x="643534" y="206857"/>
                </a:lnTo>
                <a:lnTo>
                  <a:pt x="643534" y="192417"/>
                </a:lnTo>
                <a:lnTo>
                  <a:pt x="645934" y="192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9968" y="2508347"/>
            <a:ext cx="187994" cy="649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4003" y="2421756"/>
            <a:ext cx="619450" cy="194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2825" y="2410441"/>
            <a:ext cx="939588" cy="2732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00147" y="2392067"/>
            <a:ext cx="612662" cy="2916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31709" y="2518368"/>
            <a:ext cx="178435" cy="62230"/>
          </a:xfrm>
          <a:custGeom>
            <a:avLst/>
            <a:gdLst/>
            <a:ahLst/>
            <a:cxnLst/>
            <a:rect l="l" t="t" r="r" b="b"/>
            <a:pathLst>
              <a:path w="178435" h="62230">
                <a:moveTo>
                  <a:pt x="178309" y="50517"/>
                </a:moveTo>
                <a:lnTo>
                  <a:pt x="2280" y="52813"/>
                </a:lnTo>
                <a:lnTo>
                  <a:pt x="0" y="55110"/>
                </a:lnTo>
                <a:lnTo>
                  <a:pt x="2280" y="59703"/>
                </a:lnTo>
                <a:lnTo>
                  <a:pt x="6841" y="62000"/>
                </a:lnTo>
                <a:lnTo>
                  <a:pt x="169148" y="62000"/>
                </a:lnTo>
                <a:lnTo>
                  <a:pt x="178309" y="59703"/>
                </a:lnTo>
                <a:lnTo>
                  <a:pt x="178309" y="50517"/>
                </a:lnTo>
                <a:close/>
              </a:path>
              <a:path w="178435" h="62230">
                <a:moveTo>
                  <a:pt x="178309" y="0"/>
                </a:moveTo>
                <a:lnTo>
                  <a:pt x="2280" y="2292"/>
                </a:lnTo>
                <a:lnTo>
                  <a:pt x="0" y="4589"/>
                </a:lnTo>
                <a:lnTo>
                  <a:pt x="2280" y="6885"/>
                </a:lnTo>
                <a:lnTo>
                  <a:pt x="6841" y="9182"/>
                </a:lnTo>
                <a:lnTo>
                  <a:pt x="169148" y="9182"/>
                </a:lnTo>
                <a:lnTo>
                  <a:pt x="178309" y="6885"/>
                </a:lnTo>
                <a:lnTo>
                  <a:pt x="178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10596" y="2435698"/>
            <a:ext cx="587537" cy="1860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393191" y="3032760"/>
            <a:ext cx="451484" cy="216535"/>
            <a:chOff x="393191" y="3032760"/>
            <a:chExt cx="451484" cy="216535"/>
          </a:xfrm>
        </p:grpSpPr>
        <p:sp>
          <p:nvSpPr>
            <p:cNvPr id="51" name="object 51"/>
            <p:cNvSpPr/>
            <p:nvPr/>
          </p:nvSpPr>
          <p:spPr>
            <a:xfrm>
              <a:off x="399287" y="3038856"/>
              <a:ext cx="439420" cy="204470"/>
            </a:xfrm>
            <a:custGeom>
              <a:avLst/>
              <a:gdLst/>
              <a:ahLst/>
              <a:cxnLst/>
              <a:rect l="l" t="t" r="r" b="b"/>
              <a:pathLst>
                <a:path w="439419" h="204469">
                  <a:moveTo>
                    <a:pt x="43891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438912" y="204215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15754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9287" y="3038856"/>
              <a:ext cx="439420" cy="204470"/>
            </a:xfrm>
            <a:custGeom>
              <a:avLst/>
              <a:gdLst/>
              <a:ahLst/>
              <a:cxnLst/>
              <a:rect l="l" t="t" r="r" b="b"/>
              <a:pathLst>
                <a:path w="439419" h="204469">
                  <a:moveTo>
                    <a:pt x="0" y="204215"/>
                  </a:moveTo>
                  <a:lnTo>
                    <a:pt x="438912" y="204215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81000" y="3375659"/>
            <a:ext cx="451484" cy="215265"/>
            <a:chOff x="381000" y="3375659"/>
            <a:chExt cx="451484" cy="215265"/>
          </a:xfrm>
        </p:grpSpPr>
        <p:sp>
          <p:nvSpPr>
            <p:cNvPr id="54" name="object 54"/>
            <p:cNvSpPr/>
            <p:nvPr/>
          </p:nvSpPr>
          <p:spPr>
            <a:xfrm>
              <a:off x="387095" y="3381755"/>
              <a:ext cx="439420" cy="203200"/>
            </a:xfrm>
            <a:custGeom>
              <a:avLst/>
              <a:gdLst/>
              <a:ahLst/>
              <a:cxnLst/>
              <a:rect l="l" t="t" r="r" b="b"/>
              <a:pathLst>
                <a:path w="439419" h="203200">
                  <a:moveTo>
                    <a:pt x="438912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438912" y="202691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7095" y="3381755"/>
              <a:ext cx="439420" cy="203200"/>
            </a:xfrm>
            <a:custGeom>
              <a:avLst/>
              <a:gdLst/>
              <a:ahLst/>
              <a:cxnLst/>
              <a:rect l="l" t="t" r="r" b="b"/>
              <a:pathLst>
                <a:path w="439419" h="203200">
                  <a:moveTo>
                    <a:pt x="0" y="202691"/>
                  </a:moveTo>
                  <a:lnTo>
                    <a:pt x="438912" y="202691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12191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76427" y="3724655"/>
            <a:ext cx="451484" cy="216535"/>
            <a:chOff x="376427" y="3724655"/>
            <a:chExt cx="451484" cy="216535"/>
          </a:xfrm>
        </p:grpSpPr>
        <p:sp>
          <p:nvSpPr>
            <p:cNvPr id="57" name="object 57"/>
            <p:cNvSpPr/>
            <p:nvPr/>
          </p:nvSpPr>
          <p:spPr>
            <a:xfrm>
              <a:off x="382523" y="3730751"/>
              <a:ext cx="439420" cy="204470"/>
            </a:xfrm>
            <a:custGeom>
              <a:avLst/>
              <a:gdLst/>
              <a:ahLst/>
              <a:cxnLst/>
              <a:rect l="l" t="t" r="r" b="b"/>
              <a:pathLst>
                <a:path w="439419" h="204470">
                  <a:moveTo>
                    <a:pt x="438912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438912" y="204216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06FC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2523" y="3730751"/>
              <a:ext cx="439420" cy="204470"/>
            </a:xfrm>
            <a:custGeom>
              <a:avLst/>
              <a:gdLst/>
              <a:ahLst/>
              <a:cxnLst/>
              <a:rect l="l" t="t" r="r" b="b"/>
              <a:pathLst>
                <a:path w="439419" h="204470">
                  <a:moveTo>
                    <a:pt x="0" y="204216"/>
                  </a:moveTo>
                  <a:lnTo>
                    <a:pt x="438912" y="204216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4119371" y="2964179"/>
          <a:ext cx="4454525" cy="3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0" name="object 60"/>
          <p:cNvGrpSpPr/>
          <p:nvPr/>
        </p:nvGrpSpPr>
        <p:grpSpPr>
          <a:xfrm>
            <a:off x="259079" y="2912364"/>
            <a:ext cx="8383905" cy="3901440"/>
            <a:chOff x="259079" y="2912364"/>
            <a:chExt cx="8383905" cy="3901440"/>
          </a:xfrm>
        </p:grpSpPr>
        <p:sp>
          <p:nvSpPr>
            <p:cNvPr id="61" name="object 61"/>
            <p:cNvSpPr/>
            <p:nvPr/>
          </p:nvSpPr>
          <p:spPr>
            <a:xfrm>
              <a:off x="4076700" y="2912364"/>
              <a:ext cx="4565904" cy="32263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8139" y="4754880"/>
              <a:ext cx="440690" cy="204470"/>
            </a:xfrm>
            <a:custGeom>
              <a:avLst/>
              <a:gdLst/>
              <a:ahLst/>
              <a:cxnLst/>
              <a:rect l="l" t="t" r="r" b="b"/>
              <a:pathLst>
                <a:path w="440690" h="204470">
                  <a:moveTo>
                    <a:pt x="440435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440435" y="204216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C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5175" y="4617720"/>
              <a:ext cx="3479800" cy="1534795"/>
            </a:xfrm>
            <a:custGeom>
              <a:avLst/>
              <a:gdLst/>
              <a:ahLst/>
              <a:cxnLst/>
              <a:rect l="l" t="t" r="r" b="b"/>
              <a:pathLst>
                <a:path w="3479800" h="1534795">
                  <a:moveTo>
                    <a:pt x="92964" y="341375"/>
                  </a:moveTo>
                  <a:lnTo>
                    <a:pt x="533400" y="341375"/>
                  </a:lnTo>
                  <a:lnTo>
                    <a:pt x="533400" y="137159"/>
                  </a:lnTo>
                  <a:lnTo>
                    <a:pt x="92964" y="137159"/>
                  </a:lnTo>
                  <a:lnTo>
                    <a:pt x="92964" y="341375"/>
                  </a:lnTo>
                  <a:close/>
                </a:path>
                <a:path w="3479800" h="1534795">
                  <a:moveTo>
                    <a:pt x="0" y="1534667"/>
                  </a:moveTo>
                  <a:lnTo>
                    <a:pt x="3479291" y="1534667"/>
                  </a:lnTo>
                  <a:lnTo>
                    <a:pt x="3479291" y="0"/>
                  </a:lnTo>
                  <a:lnTo>
                    <a:pt x="0" y="0"/>
                  </a:lnTo>
                  <a:lnTo>
                    <a:pt x="0" y="1534667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72462" y="5909310"/>
              <a:ext cx="2758440" cy="890269"/>
            </a:xfrm>
            <a:custGeom>
              <a:avLst/>
              <a:gdLst/>
              <a:ahLst/>
              <a:cxnLst/>
              <a:rect l="l" t="t" r="r" b="b"/>
              <a:pathLst>
                <a:path w="2758440" h="890270">
                  <a:moveTo>
                    <a:pt x="1463802" y="178904"/>
                  </a:moveTo>
                  <a:lnTo>
                    <a:pt x="1888744" y="0"/>
                  </a:lnTo>
                  <a:lnTo>
                    <a:pt x="1854962" y="238036"/>
                  </a:lnTo>
                  <a:lnTo>
                    <a:pt x="2299589" y="130695"/>
                  </a:lnTo>
                  <a:lnTo>
                    <a:pt x="2091816" y="269151"/>
                  </a:lnTo>
                  <a:lnTo>
                    <a:pt x="2758440" y="273799"/>
                  </a:lnTo>
                  <a:lnTo>
                    <a:pt x="2169033" y="387400"/>
                  </a:lnTo>
                  <a:lnTo>
                    <a:pt x="2333116" y="465200"/>
                  </a:lnTo>
                  <a:lnTo>
                    <a:pt x="2091816" y="507225"/>
                  </a:lnTo>
                  <a:lnTo>
                    <a:pt x="2410714" y="644105"/>
                  </a:lnTo>
                  <a:lnTo>
                    <a:pt x="1869566" y="591286"/>
                  </a:lnTo>
                  <a:lnTo>
                    <a:pt x="1908175" y="715721"/>
                  </a:lnTo>
                  <a:lnTo>
                    <a:pt x="1555495" y="656589"/>
                  </a:lnTo>
                  <a:lnTo>
                    <a:pt x="1482979" y="776376"/>
                  </a:lnTo>
                  <a:lnTo>
                    <a:pt x="1260729" y="715721"/>
                  </a:lnTo>
                  <a:lnTo>
                    <a:pt x="1110995" y="812215"/>
                  </a:lnTo>
                  <a:lnTo>
                    <a:pt x="961263" y="746836"/>
                  </a:lnTo>
                  <a:lnTo>
                    <a:pt x="627888" y="890015"/>
                  </a:lnTo>
                  <a:lnTo>
                    <a:pt x="613663" y="751573"/>
                  </a:lnTo>
                  <a:lnTo>
                    <a:pt x="164083" y="734466"/>
                  </a:lnTo>
                  <a:lnTo>
                    <a:pt x="425195" y="633310"/>
                  </a:lnTo>
                  <a:lnTo>
                    <a:pt x="0" y="530593"/>
                  </a:lnTo>
                  <a:lnTo>
                    <a:pt x="502538" y="477646"/>
                  </a:lnTo>
                  <a:lnTo>
                    <a:pt x="149732" y="340766"/>
                  </a:lnTo>
                  <a:lnTo>
                    <a:pt x="686053" y="322097"/>
                  </a:lnTo>
                  <a:lnTo>
                    <a:pt x="574929" y="149364"/>
                  </a:lnTo>
                  <a:lnTo>
                    <a:pt x="1091819" y="262966"/>
                  </a:lnTo>
                  <a:lnTo>
                    <a:pt x="1241552" y="77749"/>
                  </a:lnTo>
                  <a:lnTo>
                    <a:pt x="1463802" y="17890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60604" y="2891027"/>
            <a:ext cx="3484245" cy="1432765"/>
          </a:xfrm>
          <a:prstGeom prst="rect">
            <a:avLst/>
          </a:prstGeom>
          <a:ln w="12192">
            <a:solidFill>
              <a:srgbClr val="0D5336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10565" marR="283210" indent="7620" algn="just">
              <a:lnSpc>
                <a:spcPct val="127699"/>
              </a:lnSpc>
              <a:spcBef>
                <a:spcPts val="180"/>
              </a:spcBef>
            </a:pPr>
            <a:r>
              <a:rPr sz="1600" spc="150" dirty="0" err="1">
                <a:solidFill>
                  <a:srgbClr val="15754D"/>
                </a:solidFill>
                <a:latin typeface="Noto Sans Mono CJK JP Bold"/>
                <a:cs typeface="Noto Sans Mono CJK JP Bold"/>
              </a:rPr>
              <a:t>进入“纹理</a:t>
            </a:r>
            <a:r>
              <a:rPr sz="1600" spc="150" dirty="0">
                <a:solidFill>
                  <a:srgbClr val="15754D"/>
                </a:solidFill>
                <a:latin typeface="Verdana"/>
                <a:cs typeface="Verdana"/>
              </a:rPr>
              <a:t>=</a:t>
            </a:r>
            <a:r>
              <a:rPr sz="1600" spc="140" dirty="0" err="1">
                <a:solidFill>
                  <a:srgbClr val="15754D"/>
                </a:solidFill>
                <a:latin typeface="Noto Sans Mono CJK JP Bold"/>
                <a:cs typeface="Noto Sans Mono CJK JP Bold"/>
              </a:rPr>
              <a:t>清晰”分支</a:t>
            </a:r>
            <a:r>
              <a:rPr sz="1600" spc="140" dirty="0">
                <a:solidFill>
                  <a:srgbClr val="15754D"/>
                </a:solidFill>
                <a:latin typeface="Noto Sans Mono CJK JP Bold"/>
                <a:cs typeface="Noto Sans Mono CJK JP Bold"/>
              </a:rPr>
              <a:t> </a:t>
            </a:r>
            <a:endParaRPr lang="en-US" sz="1600" spc="140" dirty="0">
              <a:solidFill>
                <a:srgbClr val="15754D"/>
              </a:solidFill>
              <a:latin typeface="Noto Sans Mono CJK JP Bold"/>
              <a:cs typeface="Noto Sans Mono CJK JP Bold"/>
            </a:endParaRPr>
          </a:p>
          <a:p>
            <a:pPr marL="710565" marR="283210" indent="7620" algn="just">
              <a:lnSpc>
                <a:spcPct val="127699"/>
              </a:lnSpc>
              <a:spcBef>
                <a:spcPts val="180"/>
              </a:spcBef>
            </a:pPr>
            <a:r>
              <a:rPr sz="1600" spc="150" dirty="0" err="1">
                <a:solidFill>
                  <a:srgbClr val="FFC000"/>
                </a:solidFill>
                <a:latin typeface="Noto Sans Mono CJK JP Bold"/>
                <a:cs typeface="Noto Sans Mono CJK JP Bold"/>
              </a:rPr>
              <a:t>进入“纹理</a:t>
            </a:r>
            <a:r>
              <a:rPr sz="1600" spc="150" dirty="0">
                <a:solidFill>
                  <a:srgbClr val="FFC000"/>
                </a:solidFill>
                <a:latin typeface="Verdana"/>
                <a:cs typeface="Verdana"/>
              </a:rPr>
              <a:t>=</a:t>
            </a:r>
            <a:r>
              <a:rPr sz="1600" spc="140" dirty="0" err="1">
                <a:solidFill>
                  <a:srgbClr val="FFC000"/>
                </a:solidFill>
                <a:latin typeface="Noto Sans Mono CJK JP Bold"/>
                <a:cs typeface="Noto Sans Mono CJK JP Bold"/>
              </a:rPr>
              <a:t>稍糊”分支</a:t>
            </a:r>
            <a:r>
              <a:rPr sz="1600" spc="140" dirty="0">
                <a:solidFill>
                  <a:srgbClr val="FFC000"/>
                </a:solidFill>
                <a:latin typeface="Noto Sans Mono CJK JP Bold"/>
                <a:cs typeface="Noto Sans Mono CJK JP Bold"/>
              </a:rPr>
              <a:t> </a:t>
            </a:r>
            <a:endParaRPr lang="en-US" sz="1600" spc="140" dirty="0">
              <a:solidFill>
                <a:srgbClr val="FFC000"/>
              </a:solidFill>
              <a:latin typeface="Noto Sans Mono CJK JP Bold"/>
              <a:cs typeface="Noto Sans Mono CJK JP Bold"/>
            </a:endParaRPr>
          </a:p>
          <a:p>
            <a:pPr marL="710565" marR="283210" indent="7620" algn="just">
              <a:lnSpc>
                <a:spcPct val="127699"/>
              </a:lnSpc>
              <a:spcBef>
                <a:spcPts val="180"/>
              </a:spcBef>
            </a:pPr>
            <a:r>
              <a:rPr sz="1600" spc="145" dirty="0" err="1">
                <a:solidFill>
                  <a:srgbClr val="006FC0"/>
                </a:solidFill>
                <a:latin typeface="Noto Sans Mono CJK JP Bold"/>
                <a:cs typeface="Noto Sans Mono CJK JP Bold"/>
              </a:rPr>
              <a:t>进入“纹</a:t>
            </a:r>
            <a:r>
              <a:rPr sz="1600" spc="160" dirty="0" err="1">
                <a:solidFill>
                  <a:srgbClr val="006FC0"/>
                </a:solidFill>
                <a:latin typeface="Noto Sans Mono CJK JP Bold"/>
                <a:cs typeface="Noto Sans Mono CJK JP Bold"/>
              </a:rPr>
              <a:t>理</a:t>
            </a:r>
            <a:r>
              <a:rPr sz="1600" dirty="0">
                <a:solidFill>
                  <a:srgbClr val="006FC0"/>
                </a:solidFill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006FC0"/>
                </a:solidFill>
                <a:latin typeface="Noto Sans Mono CJK JP Bold"/>
                <a:cs typeface="Noto Sans Mono CJK JP Bold"/>
              </a:rPr>
              <a:t>模糊</a:t>
            </a:r>
            <a:r>
              <a:rPr sz="1600" spc="254" dirty="0">
                <a:solidFill>
                  <a:srgbClr val="006FC0"/>
                </a:solidFill>
                <a:latin typeface="Noto Sans Mono CJK JP Bold"/>
                <a:cs typeface="Noto Sans Mono CJK JP Bold"/>
              </a:rPr>
              <a:t>”分支</a:t>
            </a:r>
            <a:endParaRPr sz="1600" dirty="0">
              <a:latin typeface="Noto Sans Mono CJK JP Bold"/>
              <a:cs typeface="Noto Sans Mono CJK JP Bold"/>
            </a:endParaRPr>
          </a:p>
          <a:p>
            <a:pPr marL="362585">
              <a:lnSpc>
                <a:spcPct val="100000"/>
              </a:lnSpc>
              <a:spcBef>
                <a:spcPts val="1285"/>
              </a:spcBef>
            </a:pPr>
            <a:r>
              <a:rPr sz="1600" dirty="0">
                <a:latin typeface="Noto Sans Mono CJK JP Bold"/>
                <a:cs typeface="Noto Sans Mono CJK JP Bold"/>
              </a:rPr>
              <a:t>样本权重在各子结点仍</a:t>
            </a:r>
            <a:r>
              <a:rPr sz="1600" spc="5" dirty="0">
                <a:latin typeface="Noto Sans Mono CJK JP Bold"/>
                <a:cs typeface="Noto Sans Mono CJK JP Bold"/>
              </a:rPr>
              <a:t>为</a:t>
            </a:r>
            <a:r>
              <a:rPr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938544" y="4805260"/>
            <a:ext cx="2993390" cy="167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235">
              <a:lnSpc>
                <a:spcPct val="120000"/>
              </a:lnSpc>
              <a:spcBef>
                <a:spcPts val="100"/>
              </a:spcBef>
            </a:pPr>
            <a:r>
              <a:rPr sz="1600" spc="120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在“纹理”上出现缺失值， 样本</a:t>
            </a:r>
            <a:r>
              <a:rPr sz="1600" spc="-28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8,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10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同时进入三个 分支，三分支上的权重分 别为</a:t>
            </a:r>
            <a:r>
              <a:rPr sz="1600" spc="-290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7/15</a:t>
            </a:r>
            <a:r>
              <a:rPr sz="1600" spc="-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，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5/15</a:t>
            </a:r>
            <a:r>
              <a:rPr sz="1600" spc="-5" dirty="0">
                <a:solidFill>
                  <a:srgbClr val="C00000"/>
                </a:solidFill>
                <a:latin typeface="Noto Sans Mono CJK JP Bold"/>
                <a:cs typeface="Noto Sans Mono CJK JP Bold"/>
              </a:rPr>
              <a:t>，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3/15</a:t>
            </a:r>
            <a:endParaRPr sz="16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14"/>
              </a:spcBef>
            </a:pPr>
            <a:r>
              <a:rPr sz="1600" b="0" spc="10" dirty="0">
                <a:solidFill>
                  <a:srgbClr val="FF0000"/>
                </a:solidFill>
                <a:latin typeface="WenQuanYi Zen Hei Mono"/>
                <a:cs typeface="WenQuanYi Zen Hei Mono"/>
              </a:rPr>
              <a:t>权重划分</a:t>
            </a:r>
            <a:endParaRPr sz="1600" dirty="0">
              <a:latin typeface="WenQuanYi Zen Hei Mono"/>
              <a:cs typeface="WenQuanYi Zen Hei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446394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从</a:t>
            </a:r>
            <a:r>
              <a:rPr sz="2800" b="0" spc="53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“树”</a:t>
            </a:r>
            <a:r>
              <a:rPr sz="2800" b="0" spc="75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到</a:t>
            </a:r>
            <a:r>
              <a:rPr sz="2800" b="0" spc="59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“规则”</a:t>
            </a:r>
            <a:endParaRPr sz="2800" dirty="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41" y="981049"/>
            <a:ext cx="590232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Wingdings"/>
              <a:buChar char=""/>
              <a:tabLst>
                <a:tab pos="299720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一棵决</a:t>
            </a:r>
            <a:r>
              <a:rPr sz="2000" spc="-15" dirty="0">
                <a:latin typeface="Noto Sans Mono CJK JP Bold"/>
                <a:cs typeface="Noto Sans Mono CJK JP Bold"/>
              </a:rPr>
              <a:t>策</a:t>
            </a:r>
            <a:r>
              <a:rPr sz="2000" dirty="0">
                <a:latin typeface="Noto Sans Mono CJK JP Bold"/>
                <a:cs typeface="Noto Sans Mono CJK JP Bold"/>
              </a:rPr>
              <a:t>树</a:t>
            </a:r>
            <a:r>
              <a:rPr sz="2000" spc="-15" dirty="0">
                <a:latin typeface="Noto Sans Mono CJK JP Bold"/>
                <a:cs typeface="Noto Sans Mono CJK JP Bold"/>
              </a:rPr>
              <a:t>对</a:t>
            </a:r>
            <a:r>
              <a:rPr sz="2000" dirty="0">
                <a:latin typeface="Noto Sans Mono CJK JP Bold"/>
                <a:cs typeface="Noto Sans Mono CJK JP Bold"/>
              </a:rPr>
              <a:t>应于一</a:t>
            </a:r>
            <a:r>
              <a:rPr sz="2000" spc="-15" dirty="0">
                <a:latin typeface="Noto Sans Mono CJK JP Bold"/>
                <a:cs typeface="Noto Sans Mono CJK JP Bold"/>
              </a:rPr>
              <a:t>个</a:t>
            </a:r>
            <a:r>
              <a:rPr sz="2000" spc="310" dirty="0">
                <a:latin typeface="Noto Sans Mono CJK JP Bold"/>
                <a:cs typeface="Noto Sans Mono CJK JP Bold"/>
              </a:rPr>
              <a:t>“</a:t>
            </a:r>
            <a:r>
              <a:rPr sz="2000" spc="525" dirty="0">
                <a:latin typeface="Noto Sans Mono CJK JP Bold"/>
                <a:cs typeface="Noto Sans Mono CJK JP Bold"/>
              </a:rPr>
              <a:t>规</a:t>
            </a:r>
            <a:r>
              <a:rPr sz="2000" spc="330" dirty="0">
                <a:latin typeface="Noto Sans Mono CJK JP Bold"/>
                <a:cs typeface="Noto Sans Mono CJK JP Bold"/>
              </a:rPr>
              <a:t>则集</a:t>
            </a:r>
            <a:r>
              <a:rPr sz="2000" spc="190" dirty="0">
                <a:latin typeface="Noto Sans Mono CJK JP Bold"/>
                <a:cs typeface="Noto Sans Mono CJK JP Bold"/>
              </a:rPr>
              <a:t>”</a:t>
            </a:r>
            <a:endParaRPr sz="2000">
              <a:latin typeface="Noto Sans Mono CJK JP Bold"/>
              <a:cs typeface="Noto Sans Mono CJK JP Bold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299720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每个从</a:t>
            </a:r>
            <a:r>
              <a:rPr sz="2000" spc="-15" dirty="0">
                <a:latin typeface="Noto Sans Mono CJK JP Bold"/>
                <a:cs typeface="Noto Sans Mono CJK JP Bold"/>
              </a:rPr>
              <a:t>根</a:t>
            </a:r>
            <a:r>
              <a:rPr sz="2000" dirty="0">
                <a:latin typeface="Noto Sans Mono CJK JP Bold"/>
                <a:cs typeface="Noto Sans Mono CJK JP Bold"/>
              </a:rPr>
              <a:t>结</a:t>
            </a:r>
            <a:r>
              <a:rPr sz="2000" spc="-15" dirty="0">
                <a:latin typeface="Noto Sans Mono CJK JP Bold"/>
                <a:cs typeface="Noto Sans Mono CJK JP Bold"/>
              </a:rPr>
              <a:t>点</a:t>
            </a:r>
            <a:r>
              <a:rPr sz="2000" dirty="0">
                <a:latin typeface="Noto Sans Mono CJK JP Bold"/>
                <a:cs typeface="Noto Sans Mono CJK JP Bold"/>
              </a:rPr>
              <a:t>到叶结</a:t>
            </a:r>
            <a:r>
              <a:rPr sz="2000" spc="-15" dirty="0">
                <a:latin typeface="Noto Sans Mono CJK JP Bold"/>
                <a:cs typeface="Noto Sans Mono CJK JP Bold"/>
              </a:rPr>
              <a:t>点</a:t>
            </a:r>
            <a:r>
              <a:rPr sz="2000" dirty="0">
                <a:latin typeface="Noto Sans Mono CJK JP Bold"/>
                <a:cs typeface="Noto Sans Mono CJK JP Bold"/>
              </a:rPr>
              <a:t>的</a:t>
            </a:r>
            <a:r>
              <a:rPr sz="2000" spc="-15" dirty="0">
                <a:latin typeface="Noto Sans Mono CJK JP Bold"/>
                <a:cs typeface="Noto Sans Mono CJK JP Bold"/>
              </a:rPr>
              <a:t>分</a:t>
            </a:r>
            <a:r>
              <a:rPr sz="2000" dirty="0">
                <a:latin typeface="Noto Sans Mono CJK JP Bold"/>
                <a:cs typeface="Noto Sans Mono CJK JP Bold"/>
              </a:rPr>
              <a:t>支路径</a:t>
            </a:r>
            <a:r>
              <a:rPr sz="2000" spc="-15" dirty="0">
                <a:latin typeface="Noto Sans Mono CJK JP Bold"/>
                <a:cs typeface="Noto Sans Mono CJK JP Bold"/>
              </a:rPr>
              <a:t>对</a:t>
            </a:r>
            <a:r>
              <a:rPr sz="2000" dirty="0">
                <a:latin typeface="Noto Sans Mono CJK JP Bold"/>
                <a:cs typeface="Noto Sans Mono CJK JP Bold"/>
              </a:rPr>
              <a:t>应</a:t>
            </a:r>
            <a:r>
              <a:rPr sz="2000" spc="-15" dirty="0">
                <a:latin typeface="Noto Sans Mono CJK JP Bold"/>
                <a:cs typeface="Noto Sans Mono CJK JP Bold"/>
              </a:rPr>
              <a:t>于</a:t>
            </a:r>
            <a:r>
              <a:rPr sz="2000" dirty="0">
                <a:latin typeface="Noto Sans Mono CJK JP Bold"/>
                <a:cs typeface="Noto Sans Mono CJK JP Bold"/>
              </a:rPr>
              <a:t>一条规则</a:t>
            </a:r>
            <a:endParaRPr sz="20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463" y="2235707"/>
            <a:ext cx="443941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448" y="227698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Bold"/>
                <a:cs typeface="Noto Sans Mono CJK JP Bold"/>
              </a:rPr>
              <a:t>例如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65320" y="3633215"/>
            <a:ext cx="408940" cy="457200"/>
          </a:xfrm>
          <a:custGeom>
            <a:avLst/>
            <a:gdLst/>
            <a:ahLst/>
            <a:cxnLst/>
            <a:rect l="l" t="t" r="r" b="b"/>
            <a:pathLst>
              <a:path w="408939" h="457200">
                <a:moveTo>
                  <a:pt x="272288" y="457199"/>
                </a:moveTo>
                <a:lnTo>
                  <a:pt x="272288" y="342899"/>
                </a:lnTo>
                <a:lnTo>
                  <a:pt x="0" y="342899"/>
                </a:lnTo>
                <a:lnTo>
                  <a:pt x="0" y="114299"/>
                </a:lnTo>
                <a:lnTo>
                  <a:pt x="272288" y="114299"/>
                </a:lnTo>
                <a:lnTo>
                  <a:pt x="272288" y="0"/>
                </a:lnTo>
                <a:lnTo>
                  <a:pt x="408431" y="228599"/>
                </a:lnTo>
                <a:lnTo>
                  <a:pt x="272288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4815" y="2154935"/>
            <a:ext cx="3994785" cy="3329940"/>
          </a:xfrm>
          <a:prstGeom prst="rect">
            <a:avLst/>
          </a:prstGeom>
          <a:ln w="12192">
            <a:solidFill>
              <a:srgbClr val="0D5336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416559" marR="198755" indent="-287020">
              <a:lnSpc>
                <a:spcPct val="100600"/>
              </a:lnSpc>
              <a:spcBef>
                <a:spcPts val="1175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纹理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清晰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密度</a:t>
            </a:r>
            <a:r>
              <a:rPr sz="1800" spc="-5" dirty="0">
                <a:latin typeface="Symbol"/>
                <a:cs typeface="Symbol"/>
              </a:rPr>
              <a:t></a:t>
            </a:r>
            <a:r>
              <a:rPr sz="1800" spc="-5" dirty="0">
                <a:latin typeface="Verdana"/>
                <a:cs typeface="Verdana"/>
              </a:rPr>
              <a:t>0.381)  THEN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坏瓜</a:t>
            </a:r>
            <a:endParaRPr sz="1800">
              <a:latin typeface="Noto Sans Mono CJK JP Bold"/>
              <a:cs typeface="Noto Sans Mono CJK JP Bold"/>
            </a:endParaRPr>
          </a:p>
          <a:p>
            <a:pPr marL="416559" marR="133985" indent="-287020">
              <a:lnSpc>
                <a:spcPct val="100600"/>
              </a:lnSpc>
              <a:spcBef>
                <a:spcPts val="1175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纹理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清</a:t>
            </a:r>
            <a:r>
              <a:rPr sz="1800" spc="10" dirty="0">
                <a:latin typeface="Noto Sans Mono CJK JP Bold"/>
                <a:cs typeface="Noto Sans Mono CJK JP Bold"/>
              </a:rPr>
              <a:t>晰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密度</a:t>
            </a:r>
            <a:r>
              <a:rPr sz="1800" spc="-5" dirty="0">
                <a:latin typeface="Verdana"/>
                <a:cs typeface="Verdana"/>
              </a:rPr>
              <a:t>&gt;0.381)  THEN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好瓜</a:t>
            </a:r>
            <a:endParaRPr sz="1800">
              <a:latin typeface="Noto Sans Mono CJK JP Bold"/>
              <a:cs typeface="Noto Sans Mono CJK JP Bold"/>
            </a:endParaRPr>
          </a:p>
          <a:p>
            <a:pPr marL="416559" marR="342900" indent="-287020">
              <a:lnSpc>
                <a:spcPct val="100600"/>
              </a:lnSpc>
              <a:spcBef>
                <a:spcPts val="1180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纹理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稍糊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触感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硬滑</a:t>
            </a:r>
            <a:r>
              <a:rPr sz="1800" dirty="0">
                <a:latin typeface="Verdana"/>
                <a:cs typeface="Verdana"/>
              </a:rPr>
              <a:t>)  </a:t>
            </a:r>
            <a:r>
              <a:rPr sz="1800" spc="-5" dirty="0">
                <a:latin typeface="Verdana"/>
                <a:cs typeface="Verdana"/>
              </a:rPr>
              <a:t>THEN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坏瓜</a:t>
            </a:r>
            <a:endParaRPr sz="1800">
              <a:latin typeface="Noto Sans Mono CJK JP Bold"/>
              <a:cs typeface="Noto Sans Mono CJK JP Bold"/>
            </a:endParaRPr>
          </a:p>
          <a:p>
            <a:pPr marL="416559" marR="342900" indent="-287020">
              <a:lnSpc>
                <a:spcPct val="100600"/>
              </a:lnSpc>
              <a:spcBef>
                <a:spcPts val="1175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纹理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稍糊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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触感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软粘</a:t>
            </a:r>
            <a:r>
              <a:rPr sz="1800" dirty="0">
                <a:latin typeface="Verdana"/>
                <a:cs typeface="Verdana"/>
              </a:rPr>
              <a:t>)  </a:t>
            </a:r>
            <a:r>
              <a:rPr sz="1800" spc="-5" dirty="0">
                <a:latin typeface="Verdana"/>
                <a:cs typeface="Verdana"/>
              </a:rPr>
              <a:t>THEN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好瓜</a:t>
            </a:r>
            <a:endParaRPr sz="1800">
              <a:latin typeface="Noto Sans Mono CJK JP Bold"/>
              <a:cs typeface="Noto Sans Mono CJK JP Bold"/>
            </a:endParaRPr>
          </a:p>
          <a:p>
            <a:pPr marL="416559" indent="-2876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dirty="0">
                <a:latin typeface="Noto Sans Mono CJK JP Bold"/>
                <a:cs typeface="Noto Sans Mono CJK JP Bold"/>
              </a:rPr>
              <a:t>纹理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dirty="0">
                <a:latin typeface="Noto Sans Mono CJK JP Bold"/>
                <a:cs typeface="Noto Sans Mono CJK JP Bold"/>
              </a:rPr>
              <a:t>模糊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THEN </a:t>
            </a:r>
            <a:r>
              <a:rPr sz="1800" dirty="0">
                <a:latin typeface="Noto Sans Mono CJK JP Bold"/>
                <a:cs typeface="Noto Sans Mono CJK JP Bold"/>
              </a:rPr>
              <a:t>坏瓜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41" y="4529937"/>
            <a:ext cx="2599690" cy="116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好处：</a:t>
            </a:r>
            <a:endParaRPr sz="2000">
              <a:latin typeface="Noto Sans Mono CJK JP Bold"/>
              <a:cs typeface="Noto Sans Mono CJK JP Bold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299720" algn="l"/>
              </a:tabLst>
            </a:pP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改善可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理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解性</a:t>
            </a:r>
            <a:endParaRPr sz="2000">
              <a:latin typeface="Noto Sans Mono CJK JP Bold"/>
              <a:cs typeface="Noto Sans Mono CJK JP Bol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299720" algn="l"/>
              </a:tabLst>
            </a:pP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进一步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提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升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泛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化能力</a:t>
            </a:r>
            <a:endParaRPr sz="2000">
              <a:latin typeface="Noto Sans Mono CJK JP Bold"/>
              <a:cs typeface="Noto Sans Mono CJK JP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3" y="5723594"/>
            <a:ext cx="5055235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由于转化过程中通常会进行前件合并、泛化</a:t>
            </a:r>
            <a:r>
              <a:rPr sz="18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等</a:t>
            </a:r>
            <a:r>
              <a:rPr sz="1800" spc="-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操作</a:t>
            </a:r>
            <a:endParaRPr sz="18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例如</a:t>
            </a:r>
            <a:r>
              <a:rPr sz="1800" spc="-29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Verdana"/>
                <a:cs typeface="Verdana"/>
              </a:rPr>
              <a:t>C4.5Rule</a:t>
            </a:r>
            <a:r>
              <a:rPr sz="1800" spc="-2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的泛化能力通常优于</a:t>
            </a:r>
            <a:r>
              <a:rPr sz="1800" spc="-29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Verdana"/>
                <a:cs typeface="Verdana"/>
              </a:rPr>
              <a:t>C4.5</a:t>
            </a:r>
            <a:r>
              <a:rPr sz="18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决策树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80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轴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平行划分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495" y="1137285"/>
            <a:ext cx="6450330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单</a:t>
            </a:r>
            <a:r>
              <a:rPr sz="2200" spc="-5" dirty="0">
                <a:latin typeface="Noto Sans Mono CJK JP Bold"/>
                <a:cs typeface="Noto Sans Mono CJK JP Bold"/>
              </a:rPr>
              <a:t>变量</a:t>
            </a:r>
            <a:r>
              <a:rPr sz="2200" dirty="0">
                <a:latin typeface="Noto Sans Mono CJK JP Bold"/>
                <a:cs typeface="Noto Sans Mono CJK JP Bold"/>
              </a:rPr>
              <a:t>决</a:t>
            </a:r>
            <a:r>
              <a:rPr sz="2200" spc="-5" dirty="0">
                <a:latin typeface="Noto Sans Mono CJK JP Bold"/>
                <a:cs typeface="Noto Sans Mono CJK JP Bold"/>
              </a:rPr>
              <a:t>策</a:t>
            </a:r>
            <a:r>
              <a:rPr sz="2200" dirty="0">
                <a:latin typeface="Noto Sans Mono CJK JP Bold"/>
                <a:cs typeface="Noto Sans Mono CJK JP Bold"/>
              </a:rPr>
              <a:t>树</a:t>
            </a:r>
            <a:r>
              <a:rPr sz="2200" spc="-5" dirty="0">
                <a:latin typeface="Noto Sans Mono CJK JP Bold"/>
                <a:cs typeface="Noto Sans Mono CJK JP Bold"/>
              </a:rPr>
              <a:t>：在</a:t>
            </a:r>
            <a:r>
              <a:rPr sz="2200" dirty="0">
                <a:latin typeface="Noto Sans Mono CJK JP Bold"/>
                <a:cs typeface="Noto Sans Mono CJK JP Bold"/>
              </a:rPr>
              <a:t>每</a:t>
            </a:r>
            <a:r>
              <a:rPr sz="2200" spc="-5" dirty="0">
                <a:latin typeface="Noto Sans Mono CJK JP Bold"/>
                <a:cs typeface="Noto Sans Mono CJK JP Bold"/>
              </a:rPr>
              <a:t>个</a:t>
            </a:r>
            <a:r>
              <a:rPr sz="2200" dirty="0">
                <a:latin typeface="Noto Sans Mono CJK JP Bold"/>
                <a:cs typeface="Noto Sans Mono CJK JP Bold"/>
              </a:rPr>
              <a:t>非</a:t>
            </a:r>
            <a:r>
              <a:rPr sz="2200" spc="-5" dirty="0">
                <a:latin typeface="Noto Sans Mono CJK JP Bold"/>
                <a:cs typeface="Noto Sans Mono CJK JP Bold"/>
              </a:rPr>
              <a:t>叶结</a:t>
            </a:r>
            <a:r>
              <a:rPr sz="2200" dirty="0">
                <a:latin typeface="Noto Sans Mono CJK JP Bold"/>
                <a:cs typeface="Noto Sans Mono CJK JP Bold"/>
              </a:rPr>
              <a:t>点</a:t>
            </a:r>
            <a:r>
              <a:rPr sz="2200" spc="-5" dirty="0">
                <a:latin typeface="Noto Sans Mono CJK JP Bold"/>
                <a:cs typeface="Noto Sans Mono CJK JP Bold"/>
              </a:rPr>
              <a:t>仅</a:t>
            </a:r>
            <a:r>
              <a:rPr sz="2200" dirty="0">
                <a:latin typeface="Noto Sans Mono CJK JP Bold"/>
                <a:cs typeface="Noto Sans Mono CJK JP Bold"/>
              </a:rPr>
              <a:t>考</a:t>
            </a:r>
            <a:r>
              <a:rPr sz="2200" spc="-5" dirty="0">
                <a:latin typeface="Noto Sans Mono CJK JP Bold"/>
                <a:cs typeface="Noto Sans Mono CJK JP Bold"/>
              </a:rPr>
              <a:t>虑一</a:t>
            </a:r>
            <a:r>
              <a:rPr sz="2200" dirty="0">
                <a:latin typeface="Noto Sans Mono CJK JP Bold"/>
                <a:cs typeface="Noto Sans Mono CJK JP Bold"/>
              </a:rPr>
              <a:t>个</a:t>
            </a:r>
            <a:r>
              <a:rPr sz="2200" spc="-5" dirty="0">
                <a:latin typeface="Noto Sans Mono CJK JP Bold"/>
                <a:cs typeface="Noto Sans Mono CJK JP Bold"/>
              </a:rPr>
              <a:t>划</a:t>
            </a:r>
            <a:r>
              <a:rPr sz="2200" dirty="0">
                <a:latin typeface="Noto Sans Mono CJK JP Bold"/>
                <a:cs typeface="Noto Sans Mono CJK JP Bold"/>
              </a:rPr>
              <a:t>分</a:t>
            </a:r>
            <a:r>
              <a:rPr sz="2200" spc="-5" dirty="0">
                <a:latin typeface="Noto Sans Mono CJK JP Bold"/>
                <a:cs typeface="Noto Sans Mono CJK JP Bold"/>
              </a:rPr>
              <a:t>属性</a:t>
            </a:r>
            <a:endParaRPr sz="2200">
              <a:latin typeface="Noto Sans Mono CJK JP Bold"/>
              <a:cs typeface="Noto Sans Mono CJK JP Bold"/>
            </a:endParaRPr>
          </a:p>
          <a:p>
            <a:pPr marL="109855" algn="ctr">
              <a:lnSpc>
                <a:spcPct val="100000"/>
              </a:lnSpc>
              <a:spcBef>
                <a:spcPts val="1580"/>
              </a:spcBef>
            </a:pPr>
            <a:r>
              <a:rPr sz="2000" spc="33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产生</a:t>
            </a:r>
            <a:r>
              <a:rPr sz="2000" spc="18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“</a:t>
            </a:r>
            <a:r>
              <a:rPr sz="2000" spc="-1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轴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平</a:t>
            </a:r>
            <a:r>
              <a:rPr sz="2000" spc="-1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行</a:t>
            </a:r>
            <a:r>
              <a:rPr sz="2000" spc="19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”</a:t>
            </a:r>
            <a:r>
              <a:rPr sz="2000" spc="33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分</a:t>
            </a:r>
            <a:r>
              <a:rPr sz="2000" spc="32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类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面</a:t>
            </a:r>
            <a:endParaRPr sz="2000">
              <a:latin typeface="Noto Sans Mono CJK JP Bold"/>
              <a:cs typeface="Noto Sans Mono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1391" y="2538983"/>
            <a:ext cx="3825240" cy="31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1752" y="2316479"/>
            <a:ext cx="4417060" cy="3961129"/>
            <a:chOff x="301752" y="2316479"/>
            <a:chExt cx="4417060" cy="3961129"/>
          </a:xfrm>
        </p:grpSpPr>
        <p:sp>
          <p:nvSpPr>
            <p:cNvPr id="6" name="object 6"/>
            <p:cNvSpPr/>
            <p:nvPr/>
          </p:nvSpPr>
          <p:spPr>
            <a:xfrm>
              <a:off x="301752" y="2316479"/>
              <a:ext cx="3755136" cy="3960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7536" y="3336035"/>
              <a:ext cx="805180" cy="568960"/>
            </a:xfrm>
            <a:custGeom>
              <a:avLst/>
              <a:gdLst/>
              <a:ahLst/>
              <a:cxnLst/>
              <a:rect l="l" t="t" r="r" b="b"/>
              <a:pathLst>
                <a:path w="805179" h="568960">
                  <a:moveTo>
                    <a:pt x="0" y="142112"/>
                  </a:moveTo>
                  <a:lnTo>
                    <a:pt x="520445" y="142112"/>
                  </a:lnTo>
                  <a:lnTo>
                    <a:pt x="520445" y="0"/>
                  </a:lnTo>
                  <a:lnTo>
                    <a:pt x="804672" y="284225"/>
                  </a:lnTo>
                  <a:lnTo>
                    <a:pt x="520445" y="568452"/>
                  </a:lnTo>
                  <a:lnTo>
                    <a:pt x="520445" y="426338"/>
                  </a:lnTo>
                  <a:lnTo>
                    <a:pt x="0" y="426338"/>
                  </a:lnTo>
                  <a:lnTo>
                    <a:pt x="0" y="142112"/>
                  </a:lnTo>
                  <a:close/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2581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轴平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行</a:t>
            </a:r>
            <a:r>
              <a:rPr sz="2800" b="0" spc="-47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倾斜</a:t>
            </a:r>
            <a:endParaRPr sz="280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6319" y="2200655"/>
            <a:ext cx="5353685" cy="3898900"/>
            <a:chOff x="1036319" y="2200655"/>
            <a:chExt cx="5353685" cy="3898900"/>
          </a:xfrm>
        </p:grpSpPr>
        <p:sp>
          <p:nvSpPr>
            <p:cNvPr id="4" name="object 4"/>
            <p:cNvSpPr/>
            <p:nvPr/>
          </p:nvSpPr>
          <p:spPr>
            <a:xfrm>
              <a:off x="1036319" y="2200655"/>
              <a:ext cx="4599432" cy="38983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6344" y="3160141"/>
              <a:ext cx="2613660" cy="780415"/>
            </a:xfrm>
            <a:custGeom>
              <a:avLst/>
              <a:gdLst/>
              <a:ahLst/>
              <a:cxnLst/>
              <a:rect l="l" t="t" r="r" b="b"/>
              <a:pathLst>
                <a:path w="2613660" h="780414">
                  <a:moveTo>
                    <a:pt x="2470030" y="55753"/>
                  </a:moveTo>
                  <a:lnTo>
                    <a:pt x="0" y="752347"/>
                  </a:lnTo>
                  <a:lnTo>
                    <a:pt x="7874" y="780287"/>
                  </a:lnTo>
                  <a:lnTo>
                    <a:pt x="2477891" y="83571"/>
                  </a:lnTo>
                  <a:lnTo>
                    <a:pt x="2470030" y="55753"/>
                  </a:lnTo>
                  <a:close/>
                </a:path>
                <a:path w="2613660" h="780414">
                  <a:moveTo>
                    <a:pt x="2589714" y="51815"/>
                  </a:moveTo>
                  <a:lnTo>
                    <a:pt x="2483993" y="51815"/>
                  </a:lnTo>
                  <a:lnTo>
                    <a:pt x="2491867" y="79628"/>
                  </a:lnTo>
                  <a:lnTo>
                    <a:pt x="2477891" y="83571"/>
                  </a:lnTo>
                  <a:lnTo>
                    <a:pt x="2493645" y="139318"/>
                  </a:lnTo>
                  <a:lnTo>
                    <a:pt x="2589714" y="51815"/>
                  </a:lnTo>
                  <a:close/>
                </a:path>
                <a:path w="2613660" h="780414">
                  <a:moveTo>
                    <a:pt x="2483993" y="51815"/>
                  </a:moveTo>
                  <a:lnTo>
                    <a:pt x="2470030" y="55753"/>
                  </a:lnTo>
                  <a:lnTo>
                    <a:pt x="2477891" y="83571"/>
                  </a:lnTo>
                  <a:lnTo>
                    <a:pt x="2491867" y="79628"/>
                  </a:lnTo>
                  <a:lnTo>
                    <a:pt x="2483993" y="51815"/>
                  </a:lnTo>
                  <a:close/>
                </a:path>
                <a:path w="2613660" h="780414">
                  <a:moveTo>
                    <a:pt x="2454275" y="0"/>
                  </a:moveTo>
                  <a:lnTo>
                    <a:pt x="2470030" y="55753"/>
                  </a:lnTo>
                  <a:lnTo>
                    <a:pt x="2483993" y="51815"/>
                  </a:lnTo>
                  <a:lnTo>
                    <a:pt x="2589714" y="51815"/>
                  </a:lnTo>
                  <a:lnTo>
                    <a:pt x="2613279" y="30352"/>
                  </a:lnTo>
                  <a:lnTo>
                    <a:pt x="24542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1484" y="1190701"/>
            <a:ext cx="7861934" cy="237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5" dirty="0">
                <a:latin typeface="Noto Sans Mono CJK JP Bold"/>
                <a:cs typeface="Noto Sans Mono CJK JP Bold"/>
              </a:rPr>
              <a:t>当学习任务所对应的分类边界很复杂时，需要非常多段</a:t>
            </a:r>
            <a:endParaRPr sz="2400">
              <a:latin typeface="Noto Sans Mono CJK JP Bold"/>
              <a:cs typeface="Noto Sans Mono CJK JP Bold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Noto Sans Mono CJK JP Bold"/>
                <a:cs typeface="Noto Sans Mono CJK JP Bold"/>
              </a:rPr>
              <a:t>划分才能获得较好的近似</a:t>
            </a:r>
            <a:endParaRPr sz="24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Noto Sans Mono CJK JP Bold"/>
              <a:cs typeface="Noto Sans Mono CJK JP Bold"/>
            </a:endParaRPr>
          </a:p>
          <a:p>
            <a:pPr marL="6019800">
              <a:lnSpc>
                <a:spcPts val="2845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能否产生这样</a:t>
            </a:r>
            <a:endParaRPr sz="2400">
              <a:latin typeface="Noto Sans Mono CJK JP Bold"/>
              <a:cs typeface="Noto Sans Mono CJK JP Bold"/>
            </a:endParaRPr>
          </a:p>
          <a:p>
            <a:pPr marL="6019800">
              <a:lnSpc>
                <a:spcPts val="2845"/>
              </a:lnSpc>
            </a:pPr>
            <a:r>
              <a:rPr sz="24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的分类边界？</a:t>
            </a:r>
            <a:endParaRPr sz="2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54254"/>
            <a:ext cx="282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决策树简史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0" spc="5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sz="2400" b="0" spc="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8" y="1123949"/>
            <a:ext cx="8042962" cy="387817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642620" algn="just">
              <a:lnSpc>
                <a:spcPts val="2410"/>
              </a:lnSpc>
              <a:spcBef>
                <a:spcPts val="365"/>
              </a:spcBef>
              <a:buFont typeface="Carlito"/>
              <a:buChar char="•"/>
              <a:tabLst>
                <a:tab pos="217170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可以用于</a:t>
            </a:r>
            <a:r>
              <a:rPr sz="2200" spc="-5" dirty="0">
                <a:latin typeface="Noto Sans Mono CJK JP Bold"/>
                <a:cs typeface="Noto Sans Mono CJK JP Bold"/>
              </a:rPr>
              <a:t>回</a:t>
            </a:r>
            <a:r>
              <a:rPr sz="2200" dirty="0">
                <a:latin typeface="Noto Sans Mono CJK JP Bold"/>
                <a:cs typeface="Noto Sans Mono CJK JP Bold"/>
              </a:rPr>
              <a:t>归</a:t>
            </a:r>
            <a:r>
              <a:rPr sz="2200" spc="-5" dirty="0">
                <a:latin typeface="Noto Sans Mono CJK JP Bold"/>
                <a:cs typeface="Noto Sans Mono CJK JP Bold"/>
              </a:rPr>
              <a:t>任务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决策</a:t>
            </a:r>
            <a:r>
              <a:rPr sz="2200" dirty="0">
                <a:latin typeface="Noto Sans Mono CJK JP Bold"/>
                <a:cs typeface="Noto Sans Mono CJK JP Bold"/>
              </a:rPr>
              <a:t>树</a:t>
            </a:r>
            <a:r>
              <a:rPr sz="2200" spc="-5" dirty="0">
                <a:latin typeface="Noto Sans Mono CJK JP Bold"/>
                <a:cs typeface="Noto Sans Mono CJK JP Bold"/>
              </a:rPr>
              <a:t>算法：</a:t>
            </a:r>
            <a:r>
              <a:rPr sz="2200" spc="-5" dirty="0">
                <a:latin typeface="Carlito"/>
                <a:cs typeface="Carlito"/>
              </a:rPr>
              <a:t>CART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(Classification</a:t>
            </a:r>
            <a:r>
              <a:rPr sz="2000" dirty="0">
                <a:latin typeface="Carlito"/>
                <a:cs typeface="Carlito"/>
              </a:rPr>
              <a:t> and  </a:t>
            </a:r>
            <a:r>
              <a:rPr sz="2000" spc="-10" dirty="0">
                <a:latin typeface="Carlito"/>
                <a:cs typeface="Carlito"/>
              </a:rPr>
              <a:t>Regression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Tree)</a:t>
            </a:r>
            <a:endParaRPr sz="2000" dirty="0">
              <a:latin typeface="Carlito"/>
              <a:cs typeface="Carlito"/>
            </a:endParaRPr>
          </a:p>
          <a:p>
            <a:pPr marL="469900" marR="5080" algn="just">
              <a:lnSpc>
                <a:spcPct val="100000"/>
              </a:lnSpc>
              <a:spcBef>
                <a:spcPts val="705"/>
              </a:spcBef>
            </a:pP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[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L. Breiman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, </a:t>
            </a:r>
            <a:r>
              <a:rPr sz="2200" spc="-20" dirty="0">
                <a:solidFill>
                  <a:srgbClr val="996600"/>
                </a:solidFill>
                <a:latin typeface="Carlito"/>
                <a:cs typeface="Carlito"/>
              </a:rPr>
              <a:t>J.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H. Friedman, </a:t>
            </a:r>
            <a:r>
              <a:rPr sz="2200" dirty="0">
                <a:solidFill>
                  <a:srgbClr val="996600"/>
                </a:solidFill>
                <a:latin typeface="Carlito"/>
                <a:cs typeface="Carlito"/>
              </a:rPr>
              <a:t>R. A.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Olshen, and C. </a:t>
            </a:r>
            <a:r>
              <a:rPr sz="2200" spc="-20" dirty="0">
                <a:solidFill>
                  <a:srgbClr val="996600"/>
                </a:solidFill>
                <a:latin typeface="Carlito"/>
                <a:cs typeface="Carlito"/>
              </a:rPr>
              <a:t>J. </a:t>
            </a:r>
            <a:r>
              <a:rPr sz="2200" spc="-30" dirty="0">
                <a:solidFill>
                  <a:srgbClr val="996600"/>
                </a:solidFill>
                <a:latin typeface="Carlito"/>
                <a:cs typeface="Carlito"/>
              </a:rPr>
              <a:t>Stone’s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book  </a:t>
            </a:r>
            <a:r>
              <a:rPr sz="2200" spc="-10" dirty="0">
                <a:solidFill>
                  <a:srgbClr val="996600"/>
                </a:solidFill>
                <a:latin typeface="Carlito"/>
                <a:cs typeface="Carlito"/>
              </a:rPr>
              <a:t>“Classification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996600"/>
                </a:solidFill>
                <a:latin typeface="Carlito"/>
                <a:cs typeface="Carlito"/>
              </a:rPr>
              <a:t>Regression </a:t>
            </a:r>
            <a:r>
              <a:rPr sz="2200" spc="-30" dirty="0">
                <a:solidFill>
                  <a:srgbClr val="996600"/>
                </a:solidFill>
                <a:latin typeface="Carlito"/>
                <a:cs typeface="Carlito"/>
              </a:rPr>
              <a:t>Trees” </a:t>
            </a:r>
            <a:r>
              <a:rPr sz="2200" spc="-10" dirty="0">
                <a:solidFill>
                  <a:srgbClr val="996600"/>
                </a:solidFill>
                <a:latin typeface="Carlito"/>
                <a:cs typeface="Carlito"/>
              </a:rPr>
              <a:t>published by </a:t>
            </a:r>
            <a:r>
              <a:rPr sz="2200" spc="-15" dirty="0">
                <a:solidFill>
                  <a:srgbClr val="996600"/>
                </a:solidFill>
                <a:latin typeface="Carlito"/>
                <a:cs typeface="Carlito"/>
              </a:rPr>
              <a:t>Wadsworth 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in 1984]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Carlito"/>
              <a:cs typeface="Carlito"/>
            </a:endParaRPr>
          </a:p>
          <a:p>
            <a:pPr marL="217170" marR="1779905" indent="-217170">
              <a:lnSpc>
                <a:spcPct val="128600"/>
              </a:lnSpc>
              <a:buFont typeface="Carlito"/>
              <a:buChar char="•"/>
              <a:tabLst>
                <a:tab pos="217170" algn="l"/>
              </a:tabLst>
            </a:pPr>
            <a:r>
              <a:rPr sz="2200" spc="5" dirty="0">
                <a:latin typeface="Noto Sans Mono CJK JP Bold"/>
                <a:cs typeface="Noto Sans Mono CJK JP Bold"/>
              </a:rPr>
              <a:t>基于</a:t>
            </a:r>
            <a:r>
              <a:rPr sz="2200" dirty="0">
                <a:latin typeface="Noto Sans Mono CJK JP Bold"/>
                <a:cs typeface="Noto Sans Mono CJK JP Bold"/>
              </a:rPr>
              <a:t>决策</a:t>
            </a:r>
            <a:r>
              <a:rPr sz="2200" spc="-5" dirty="0">
                <a:latin typeface="Noto Sans Mono CJK JP Bold"/>
                <a:cs typeface="Noto Sans Mono CJK JP Bold"/>
              </a:rPr>
              <a:t>树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最强</a:t>
            </a:r>
            <a:r>
              <a:rPr sz="2200" spc="15" dirty="0">
                <a:latin typeface="Noto Sans Mono CJK JP Bold"/>
                <a:cs typeface="Noto Sans Mono CJK JP Bold"/>
              </a:rPr>
              <a:t>大</a:t>
            </a:r>
            <a:r>
              <a:rPr sz="2200" spc="-5" dirty="0">
                <a:latin typeface="Noto Sans Mono CJK JP Bold"/>
                <a:cs typeface="Noto Sans Mono CJK JP Bold"/>
              </a:rPr>
              <a:t>算法：</a:t>
            </a:r>
            <a:r>
              <a:rPr sz="2200" spc="-5" dirty="0">
                <a:latin typeface="Carlito"/>
                <a:cs typeface="Carlito"/>
              </a:rPr>
              <a:t>RF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(Random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Forest) </a:t>
            </a:r>
            <a:r>
              <a:rPr sz="2200" spc="-15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[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L.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Breiman’s </a:t>
            </a:r>
            <a:r>
              <a:rPr sz="2200" dirty="0">
                <a:solidFill>
                  <a:srgbClr val="996600"/>
                </a:solidFill>
                <a:latin typeface="Carlito"/>
                <a:cs typeface="Carlito"/>
              </a:rPr>
              <a:t>MLJ’01 </a:t>
            </a:r>
            <a:r>
              <a:rPr sz="2200" spc="-10" dirty="0">
                <a:solidFill>
                  <a:srgbClr val="996600"/>
                </a:solidFill>
                <a:latin typeface="Carlito"/>
                <a:cs typeface="Carlito"/>
              </a:rPr>
              <a:t>paper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“Random</a:t>
            </a:r>
            <a:r>
              <a:rPr sz="2200" dirty="0">
                <a:solidFill>
                  <a:srgbClr val="9966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996600"/>
                </a:solidFill>
                <a:latin typeface="Carlito"/>
                <a:cs typeface="Carlito"/>
              </a:rPr>
              <a:t>Forest”]</a:t>
            </a:r>
            <a:endParaRPr sz="2200" dirty="0">
              <a:latin typeface="Carlito"/>
              <a:cs typeface="Carlito"/>
            </a:endParaRPr>
          </a:p>
          <a:p>
            <a:pPr marL="2097405">
              <a:lnSpc>
                <a:spcPct val="100000"/>
              </a:lnSpc>
              <a:spcBef>
                <a:spcPts val="765"/>
              </a:spcBef>
            </a:pPr>
            <a:r>
              <a:rPr sz="2000" spc="1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这是</a:t>
            </a:r>
            <a:r>
              <a:rPr sz="2000" spc="33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一种</a:t>
            </a:r>
            <a:r>
              <a:rPr sz="2000" spc="17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“</a:t>
            </a:r>
            <a:r>
              <a:rPr sz="20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集成</a:t>
            </a:r>
            <a:r>
              <a:rPr sz="2000" spc="-1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学</a:t>
            </a:r>
            <a:r>
              <a:rPr sz="2000" spc="33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习</a:t>
            </a:r>
            <a:r>
              <a:rPr sz="2000" spc="19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”</a:t>
            </a:r>
            <a:r>
              <a:rPr sz="2000" spc="31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方</a:t>
            </a:r>
            <a:r>
              <a:rPr sz="2000" spc="425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法</a:t>
            </a:r>
            <a:r>
              <a:rPr sz="2000" dirty="0">
                <a:solidFill>
                  <a:srgbClr val="008000"/>
                </a:solidFill>
                <a:latin typeface="Wingdings"/>
                <a:cs typeface="Wingdings"/>
              </a:rPr>
              <a:t></a:t>
            </a:r>
            <a:r>
              <a:rPr sz="2000" spc="-6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第</a:t>
            </a:r>
            <a:r>
              <a:rPr sz="2000" spc="-56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dirty="0">
                <a:solidFill>
                  <a:srgbClr val="008000"/>
                </a:solidFill>
                <a:latin typeface="Carlito"/>
                <a:cs typeface="Carlito"/>
              </a:rPr>
              <a:t>8</a:t>
            </a:r>
            <a:r>
              <a:rPr sz="2000" spc="-5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8000"/>
                </a:solidFill>
                <a:latin typeface="Noto Sans Mono CJK JP Bold"/>
                <a:cs typeface="Noto Sans Mono CJK JP Bold"/>
              </a:rPr>
              <a:t>章</a:t>
            </a:r>
            <a:endParaRPr sz="20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3923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多变量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(multivariate)</a:t>
            </a: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决策树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495" y="1137285"/>
            <a:ext cx="7629525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多</a:t>
            </a:r>
            <a:r>
              <a:rPr sz="2200" spc="-5" dirty="0">
                <a:latin typeface="Noto Sans Mono CJK JP Bold"/>
                <a:cs typeface="Noto Sans Mono CJK JP Bold"/>
              </a:rPr>
              <a:t>变量</a:t>
            </a:r>
            <a:r>
              <a:rPr sz="2200" dirty="0">
                <a:latin typeface="Noto Sans Mono CJK JP Bold"/>
                <a:cs typeface="Noto Sans Mono CJK JP Bold"/>
              </a:rPr>
              <a:t>决</a:t>
            </a:r>
            <a:r>
              <a:rPr sz="2200" spc="-5" dirty="0">
                <a:latin typeface="Noto Sans Mono CJK JP Bold"/>
                <a:cs typeface="Noto Sans Mono CJK JP Bold"/>
              </a:rPr>
              <a:t>策</a:t>
            </a:r>
            <a:r>
              <a:rPr sz="2200" dirty="0">
                <a:latin typeface="Noto Sans Mono CJK JP Bold"/>
                <a:cs typeface="Noto Sans Mono CJK JP Bold"/>
              </a:rPr>
              <a:t>树</a:t>
            </a:r>
            <a:r>
              <a:rPr sz="2200" spc="-5" dirty="0">
                <a:latin typeface="Noto Sans Mono CJK JP Bold"/>
                <a:cs typeface="Noto Sans Mono CJK JP Bold"/>
              </a:rPr>
              <a:t>：每</a:t>
            </a:r>
            <a:r>
              <a:rPr sz="2200" dirty="0">
                <a:latin typeface="Noto Sans Mono CJK JP Bold"/>
                <a:cs typeface="Noto Sans Mono CJK JP Bold"/>
              </a:rPr>
              <a:t>个</a:t>
            </a:r>
            <a:r>
              <a:rPr sz="2200" spc="-5" dirty="0">
                <a:latin typeface="Noto Sans Mono CJK JP Bold"/>
                <a:cs typeface="Noto Sans Mono CJK JP Bold"/>
              </a:rPr>
              <a:t>非</a:t>
            </a:r>
            <a:r>
              <a:rPr sz="2200" dirty="0">
                <a:latin typeface="Noto Sans Mono CJK JP Bold"/>
                <a:cs typeface="Noto Sans Mono CJK JP Bold"/>
              </a:rPr>
              <a:t>叶</a:t>
            </a:r>
            <a:r>
              <a:rPr sz="2200" spc="-5" dirty="0">
                <a:latin typeface="Noto Sans Mono CJK JP Bold"/>
                <a:cs typeface="Noto Sans Mono CJK JP Bold"/>
              </a:rPr>
              <a:t>结点</a:t>
            </a:r>
            <a:r>
              <a:rPr sz="2200" dirty="0">
                <a:latin typeface="Noto Sans Mono CJK JP Bold"/>
                <a:cs typeface="Noto Sans Mono CJK JP Bold"/>
              </a:rPr>
              <a:t>不</a:t>
            </a:r>
            <a:r>
              <a:rPr sz="2200" spc="-5" dirty="0">
                <a:latin typeface="Noto Sans Mono CJK JP Bold"/>
                <a:cs typeface="Noto Sans Mono CJK JP Bold"/>
              </a:rPr>
              <a:t>仅</a:t>
            </a:r>
            <a:r>
              <a:rPr sz="2200" dirty="0">
                <a:latin typeface="Noto Sans Mono CJK JP Bold"/>
                <a:cs typeface="Noto Sans Mono CJK JP Bold"/>
              </a:rPr>
              <a:t>考</a:t>
            </a:r>
            <a:r>
              <a:rPr sz="2200" spc="-5" dirty="0">
                <a:latin typeface="Noto Sans Mono CJK JP Bold"/>
                <a:cs typeface="Noto Sans Mono CJK JP Bold"/>
              </a:rPr>
              <a:t>虑一</a:t>
            </a:r>
            <a:r>
              <a:rPr sz="2200" dirty="0">
                <a:latin typeface="Noto Sans Mono CJK JP Bold"/>
                <a:cs typeface="Noto Sans Mono CJK JP Bold"/>
              </a:rPr>
              <a:t>个</a:t>
            </a:r>
            <a:r>
              <a:rPr sz="2200" spc="-5" dirty="0">
                <a:latin typeface="Noto Sans Mono CJK JP Bold"/>
                <a:cs typeface="Noto Sans Mono CJK JP Bold"/>
              </a:rPr>
              <a:t>属性</a:t>
            </a:r>
            <a:endParaRPr sz="2200">
              <a:latin typeface="Noto Sans Mono CJK JP Bold"/>
              <a:cs typeface="Noto Sans Mono CJK JP Bold"/>
            </a:endParaRPr>
          </a:p>
          <a:p>
            <a:pPr marL="324485" marR="5080">
              <a:lnSpc>
                <a:spcPct val="100000"/>
              </a:lnSpc>
              <a:spcBef>
                <a:spcPts val="1825"/>
              </a:spcBef>
            </a:pPr>
            <a:r>
              <a:rPr sz="2000" spc="340" dirty="0">
                <a:latin typeface="Noto Sans Mono CJK JP Bold"/>
                <a:cs typeface="Noto Sans Mono CJK JP Bold"/>
              </a:rPr>
              <a:t>例如</a:t>
            </a:r>
            <a:r>
              <a:rPr sz="2000" spc="185" dirty="0">
                <a:latin typeface="Noto Sans Mono CJK JP Bold"/>
                <a:cs typeface="Noto Sans Mono CJK JP Bold"/>
              </a:rPr>
              <a:t>“</a:t>
            </a:r>
            <a:r>
              <a:rPr sz="20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斜</a:t>
            </a:r>
            <a:r>
              <a:rPr sz="2000" spc="-1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决</a:t>
            </a:r>
            <a:r>
              <a:rPr sz="20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策</a:t>
            </a:r>
            <a:r>
              <a:rPr sz="20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树</a:t>
            </a:r>
            <a:r>
              <a:rPr sz="2000" spc="850" dirty="0">
                <a:latin typeface="Noto Sans Mono CJK JP Bold"/>
                <a:cs typeface="Noto Sans Mono CJK JP Bold"/>
              </a:rPr>
              <a:t>”</a:t>
            </a:r>
            <a:r>
              <a:rPr sz="2000" spc="-335" dirty="0">
                <a:latin typeface="Noto Sans Mono CJK JP Bold"/>
                <a:cs typeface="Noto Sans Mono CJK JP Bold"/>
              </a:rPr>
              <a:t> </a:t>
            </a:r>
            <a:r>
              <a:rPr sz="1600" spc="-10" dirty="0">
                <a:latin typeface="Verdana"/>
                <a:cs typeface="Verdana"/>
              </a:rPr>
              <a:t>(oblique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decision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tree)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2000" spc="10" dirty="0">
                <a:latin typeface="Noto Sans Mono CJK JP Bold"/>
                <a:cs typeface="Noto Sans Mono CJK JP Bold"/>
              </a:rPr>
              <a:t>不是</a:t>
            </a:r>
            <a:r>
              <a:rPr sz="2000" dirty="0">
                <a:latin typeface="Noto Sans Mono CJK JP Bold"/>
                <a:cs typeface="Noto Sans Mono CJK JP Bold"/>
              </a:rPr>
              <a:t>为每个非叶</a:t>
            </a:r>
            <a:r>
              <a:rPr sz="2000" spc="-10" dirty="0">
                <a:latin typeface="Noto Sans Mono CJK JP Bold"/>
                <a:cs typeface="Noto Sans Mono CJK JP Bold"/>
              </a:rPr>
              <a:t>结</a:t>
            </a:r>
            <a:r>
              <a:rPr sz="2000" dirty="0">
                <a:latin typeface="Noto Sans Mono CJK JP Bold"/>
                <a:cs typeface="Noto Sans Mono CJK JP Bold"/>
              </a:rPr>
              <a:t>点寻找 最优划</a:t>
            </a:r>
            <a:r>
              <a:rPr sz="2000" spc="-15" dirty="0">
                <a:latin typeface="Noto Sans Mono CJK JP Bold"/>
                <a:cs typeface="Noto Sans Mono CJK JP Bold"/>
              </a:rPr>
              <a:t>分</a:t>
            </a:r>
            <a:r>
              <a:rPr sz="2000" dirty="0">
                <a:latin typeface="Noto Sans Mono CJK JP Bold"/>
                <a:cs typeface="Noto Sans Mono CJK JP Bold"/>
              </a:rPr>
              <a:t>属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dirty="0">
                <a:latin typeface="Noto Sans Mono CJK JP Bold"/>
                <a:cs typeface="Noto Sans Mono CJK JP Bold"/>
              </a:rPr>
              <a:t>，而是</a:t>
            </a:r>
            <a:r>
              <a:rPr sz="2000" spc="-15" dirty="0">
                <a:latin typeface="Noto Sans Mono CJK JP Bold"/>
                <a:cs typeface="Noto Sans Mono CJK JP Bold"/>
              </a:rPr>
              <a:t>建</a:t>
            </a:r>
            <a:r>
              <a:rPr sz="2000" dirty="0">
                <a:latin typeface="Noto Sans Mono CJK JP Bold"/>
                <a:cs typeface="Noto Sans Mono CJK JP Bold"/>
              </a:rPr>
              <a:t>立</a:t>
            </a:r>
            <a:r>
              <a:rPr sz="2000" spc="-15" dirty="0">
                <a:latin typeface="Noto Sans Mono CJK JP Bold"/>
                <a:cs typeface="Noto Sans Mono CJK JP Bold"/>
              </a:rPr>
              <a:t>一</a:t>
            </a:r>
            <a:r>
              <a:rPr sz="2000" dirty="0">
                <a:latin typeface="Noto Sans Mono CJK JP Bold"/>
                <a:cs typeface="Noto Sans Mono CJK JP Bold"/>
              </a:rPr>
              <a:t>个</a:t>
            </a:r>
            <a:r>
              <a:rPr sz="20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线性</a:t>
            </a:r>
            <a:r>
              <a:rPr sz="2000" spc="-1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分</a:t>
            </a:r>
            <a:r>
              <a:rPr sz="20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类器</a:t>
            </a:r>
            <a:endParaRPr sz="2000">
              <a:latin typeface="Noto Sans Mono CJK JP Bold"/>
              <a:cs typeface="Noto Sans Mono CJK JP 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492" y="2753867"/>
            <a:ext cx="5158740" cy="2216150"/>
            <a:chOff x="126492" y="2753867"/>
            <a:chExt cx="5158740" cy="2216150"/>
          </a:xfrm>
        </p:grpSpPr>
        <p:sp>
          <p:nvSpPr>
            <p:cNvPr id="5" name="object 5"/>
            <p:cNvSpPr/>
            <p:nvPr/>
          </p:nvSpPr>
          <p:spPr>
            <a:xfrm>
              <a:off x="126492" y="2753867"/>
              <a:ext cx="4750308" cy="2215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4463" y="4113275"/>
              <a:ext cx="805180" cy="568960"/>
            </a:xfrm>
            <a:custGeom>
              <a:avLst/>
              <a:gdLst/>
              <a:ahLst/>
              <a:cxnLst/>
              <a:rect l="l" t="t" r="r" b="b"/>
              <a:pathLst>
                <a:path w="805179" h="568960">
                  <a:moveTo>
                    <a:pt x="0" y="142112"/>
                  </a:moveTo>
                  <a:lnTo>
                    <a:pt x="520445" y="142112"/>
                  </a:lnTo>
                  <a:lnTo>
                    <a:pt x="520445" y="0"/>
                  </a:lnTo>
                  <a:lnTo>
                    <a:pt x="804672" y="284225"/>
                  </a:lnTo>
                  <a:lnTo>
                    <a:pt x="520445" y="568452"/>
                  </a:lnTo>
                  <a:lnTo>
                    <a:pt x="520445" y="426338"/>
                  </a:lnTo>
                  <a:lnTo>
                    <a:pt x="0" y="426338"/>
                  </a:lnTo>
                  <a:lnTo>
                    <a:pt x="0" y="142112"/>
                  </a:lnTo>
                  <a:close/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58384" y="2644139"/>
            <a:ext cx="371551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8912" y="5478779"/>
            <a:ext cx="5821680" cy="774571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5880" rIns="0" bIns="0" rtlCol="0">
            <a:spAutoFit/>
          </a:bodyPr>
          <a:lstStyle/>
          <a:p>
            <a:pPr marL="90805">
              <a:lnSpc>
                <a:spcPts val="2845"/>
              </a:lnSpc>
              <a:spcBef>
                <a:spcPts val="440"/>
              </a:spcBef>
            </a:pPr>
            <a:r>
              <a:rPr sz="2000" b="0" spc="145" dirty="0">
                <a:latin typeface="WenQuanYi Zen Hei Mono"/>
                <a:cs typeface="WenQuanYi Zen Hei Mono"/>
              </a:rPr>
              <a:t>更复杂的</a:t>
            </a:r>
            <a:r>
              <a:rPr sz="2000" b="0" spc="75" dirty="0">
                <a:latin typeface="WenQuanYi Zen Hei Mono"/>
                <a:cs typeface="WenQuanYi Zen Hei Mono"/>
              </a:rPr>
              <a:t>“</a:t>
            </a:r>
            <a:r>
              <a:rPr sz="2000" b="0" spc="145" dirty="0">
                <a:latin typeface="WenQuanYi Zen Hei Mono"/>
                <a:cs typeface="WenQuanYi Zen Hei Mono"/>
              </a:rPr>
              <a:t>混合决策树</a:t>
            </a:r>
            <a:r>
              <a:rPr sz="2000" b="0" spc="75" dirty="0">
                <a:latin typeface="WenQuanYi Zen Hei Mono"/>
                <a:cs typeface="WenQuanYi Zen Hei Mono"/>
              </a:rPr>
              <a:t>”</a:t>
            </a:r>
            <a:r>
              <a:rPr sz="2000" b="0" spc="145" dirty="0">
                <a:latin typeface="WenQuanYi Zen Hei Mono"/>
                <a:cs typeface="WenQuanYi Zen Hei Mono"/>
              </a:rPr>
              <a:t>甚至可以在结点</a:t>
            </a:r>
            <a:endParaRPr sz="2000" dirty="0">
              <a:latin typeface="WenQuanYi Zen Hei Mono"/>
              <a:cs typeface="WenQuanYi Zen Hei Mono"/>
            </a:endParaRPr>
          </a:p>
          <a:p>
            <a:pPr marL="90805">
              <a:lnSpc>
                <a:spcPts val="2845"/>
              </a:lnSpc>
            </a:pPr>
            <a:r>
              <a:rPr sz="2000" b="0" spc="10" dirty="0">
                <a:latin typeface="WenQuanYi Zen Hei Mono"/>
                <a:cs typeface="WenQuanYi Zen Hei Mono"/>
              </a:rPr>
              <a:t>嵌入神经网络或其他非线性模型</a:t>
            </a:r>
            <a:endParaRPr sz="2000" dirty="0">
              <a:latin typeface="WenQuanYi Zen Hei Mono"/>
              <a:cs typeface="WenQuanYi Zen Hei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基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本流程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938" y="1246759"/>
            <a:ext cx="7919720" cy="435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Noto Sans Mono CJK JP Bold"/>
                <a:cs typeface="Noto Sans Mono CJK JP Bold"/>
              </a:rPr>
              <a:t>策略</a:t>
            </a:r>
            <a:r>
              <a:rPr sz="2400" spc="195" dirty="0">
                <a:latin typeface="Noto Sans Mono CJK JP Bold"/>
                <a:cs typeface="Noto Sans Mono CJK JP Bold"/>
              </a:rPr>
              <a:t>：“</a:t>
            </a:r>
            <a:r>
              <a:rPr sz="2400" spc="250" dirty="0">
                <a:latin typeface="Noto Sans Mono CJK JP Bold"/>
                <a:cs typeface="Noto Sans Mono CJK JP Bold"/>
              </a:rPr>
              <a:t>分而治之</a:t>
            </a:r>
            <a:r>
              <a:rPr sz="2400" dirty="0">
                <a:latin typeface="Noto Sans Mono CJK JP Bold"/>
                <a:cs typeface="Noto Sans Mono CJK JP Bold"/>
              </a:rPr>
              <a:t>”</a:t>
            </a:r>
            <a:r>
              <a:rPr sz="1800" dirty="0">
                <a:latin typeface="Verdana"/>
                <a:cs typeface="Verdana"/>
              </a:rPr>
              <a:t>(divide-and-conquer)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自</a:t>
            </a:r>
            <a:r>
              <a:rPr sz="2200" spc="-5" dirty="0">
                <a:latin typeface="Noto Sans Mono CJK JP Bold"/>
                <a:cs typeface="Noto Sans Mono CJK JP Bold"/>
              </a:rPr>
              <a:t>根至</a:t>
            </a:r>
            <a:r>
              <a:rPr sz="2200" dirty="0">
                <a:latin typeface="Noto Sans Mono CJK JP Bold"/>
                <a:cs typeface="Noto Sans Mono CJK JP Bold"/>
              </a:rPr>
              <a:t>叶</a:t>
            </a:r>
            <a:r>
              <a:rPr sz="2200" spc="-5" dirty="0">
                <a:latin typeface="Noto Sans Mono CJK JP Bold"/>
                <a:cs typeface="Noto Sans Mono CJK JP Bold"/>
              </a:rPr>
              <a:t>的</a:t>
            </a:r>
            <a:r>
              <a:rPr sz="2200" dirty="0">
                <a:latin typeface="Noto Sans Mono CJK JP Bold"/>
                <a:cs typeface="Noto Sans Mono CJK JP Bold"/>
              </a:rPr>
              <a:t>递</a:t>
            </a:r>
            <a:r>
              <a:rPr sz="2200" spc="-5" dirty="0">
                <a:latin typeface="Noto Sans Mono CJK JP Bold"/>
                <a:cs typeface="Noto Sans Mono CJK JP Bold"/>
              </a:rPr>
              <a:t>归过程</a:t>
            </a:r>
            <a:endParaRPr sz="2200">
              <a:latin typeface="Noto Sans Mono CJK JP Bold"/>
              <a:cs typeface="Noto Sans Mono CJK JP Bold"/>
            </a:endParaRPr>
          </a:p>
          <a:p>
            <a:pPr marL="15240">
              <a:lnSpc>
                <a:spcPct val="100000"/>
              </a:lnSpc>
              <a:spcBef>
                <a:spcPts val="1735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在每个中间</a:t>
            </a:r>
            <a:r>
              <a:rPr sz="2200" spc="-5" dirty="0">
                <a:latin typeface="Noto Sans Mono CJK JP Bold"/>
                <a:cs typeface="Noto Sans Mono CJK JP Bold"/>
              </a:rPr>
              <a:t>结点</a:t>
            </a:r>
            <a:r>
              <a:rPr sz="2200" dirty="0">
                <a:latin typeface="Noto Sans Mono CJK JP Bold"/>
                <a:cs typeface="Noto Sans Mono CJK JP Bold"/>
              </a:rPr>
              <a:t>寻</a:t>
            </a:r>
            <a:r>
              <a:rPr sz="2200" spc="-5" dirty="0">
                <a:latin typeface="Noto Sans Mono CJK JP Bold"/>
                <a:cs typeface="Noto Sans Mono CJK JP Bold"/>
              </a:rPr>
              <a:t>找一</a:t>
            </a:r>
            <a:r>
              <a:rPr sz="2200" dirty="0">
                <a:latin typeface="Noto Sans Mono CJK JP Bold"/>
                <a:cs typeface="Noto Sans Mono CJK JP Bold"/>
              </a:rPr>
              <a:t>个</a:t>
            </a:r>
            <a:r>
              <a:rPr sz="2200" spc="204" dirty="0">
                <a:latin typeface="Noto Sans Mono CJK JP Bold"/>
                <a:cs typeface="Noto Sans Mono CJK JP Bold"/>
              </a:rPr>
              <a:t>“</a:t>
            </a:r>
            <a:r>
              <a:rPr sz="2200" spc="355" dirty="0">
                <a:latin typeface="Noto Sans Mono CJK JP Bold"/>
                <a:cs typeface="Noto Sans Mono CJK JP Bold"/>
              </a:rPr>
              <a:t>划</a:t>
            </a:r>
            <a:r>
              <a:rPr sz="2200" spc="360" dirty="0">
                <a:latin typeface="Noto Sans Mono CJK JP Bold"/>
                <a:cs typeface="Noto Sans Mono CJK JP Bold"/>
              </a:rPr>
              <a:t>分</a:t>
            </a:r>
            <a:r>
              <a:rPr sz="2200" spc="135" dirty="0">
                <a:latin typeface="Noto Sans Mono CJK JP Bold"/>
                <a:cs typeface="Noto Sans Mono CJK JP Bold"/>
              </a:rPr>
              <a:t>”</a:t>
            </a:r>
            <a:r>
              <a:rPr sz="1800" spc="135" dirty="0">
                <a:latin typeface="Verdana"/>
                <a:cs typeface="Verdana"/>
              </a:rPr>
              <a:t>(split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test)</a:t>
            </a:r>
            <a:r>
              <a:rPr sz="2200" spc="5" dirty="0">
                <a:latin typeface="Noto Sans Mono CJK JP Bold"/>
                <a:cs typeface="Noto Sans Mono CJK JP Bold"/>
              </a:rPr>
              <a:t>属性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Noto Sans Mono CJK JP Bold"/>
                <a:cs typeface="Noto Sans Mono CJK JP Bold"/>
              </a:rPr>
              <a:t>三种停</a:t>
            </a:r>
            <a:r>
              <a:rPr sz="2000" spc="-15" dirty="0">
                <a:latin typeface="Noto Sans Mono CJK JP Bold"/>
                <a:cs typeface="Noto Sans Mono CJK JP Bold"/>
              </a:rPr>
              <a:t>止</a:t>
            </a:r>
            <a:r>
              <a:rPr sz="2000" dirty="0">
                <a:latin typeface="Noto Sans Mono CJK JP Bold"/>
                <a:cs typeface="Noto Sans Mono CJK JP Bold"/>
              </a:rPr>
              <a:t>条</a:t>
            </a:r>
            <a:r>
              <a:rPr sz="2000" spc="-15" dirty="0">
                <a:latin typeface="Noto Sans Mono CJK JP Bold"/>
                <a:cs typeface="Noto Sans Mono CJK JP Bold"/>
              </a:rPr>
              <a:t>件</a:t>
            </a:r>
            <a:r>
              <a:rPr sz="2000" dirty="0">
                <a:latin typeface="Noto Sans Mono CJK JP Bold"/>
                <a:cs typeface="Noto Sans Mono CJK JP Bold"/>
              </a:rPr>
              <a:t>：</a:t>
            </a:r>
            <a:endParaRPr sz="20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Noto Sans Mono CJK JP Bold"/>
              <a:cs typeface="Noto Sans Mono CJK JP Bold"/>
            </a:endParaRPr>
          </a:p>
          <a:p>
            <a:pPr marL="495300" indent="-483234">
              <a:lnSpc>
                <a:spcPct val="100000"/>
              </a:lnSpc>
              <a:buFont typeface="Verdana"/>
              <a:buAutoNum type="arabicParenBoth"/>
              <a:tabLst>
                <a:tab pos="495934" algn="l"/>
              </a:tabLst>
            </a:pPr>
            <a:r>
              <a:rPr sz="2000" spc="10" dirty="0">
                <a:latin typeface="Noto Sans Mono CJK JP Bold"/>
                <a:cs typeface="Noto Sans Mono CJK JP Bold"/>
              </a:rPr>
              <a:t>当前</a:t>
            </a:r>
            <a:r>
              <a:rPr sz="2000" dirty="0">
                <a:latin typeface="Noto Sans Mono CJK JP Bold"/>
                <a:cs typeface="Noto Sans Mono CJK JP Bold"/>
              </a:rPr>
              <a:t>结</a:t>
            </a:r>
            <a:r>
              <a:rPr sz="2000" spc="-15" dirty="0">
                <a:latin typeface="Noto Sans Mono CJK JP Bold"/>
                <a:cs typeface="Noto Sans Mono CJK JP Bold"/>
              </a:rPr>
              <a:t>点</a:t>
            </a:r>
            <a:r>
              <a:rPr sz="2000" dirty="0">
                <a:latin typeface="Noto Sans Mono CJK JP Bold"/>
                <a:cs typeface="Noto Sans Mono CJK JP Bold"/>
              </a:rPr>
              <a:t>包含</a:t>
            </a:r>
            <a:r>
              <a:rPr sz="2000" spc="-15" dirty="0">
                <a:latin typeface="Noto Sans Mono CJK JP Bold"/>
                <a:cs typeface="Noto Sans Mono CJK JP Bold"/>
              </a:rPr>
              <a:t>的</a:t>
            </a:r>
            <a:r>
              <a:rPr sz="2000" dirty="0">
                <a:latin typeface="Noto Sans Mono CJK JP Bold"/>
                <a:cs typeface="Noto Sans Mono CJK JP Bold"/>
              </a:rPr>
              <a:t>样本</a:t>
            </a:r>
            <a:r>
              <a:rPr sz="2000" spc="-15" dirty="0">
                <a:latin typeface="Noto Sans Mono CJK JP Bold"/>
                <a:cs typeface="Noto Sans Mono CJK JP Bold"/>
              </a:rPr>
              <a:t>全</a:t>
            </a:r>
            <a:r>
              <a:rPr sz="2000" dirty="0">
                <a:latin typeface="Noto Sans Mono CJK JP Bold"/>
                <a:cs typeface="Noto Sans Mono CJK JP Bold"/>
              </a:rPr>
              <a:t>属于</a:t>
            </a:r>
            <a:r>
              <a:rPr sz="2000" spc="-15" dirty="0">
                <a:latin typeface="Noto Sans Mono CJK JP Bold"/>
                <a:cs typeface="Noto Sans Mono CJK JP Bold"/>
              </a:rPr>
              <a:t>同</a:t>
            </a:r>
            <a:r>
              <a:rPr sz="2000" dirty="0">
                <a:latin typeface="Noto Sans Mono CJK JP Bold"/>
                <a:cs typeface="Noto Sans Mono CJK JP Bold"/>
              </a:rPr>
              <a:t>一类</a:t>
            </a:r>
            <a:r>
              <a:rPr sz="2000" spc="-15" dirty="0">
                <a:latin typeface="Noto Sans Mono CJK JP Bold"/>
                <a:cs typeface="Noto Sans Mono CJK JP Bold"/>
              </a:rPr>
              <a:t>别</a:t>
            </a:r>
            <a:r>
              <a:rPr sz="2000" dirty="0">
                <a:latin typeface="Noto Sans Mono CJK JP Bold"/>
                <a:cs typeface="Noto Sans Mono CJK JP Bold"/>
              </a:rPr>
              <a:t>，无</a:t>
            </a:r>
            <a:r>
              <a:rPr sz="2000" spc="-15" dirty="0">
                <a:latin typeface="Noto Sans Mono CJK JP Bold"/>
                <a:cs typeface="Noto Sans Mono CJK JP Bold"/>
              </a:rPr>
              <a:t>需</a:t>
            </a:r>
            <a:r>
              <a:rPr sz="2000" dirty="0">
                <a:latin typeface="Noto Sans Mono CJK JP Bold"/>
                <a:cs typeface="Noto Sans Mono CJK JP Bold"/>
              </a:rPr>
              <a:t>划</a:t>
            </a:r>
            <a:r>
              <a:rPr sz="2000" spc="10" dirty="0">
                <a:latin typeface="Noto Sans Mono CJK JP Bold"/>
                <a:cs typeface="Noto Sans Mono CJK JP Bold"/>
              </a:rPr>
              <a:t>分</a:t>
            </a:r>
            <a:r>
              <a:rPr sz="2000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arenBoth"/>
            </a:pPr>
            <a:endParaRPr sz="1950">
              <a:latin typeface="Verdana"/>
              <a:cs typeface="Verdana"/>
            </a:endParaRPr>
          </a:p>
          <a:p>
            <a:pPr marL="494030" indent="-481965">
              <a:lnSpc>
                <a:spcPct val="100000"/>
              </a:lnSpc>
              <a:buFont typeface="Verdana"/>
              <a:buAutoNum type="arabicParenBoth"/>
              <a:tabLst>
                <a:tab pos="494665" algn="l"/>
              </a:tabLst>
            </a:pPr>
            <a:r>
              <a:rPr sz="2000" dirty="0">
                <a:latin typeface="Noto Sans Mono CJK JP Bold"/>
                <a:cs typeface="Noto Sans Mono CJK JP Bold"/>
              </a:rPr>
              <a:t>当前属</a:t>
            </a:r>
            <a:r>
              <a:rPr sz="2000" spc="-15" dirty="0">
                <a:latin typeface="Noto Sans Mono CJK JP Bold"/>
                <a:cs typeface="Noto Sans Mono CJK JP Bold"/>
              </a:rPr>
              <a:t>性</a:t>
            </a:r>
            <a:r>
              <a:rPr sz="2000" dirty="0">
                <a:latin typeface="Noto Sans Mono CJK JP Bold"/>
                <a:cs typeface="Noto Sans Mono CJK JP Bold"/>
              </a:rPr>
              <a:t>集为空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Noto Sans Mono CJK JP Bold"/>
                <a:cs typeface="Noto Sans Mono CJK JP Bold"/>
              </a:rPr>
              <a:t>或</a:t>
            </a:r>
            <a:r>
              <a:rPr sz="2000" spc="-15" dirty="0">
                <a:latin typeface="Noto Sans Mono CJK JP Bold"/>
                <a:cs typeface="Noto Sans Mono CJK JP Bold"/>
              </a:rPr>
              <a:t>是</a:t>
            </a:r>
            <a:r>
              <a:rPr sz="2000" dirty="0">
                <a:latin typeface="Noto Sans Mono CJK JP Bold"/>
                <a:cs typeface="Noto Sans Mono CJK JP Bold"/>
              </a:rPr>
              <a:t>所有样</a:t>
            </a:r>
            <a:r>
              <a:rPr sz="2000" spc="-15" dirty="0">
                <a:latin typeface="Noto Sans Mono CJK JP Bold"/>
                <a:cs typeface="Noto Sans Mono CJK JP Bold"/>
              </a:rPr>
              <a:t>本</a:t>
            </a:r>
            <a:r>
              <a:rPr sz="2000" dirty="0">
                <a:latin typeface="Noto Sans Mono CJK JP Bold"/>
                <a:cs typeface="Noto Sans Mono CJK JP Bold"/>
              </a:rPr>
              <a:t>在</a:t>
            </a:r>
            <a:r>
              <a:rPr sz="2000" spc="-15" dirty="0">
                <a:latin typeface="Noto Sans Mono CJK JP Bold"/>
                <a:cs typeface="Noto Sans Mono CJK JP Bold"/>
              </a:rPr>
              <a:t>所</a:t>
            </a:r>
            <a:r>
              <a:rPr sz="2000" dirty="0">
                <a:latin typeface="Noto Sans Mono CJK JP Bold"/>
                <a:cs typeface="Noto Sans Mono CJK JP Bold"/>
              </a:rPr>
              <a:t>有属性</a:t>
            </a:r>
            <a:r>
              <a:rPr sz="2000" spc="-15" dirty="0">
                <a:latin typeface="Noto Sans Mono CJK JP Bold"/>
                <a:cs typeface="Noto Sans Mono CJK JP Bold"/>
              </a:rPr>
              <a:t>上</a:t>
            </a:r>
            <a:r>
              <a:rPr sz="2000" dirty="0">
                <a:latin typeface="Noto Sans Mono CJK JP Bold"/>
                <a:cs typeface="Noto Sans Mono CJK JP Bold"/>
              </a:rPr>
              <a:t>取</a:t>
            </a:r>
            <a:r>
              <a:rPr sz="2000" spc="-15" dirty="0">
                <a:latin typeface="Noto Sans Mono CJK JP Bold"/>
                <a:cs typeface="Noto Sans Mono CJK JP Bold"/>
              </a:rPr>
              <a:t>值</a:t>
            </a:r>
            <a:r>
              <a:rPr sz="2000" dirty="0">
                <a:latin typeface="Noto Sans Mono CJK JP Bold"/>
                <a:cs typeface="Noto Sans Mono CJK JP Bold"/>
              </a:rPr>
              <a:t>相同，</a:t>
            </a:r>
            <a:r>
              <a:rPr sz="2000" spc="-15" dirty="0">
                <a:latin typeface="Noto Sans Mono CJK JP Bold"/>
                <a:cs typeface="Noto Sans Mono CJK JP Bold"/>
              </a:rPr>
              <a:t>无</a:t>
            </a:r>
            <a:r>
              <a:rPr sz="2000" dirty="0">
                <a:latin typeface="Noto Sans Mono CJK JP Bold"/>
                <a:cs typeface="Noto Sans Mono CJK JP Bold"/>
              </a:rPr>
              <a:t>法</a:t>
            </a:r>
            <a:r>
              <a:rPr sz="2000" spc="-15" dirty="0">
                <a:latin typeface="Noto Sans Mono CJK JP Bold"/>
                <a:cs typeface="Noto Sans Mono CJK JP Bold"/>
              </a:rPr>
              <a:t>划</a:t>
            </a:r>
            <a:r>
              <a:rPr sz="2000" spc="15" dirty="0">
                <a:latin typeface="Noto Sans Mono CJK JP Bold"/>
                <a:cs typeface="Noto Sans Mono CJK JP Bold"/>
              </a:rPr>
              <a:t>分</a:t>
            </a:r>
            <a:r>
              <a:rPr sz="2000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AutoNum type="arabicParenBoth"/>
            </a:pPr>
            <a:endParaRPr sz="1950">
              <a:latin typeface="Verdana"/>
              <a:cs typeface="Verdana"/>
            </a:endParaRPr>
          </a:p>
          <a:p>
            <a:pPr marL="495300" indent="-483234">
              <a:lnSpc>
                <a:spcPct val="100000"/>
              </a:lnSpc>
              <a:buFont typeface="Verdana"/>
              <a:buAutoNum type="arabicParenBoth"/>
              <a:tabLst>
                <a:tab pos="495934" algn="l"/>
              </a:tabLst>
            </a:pPr>
            <a:r>
              <a:rPr sz="2000" spc="10" dirty="0">
                <a:latin typeface="Noto Sans Mono CJK JP Bold"/>
                <a:cs typeface="Noto Sans Mono CJK JP Bold"/>
              </a:rPr>
              <a:t>当前</a:t>
            </a:r>
            <a:r>
              <a:rPr sz="2000" dirty="0">
                <a:latin typeface="Noto Sans Mono CJK JP Bold"/>
                <a:cs typeface="Noto Sans Mono CJK JP Bold"/>
              </a:rPr>
              <a:t>结</a:t>
            </a:r>
            <a:r>
              <a:rPr sz="2000" spc="-15" dirty="0">
                <a:latin typeface="Noto Sans Mono CJK JP Bold"/>
                <a:cs typeface="Noto Sans Mono CJK JP Bold"/>
              </a:rPr>
              <a:t>点</a:t>
            </a:r>
            <a:r>
              <a:rPr sz="2000" dirty="0">
                <a:latin typeface="Noto Sans Mono CJK JP Bold"/>
                <a:cs typeface="Noto Sans Mono CJK JP Bold"/>
              </a:rPr>
              <a:t>包含</a:t>
            </a:r>
            <a:r>
              <a:rPr sz="2000" spc="-15" dirty="0">
                <a:latin typeface="Noto Sans Mono CJK JP Bold"/>
                <a:cs typeface="Noto Sans Mono CJK JP Bold"/>
              </a:rPr>
              <a:t>的</a:t>
            </a:r>
            <a:r>
              <a:rPr sz="2000" dirty="0">
                <a:latin typeface="Noto Sans Mono CJK JP Bold"/>
                <a:cs typeface="Noto Sans Mono CJK JP Bold"/>
              </a:rPr>
              <a:t>样本</a:t>
            </a:r>
            <a:r>
              <a:rPr sz="2000" spc="-15" dirty="0">
                <a:latin typeface="Noto Sans Mono CJK JP Bold"/>
                <a:cs typeface="Noto Sans Mono CJK JP Bold"/>
              </a:rPr>
              <a:t>集</a:t>
            </a:r>
            <a:r>
              <a:rPr sz="2000" dirty="0">
                <a:latin typeface="Noto Sans Mono CJK JP Bold"/>
                <a:cs typeface="Noto Sans Mono CJK JP Bold"/>
              </a:rPr>
              <a:t>合为</a:t>
            </a:r>
            <a:r>
              <a:rPr sz="2000" spc="-15" dirty="0">
                <a:latin typeface="Noto Sans Mono CJK JP Bold"/>
                <a:cs typeface="Noto Sans Mono CJK JP Bold"/>
              </a:rPr>
              <a:t>空</a:t>
            </a:r>
            <a:r>
              <a:rPr sz="2000" dirty="0">
                <a:latin typeface="Noto Sans Mono CJK JP Bold"/>
                <a:cs typeface="Noto Sans Mono CJK JP Bold"/>
              </a:rPr>
              <a:t>，不</a:t>
            </a:r>
            <a:r>
              <a:rPr sz="2000" spc="-15" dirty="0">
                <a:latin typeface="Noto Sans Mono CJK JP Bold"/>
                <a:cs typeface="Noto Sans Mono CJK JP Bold"/>
              </a:rPr>
              <a:t>能</a:t>
            </a:r>
            <a:r>
              <a:rPr sz="2000" dirty="0">
                <a:latin typeface="Noto Sans Mono CJK JP Bold"/>
                <a:cs typeface="Noto Sans Mono CJK JP Bold"/>
              </a:rPr>
              <a:t>划</a:t>
            </a:r>
            <a:r>
              <a:rPr sz="2000" spc="5" dirty="0">
                <a:latin typeface="Noto Sans Mono CJK JP Bold"/>
                <a:cs typeface="Noto Sans Mono CJK JP Bold"/>
              </a:rPr>
              <a:t>分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基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本算法</a:t>
            </a:r>
            <a:endParaRPr sz="2800">
              <a:latin typeface="Noto Sans Mono CJK JP Bold"/>
              <a:cs typeface="Noto Sans Mono CJK JP 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668" y="960119"/>
            <a:ext cx="7666355" cy="5428615"/>
            <a:chOff x="272668" y="960119"/>
            <a:chExt cx="7666355" cy="5428615"/>
          </a:xfrm>
        </p:grpSpPr>
        <p:sp>
          <p:nvSpPr>
            <p:cNvPr id="4" name="object 4"/>
            <p:cNvSpPr/>
            <p:nvPr/>
          </p:nvSpPr>
          <p:spPr>
            <a:xfrm>
              <a:off x="291083" y="960119"/>
              <a:ext cx="7647431" cy="5428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7273" y="2131313"/>
              <a:ext cx="7352030" cy="3040380"/>
            </a:xfrm>
            <a:custGeom>
              <a:avLst/>
              <a:gdLst/>
              <a:ahLst/>
              <a:cxnLst/>
              <a:rect l="l" t="t" r="r" b="b"/>
              <a:pathLst>
                <a:path w="7352030" h="3040379">
                  <a:moveTo>
                    <a:pt x="4571" y="723900"/>
                  </a:moveTo>
                  <a:lnTo>
                    <a:pt x="4151376" y="723900"/>
                  </a:lnTo>
                  <a:lnTo>
                    <a:pt x="4151376" y="0"/>
                  </a:lnTo>
                  <a:lnTo>
                    <a:pt x="4571" y="0"/>
                  </a:lnTo>
                  <a:lnTo>
                    <a:pt x="4571" y="723900"/>
                  </a:lnTo>
                  <a:close/>
                </a:path>
                <a:path w="7352030" h="3040379">
                  <a:moveTo>
                    <a:pt x="0" y="1504188"/>
                  </a:moveTo>
                  <a:lnTo>
                    <a:pt x="7062216" y="1504188"/>
                  </a:lnTo>
                  <a:lnTo>
                    <a:pt x="7062216" y="775715"/>
                  </a:lnTo>
                  <a:lnTo>
                    <a:pt x="0" y="775715"/>
                  </a:lnTo>
                  <a:lnTo>
                    <a:pt x="0" y="1504188"/>
                  </a:lnTo>
                  <a:close/>
                </a:path>
                <a:path w="7352030" h="3040379">
                  <a:moveTo>
                    <a:pt x="7619" y="3040380"/>
                  </a:moveTo>
                  <a:lnTo>
                    <a:pt x="7351776" y="3040380"/>
                  </a:lnTo>
                  <a:lnTo>
                    <a:pt x="7351776" y="2311908"/>
                  </a:lnTo>
                  <a:lnTo>
                    <a:pt x="7619" y="2311908"/>
                  </a:lnTo>
                  <a:lnTo>
                    <a:pt x="7619" y="3040380"/>
                  </a:lnTo>
                  <a:close/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7516" y="1887092"/>
            <a:ext cx="11703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递归返回， 情形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8738" y="2665857"/>
            <a:ext cx="11684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递归返回， 情形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(2)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9855" y="4201414"/>
            <a:ext cx="11684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递归返回， 情形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(3)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3082" y="3412997"/>
            <a:ext cx="3011170" cy="23495"/>
          </a:xfrm>
          <a:custGeom>
            <a:avLst/>
            <a:gdLst/>
            <a:ahLst/>
            <a:cxnLst/>
            <a:rect l="l" t="t" r="r" b="b"/>
            <a:pathLst>
              <a:path w="3011170" h="23495">
                <a:moveTo>
                  <a:pt x="0" y="23367"/>
                </a:moveTo>
                <a:lnTo>
                  <a:pt x="3010789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98976" y="3480815"/>
            <a:ext cx="2491740" cy="3384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600" spc="5" dirty="0">
                <a:latin typeface="Noto Sans Mono CJK JP Bold"/>
                <a:cs typeface="Noto Sans Mono CJK JP Bold"/>
              </a:rPr>
              <a:t>利</a:t>
            </a:r>
            <a:r>
              <a:rPr sz="1600" spc="-5" dirty="0">
                <a:latin typeface="Noto Sans Mono CJK JP Bold"/>
                <a:cs typeface="Noto Sans Mono CJK JP Bold"/>
              </a:rPr>
              <a:t>用当</a:t>
            </a:r>
            <a:r>
              <a:rPr sz="1600" spc="5" dirty="0">
                <a:latin typeface="Noto Sans Mono CJK JP Bold"/>
                <a:cs typeface="Noto Sans Mono CJK JP Bold"/>
              </a:rPr>
              <a:t>前</a:t>
            </a:r>
            <a:r>
              <a:rPr sz="1600" spc="-5" dirty="0">
                <a:latin typeface="Noto Sans Mono CJK JP Bold"/>
                <a:cs typeface="Noto Sans Mono CJK JP Bold"/>
              </a:rPr>
              <a:t>结点的</a:t>
            </a:r>
            <a:r>
              <a:rPr sz="1600" spc="5" dirty="0">
                <a:latin typeface="Noto Sans Mono CJK JP Bold"/>
                <a:cs typeface="Noto Sans Mono CJK JP Bold"/>
              </a:rPr>
              <a:t>后</a:t>
            </a:r>
            <a:r>
              <a:rPr sz="1600" spc="-5" dirty="0">
                <a:latin typeface="Noto Sans Mono CJK JP Bold"/>
                <a:cs typeface="Noto Sans Mono CJK JP Bold"/>
              </a:rPr>
              <a:t>验分布</a:t>
            </a:r>
            <a:endParaRPr sz="1600">
              <a:latin typeface="Noto Sans Mono CJK JP Bold"/>
              <a:cs typeface="Noto Sans Mono CJK JP Bol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895" y="3660647"/>
            <a:ext cx="6027420" cy="2096135"/>
            <a:chOff x="691895" y="3660647"/>
            <a:chExt cx="6027420" cy="2096135"/>
          </a:xfrm>
        </p:grpSpPr>
        <p:sp>
          <p:nvSpPr>
            <p:cNvPr id="12" name="object 12"/>
            <p:cNvSpPr/>
            <p:nvPr/>
          </p:nvSpPr>
          <p:spPr>
            <a:xfrm>
              <a:off x="3900678" y="4947665"/>
              <a:ext cx="2802890" cy="3175"/>
            </a:xfrm>
            <a:custGeom>
              <a:avLst/>
              <a:gdLst/>
              <a:ahLst/>
              <a:cxnLst/>
              <a:rect l="l" t="t" r="r" b="b"/>
              <a:pathLst>
                <a:path w="2802890" h="3175">
                  <a:moveTo>
                    <a:pt x="0" y="0"/>
                  </a:moveTo>
                  <a:lnTo>
                    <a:pt x="2802636" y="3174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895" y="3660647"/>
              <a:ext cx="2832100" cy="280670"/>
            </a:xfrm>
            <a:custGeom>
              <a:avLst/>
              <a:gdLst/>
              <a:ahLst/>
              <a:cxnLst/>
              <a:rect l="l" t="t" r="r" b="b"/>
              <a:pathLst>
                <a:path w="2832100" h="280670">
                  <a:moveTo>
                    <a:pt x="2831592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2831592" y="280415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00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1522" y="3961510"/>
              <a:ext cx="956944" cy="1795780"/>
            </a:xfrm>
            <a:custGeom>
              <a:avLst/>
              <a:gdLst/>
              <a:ahLst/>
              <a:cxnLst/>
              <a:rect l="l" t="t" r="r" b="b"/>
              <a:pathLst>
                <a:path w="956945" h="1795779">
                  <a:moveTo>
                    <a:pt x="841120" y="1712683"/>
                  </a:moveTo>
                  <a:lnTo>
                    <a:pt x="956563" y="1795221"/>
                  </a:lnTo>
                  <a:lnTo>
                    <a:pt x="955105" y="1732508"/>
                  </a:lnTo>
                  <a:lnTo>
                    <a:pt x="912241" y="1732508"/>
                  </a:lnTo>
                  <a:lnTo>
                    <a:pt x="908531" y="1725501"/>
                  </a:lnTo>
                  <a:lnTo>
                    <a:pt x="841120" y="1712683"/>
                  </a:lnTo>
                  <a:close/>
                </a:path>
                <a:path w="956945" h="1795779">
                  <a:moveTo>
                    <a:pt x="908531" y="1725501"/>
                  </a:moveTo>
                  <a:lnTo>
                    <a:pt x="912241" y="1732508"/>
                  </a:lnTo>
                  <a:lnTo>
                    <a:pt x="921004" y="1727873"/>
                  </a:lnTo>
                  <a:lnTo>
                    <a:pt x="908531" y="1725501"/>
                  </a:lnTo>
                  <a:close/>
                </a:path>
                <a:path w="956945" h="1795779">
                  <a:moveTo>
                    <a:pt x="953262" y="1653273"/>
                  </a:moveTo>
                  <a:lnTo>
                    <a:pt x="926047" y="1716210"/>
                  </a:lnTo>
                  <a:lnTo>
                    <a:pt x="929766" y="1723237"/>
                  </a:lnTo>
                  <a:lnTo>
                    <a:pt x="912241" y="1732508"/>
                  </a:lnTo>
                  <a:lnTo>
                    <a:pt x="955105" y="1732508"/>
                  </a:lnTo>
                  <a:lnTo>
                    <a:pt x="953262" y="1653273"/>
                  </a:lnTo>
                  <a:close/>
                </a:path>
                <a:path w="956945" h="1795779">
                  <a:moveTo>
                    <a:pt x="17525" y="0"/>
                  </a:moveTo>
                  <a:lnTo>
                    <a:pt x="0" y="9270"/>
                  </a:lnTo>
                  <a:lnTo>
                    <a:pt x="908531" y="1725501"/>
                  </a:lnTo>
                  <a:lnTo>
                    <a:pt x="921004" y="1727873"/>
                  </a:lnTo>
                  <a:lnTo>
                    <a:pt x="926047" y="1716210"/>
                  </a:lnTo>
                  <a:lnTo>
                    <a:pt x="17525" y="0"/>
                  </a:lnTo>
                  <a:close/>
                </a:path>
                <a:path w="956945" h="1795779">
                  <a:moveTo>
                    <a:pt x="926047" y="1716210"/>
                  </a:moveTo>
                  <a:lnTo>
                    <a:pt x="921004" y="1727873"/>
                  </a:lnTo>
                  <a:lnTo>
                    <a:pt x="929766" y="1723237"/>
                  </a:lnTo>
                  <a:lnTo>
                    <a:pt x="926047" y="17162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99176" y="5020055"/>
            <a:ext cx="2490470" cy="5842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67310" rIns="0" bIns="0" rtlCol="0">
            <a:spAutoFit/>
          </a:bodyPr>
          <a:lstStyle/>
          <a:p>
            <a:pPr marL="92710" marR="155575">
              <a:lnSpc>
                <a:spcPts val="1860"/>
              </a:lnSpc>
              <a:spcBef>
                <a:spcPts val="530"/>
              </a:spcBef>
            </a:pPr>
            <a:r>
              <a:rPr sz="1600" spc="5" dirty="0">
                <a:latin typeface="Noto Sans Mono CJK JP Bold"/>
                <a:cs typeface="Noto Sans Mono CJK JP Bold"/>
              </a:rPr>
              <a:t>将</a:t>
            </a:r>
            <a:r>
              <a:rPr sz="1600" spc="-5" dirty="0">
                <a:latin typeface="Noto Sans Mono CJK JP Bold"/>
                <a:cs typeface="Noto Sans Mono CJK JP Bold"/>
              </a:rPr>
              <a:t>父结</a:t>
            </a:r>
            <a:r>
              <a:rPr sz="1600" spc="5" dirty="0">
                <a:latin typeface="Noto Sans Mono CJK JP Bold"/>
                <a:cs typeface="Noto Sans Mono CJK JP Bold"/>
              </a:rPr>
              <a:t>点</a:t>
            </a:r>
            <a:r>
              <a:rPr sz="1600" spc="-5" dirty="0">
                <a:latin typeface="Noto Sans Mono CJK JP Bold"/>
                <a:cs typeface="Noto Sans Mono CJK JP Bold"/>
              </a:rPr>
              <a:t>的样本</a:t>
            </a:r>
            <a:r>
              <a:rPr sz="1600" spc="5" dirty="0">
                <a:latin typeface="Noto Sans Mono CJK JP Bold"/>
                <a:cs typeface="Noto Sans Mono CJK JP Bold"/>
              </a:rPr>
              <a:t>分</a:t>
            </a:r>
            <a:r>
              <a:rPr sz="1600" spc="-5" dirty="0">
                <a:latin typeface="Noto Sans Mono CJK JP Bold"/>
                <a:cs typeface="Noto Sans Mono CJK JP Bold"/>
              </a:rPr>
              <a:t>布作为 </a:t>
            </a:r>
            <a:r>
              <a:rPr sz="1600" spc="5" dirty="0">
                <a:latin typeface="Noto Sans Mono CJK JP Bold"/>
                <a:cs typeface="Noto Sans Mono CJK JP Bold"/>
              </a:rPr>
              <a:t>当</a:t>
            </a:r>
            <a:r>
              <a:rPr sz="1600" spc="-5" dirty="0">
                <a:latin typeface="Noto Sans Mono CJK JP Bold"/>
                <a:cs typeface="Noto Sans Mono CJK JP Bold"/>
              </a:rPr>
              <a:t>前结</a:t>
            </a:r>
            <a:r>
              <a:rPr sz="1600" spc="5" dirty="0">
                <a:latin typeface="Noto Sans Mono CJK JP Bold"/>
                <a:cs typeface="Noto Sans Mono CJK JP Bold"/>
              </a:rPr>
              <a:t>点</a:t>
            </a:r>
            <a:r>
              <a:rPr sz="1600" spc="-5" dirty="0">
                <a:latin typeface="Noto Sans Mono CJK JP Bold"/>
                <a:cs typeface="Noto Sans Mono CJK JP Bold"/>
              </a:rPr>
              <a:t>的先验</a:t>
            </a:r>
            <a:r>
              <a:rPr sz="1600" spc="5" dirty="0">
                <a:latin typeface="Noto Sans Mono CJK JP Bold"/>
                <a:cs typeface="Noto Sans Mono CJK JP Bold"/>
              </a:rPr>
              <a:t>分</a:t>
            </a:r>
            <a:r>
              <a:rPr sz="1600" spc="-5" dirty="0">
                <a:latin typeface="Noto Sans Mono CJK JP Bold"/>
                <a:cs typeface="Noto Sans Mono CJK JP Bold"/>
              </a:rPr>
              <a:t>布</a:t>
            </a:r>
            <a:endParaRPr sz="1600">
              <a:latin typeface="Noto Sans Mono CJK JP Bold"/>
              <a:cs typeface="Noto Sans Mono CJK JP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1891" y="5701385"/>
            <a:ext cx="139700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0" marR="5080" indent="-457834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决策树算法的 核心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3900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信息增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益</a:t>
            </a:r>
            <a:r>
              <a:rPr sz="2800" b="0" spc="-459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(information</a:t>
            </a:r>
            <a:r>
              <a:rPr sz="20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gain)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77853" y="3026653"/>
            <a:ext cx="466725" cy="215265"/>
            <a:chOff x="2277853" y="3026653"/>
            <a:chExt cx="466725" cy="215265"/>
          </a:xfrm>
        </p:grpSpPr>
        <p:sp>
          <p:nvSpPr>
            <p:cNvPr id="4" name="object 4"/>
            <p:cNvSpPr/>
            <p:nvPr/>
          </p:nvSpPr>
          <p:spPr>
            <a:xfrm>
              <a:off x="2277853" y="3026653"/>
              <a:ext cx="188167" cy="215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7227" y="3047929"/>
              <a:ext cx="257097" cy="193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92003" y="3002752"/>
            <a:ext cx="445770" cy="316230"/>
            <a:chOff x="2792003" y="3002752"/>
            <a:chExt cx="445770" cy="316230"/>
          </a:xfrm>
        </p:grpSpPr>
        <p:sp>
          <p:nvSpPr>
            <p:cNvPr id="7" name="object 7"/>
            <p:cNvSpPr/>
            <p:nvPr/>
          </p:nvSpPr>
          <p:spPr>
            <a:xfrm>
              <a:off x="2792003" y="3002752"/>
              <a:ext cx="71755" cy="316230"/>
            </a:xfrm>
            <a:custGeom>
              <a:avLst/>
              <a:gdLst/>
              <a:ahLst/>
              <a:cxnLst/>
              <a:rect l="l" t="t" r="r" b="b"/>
              <a:pathLst>
                <a:path w="71755" h="316229">
                  <a:moveTo>
                    <a:pt x="71564" y="0"/>
                  </a:moveTo>
                  <a:lnTo>
                    <a:pt x="60943" y="5342"/>
                  </a:lnTo>
                  <a:lnTo>
                    <a:pt x="50368" y="15933"/>
                  </a:lnTo>
                  <a:lnTo>
                    <a:pt x="47724" y="15933"/>
                  </a:lnTo>
                  <a:lnTo>
                    <a:pt x="47724" y="21276"/>
                  </a:lnTo>
                  <a:lnTo>
                    <a:pt x="39747" y="29243"/>
                  </a:lnTo>
                  <a:lnTo>
                    <a:pt x="37103" y="29243"/>
                  </a:lnTo>
                  <a:lnTo>
                    <a:pt x="37103" y="34538"/>
                  </a:lnTo>
                  <a:lnTo>
                    <a:pt x="34460" y="34538"/>
                  </a:lnTo>
                  <a:lnTo>
                    <a:pt x="34460" y="39881"/>
                  </a:lnTo>
                  <a:lnTo>
                    <a:pt x="31816" y="39881"/>
                  </a:lnTo>
                  <a:lnTo>
                    <a:pt x="31816" y="45176"/>
                  </a:lnTo>
                  <a:lnTo>
                    <a:pt x="29172" y="45176"/>
                  </a:lnTo>
                  <a:lnTo>
                    <a:pt x="29172" y="50472"/>
                  </a:lnTo>
                  <a:lnTo>
                    <a:pt x="26529" y="53143"/>
                  </a:lnTo>
                  <a:lnTo>
                    <a:pt x="23839" y="53143"/>
                  </a:lnTo>
                  <a:lnTo>
                    <a:pt x="23839" y="61110"/>
                  </a:lnTo>
                  <a:lnTo>
                    <a:pt x="21195" y="61110"/>
                  </a:lnTo>
                  <a:lnTo>
                    <a:pt x="21195" y="66406"/>
                  </a:lnTo>
                  <a:lnTo>
                    <a:pt x="18551" y="66406"/>
                  </a:lnTo>
                  <a:lnTo>
                    <a:pt x="18551" y="71748"/>
                  </a:lnTo>
                  <a:lnTo>
                    <a:pt x="15908" y="71748"/>
                  </a:lnTo>
                  <a:lnTo>
                    <a:pt x="15908" y="77044"/>
                  </a:lnTo>
                  <a:lnTo>
                    <a:pt x="13264" y="77044"/>
                  </a:lnTo>
                  <a:lnTo>
                    <a:pt x="13264" y="85011"/>
                  </a:lnTo>
                  <a:lnTo>
                    <a:pt x="10620" y="85011"/>
                  </a:lnTo>
                  <a:lnTo>
                    <a:pt x="10620" y="92977"/>
                  </a:lnTo>
                  <a:lnTo>
                    <a:pt x="7977" y="92977"/>
                  </a:lnTo>
                  <a:lnTo>
                    <a:pt x="7977" y="103616"/>
                  </a:lnTo>
                  <a:lnTo>
                    <a:pt x="5287" y="103616"/>
                  </a:lnTo>
                  <a:lnTo>
                    <a:pt x="5287" y="119549"/>
                  </a:lnTo>
                  <a:lnTo>
                    <a:pt x="2643" y="119549"/>
                  </a:lnTo>
                  <a:lnTo>
                    <a:pt x="2643" y="156759"/>
                  </a:lnTo>
                  <a:lnTo>
                    <a:pt x="0" y="159416"/>
                  </a:lnTo>
                  <a:lnTo>
                    <a:pt x="2643" y="199269"/>
                  </a:lnTo>
                  <a:lnTo>
                    <a:pt x="5287" y="212555"/>
                  </a:lnTo>
                  <a:lnTo>
                    <a:pt x="10620" y="233808"/>
                  </a:lnTo>
                  <a:lnTo>
                    <a:pt x="13264" y="239122"/>
                  </a:lnTo>
                  <a:lnTo>
                    <a:pt x="15908" y="247094"/>
                  </a:lnTo>
                  <a:lnTo>
                    <a:pt x="18551" y="252408"/>
                  </a:lnTo>
                  <a:lnTo>
                    <a:pt x="21195" y="260380"/>
                  </a:lnTo>
                  <a:lnTo>
                    <a:pt x="23839" y="263037"/>
                  </a:lnTo>
                  <a:lnTo>
                    <a:pt x="29172" y="273661"/>
                  </a:lnTo>
                  <a:lnTo>
                    <a:pt x="31816" y="276318"/>
                  </a:lnTo>
                  <a:lnTo>
                    <a:pt x="34460" y="281633"/>
                  </a:lnTo>
                  <a:lnTo>
                    <a:pt x="37103" y="284290"/>
                  </a:lnTo>
                  <a:lnTo>
                    <a:pt x="39747" y="289604"/>
                  </a:lnTo>
                  <a:lnTo>
                    <a:pt x="45081" y="294919"/>
                  </a:lnTo>
                  <a:lnTo>
                    <a:pt x="47724" y="300233"/>
                  </a:lnTo>
                  <a:lnTo>
                    <a:pt x="60943" y="313514"/>
                  </a:lnTo>
                  <a:lnTo>
                    <a:pt x="66276" y="316171"/>
                  </a:lnTo>
                  <a:lnTo>
                    <a:pt x="71564" y="316171"/>
                  </a:lnTo>
                  <a:lnTo>
                    <a:pt x="68920" y="310857"/>
                  </a:lnTo>
                  <a:lnTo>
                    <a:pt x="66276" y="308200"/>
                  </a:lnTo>
                  <a:lnTo>
                    <a:pt x="63633" y="302890"/>
                  </a:lnTo>
                  <a:lnTo>
                    <a:pt x="58299" y="297576"/>
                  </a:lnTo>
                  <a:lnTo>
                    <a:pt x="55655" y="292261"/>
                  </a:lnTo>
                  <a:lnTo>
                    <a:pt x="50368" y="286947"/>
                  </a:lnTo>
                  <a:lnTo>
                    <a:pt x="47724" y="281633"/>
                  </a:lnTo>
                  <a:lnTo>
                    <a:pt x="45081" y="278975"/>
                  </a:lnTo>
                  <a:lnTo>
                    <a:pt x="31816" y="252408"/>
                  </a:lnTo>
                  <a:lnTo>
                    <a:pt x="29172" y="244437"/>
                  </a:lnTo>
                  <a:lnTo>
                    <a:pt x="21195" y="212555"/>
                  </a:lnTo>
                  <a:lnTo>
                    <a:pt x="18551" y="193960"/>
                  </a:lnTo>
                  <a:lnTo>
                    <a:pt x="15908" y="159416"/>
                  </a:lnTo>
                  <a:lnTo>
                    <a:pt x="18551" y="156759"/>
                  </a:lnTo>
                  <a:lnTo>
                    <a:pt x="18551" y="119549"/>
                  </a:lnTo>
                  <a:lnTo>
                    <a:pt x="21195" y="119549"/>
                  </a:lnTo>
                  <a:lnTo>
                    <a:pt x="21195" y="103616"/>
                  </a:lnTo>
                  <a:lnTo>
                    <a:pt x="23839" y="103616"/>
                  </a:lnTo>
                  <a:lnTo>
                    <a:pt x="23839" y="92977"/>
                  </a:lnTo>
                  <a:lnTo>
                    <a:pt x="26529" y="92977"/>
                  </a:lnTo>
                  <a:lnTo>
                    <a:pt x="26529" y="82386"/>
                  </a:lnTo>
                  <a:lnTo>
                    <a:pt x="29172" y="82386"/>
                  </a:lnTo>
                  <a:lnTo>
                    <a:pt x="29172" y="71748"/>
                  </a:lnTo>
                  <a:lnTo>
                    <a:pt x="31816" y="71748"/>
                  </a:lnTo>
                  <a:lnTo>
                    <a:pt x="31816" y="66406"/>
                  </a:lnTo>
                  <a:lnTo>
                    <a:pt x="34460" y="66406"/>
                  </a:lnTo>
                  <a:lnTo>
                    <a:pt x="34460" y="61110"/>
                  </a:lnTo>
                  <a:lnTo>
                    <a:pt x="37103" y="61110"/>
                  </a:lnTo>
                  <a:lnTo>
                    <a:pt x="37103" y="55814"/>
                  </a:lnTo>
                  <a:lnTo>
                    <a:pt x="39747" y="55814"/>
                  </a:lnTo>
                  <a:lnTo>
                    <a:pt x="39747" y="47848"/>
                  </a:lnTo>
                  <a:lnTo>
                    <a:pt x="42391" y="47848"/>
                  </a:lnTo>
                  <a:lnTo>
                    <a:pt x="42391" y="42505"/>
                  </a:lnTo>
                  <a:lnTo>
                    <a:pt x="45081" y="42505"/>
                  </a:lnTo>
                  <a:lnTo>
                    <a:pt x="45081" y="37209"/>
                  </a:lnTo>
                  <a:lnTo>
                    <a:pt x="47724" y="37209"/>
                  </a:lnTo>
                  <a:lnTo>
                    <a:pt x="50368" y="34538"/>
                  </a:lnTo>
                  <a:lnTo>
                    <a:pt x="50368" y="29243"/>
                  </a:lnTo>
                  <a:lnTo>
                    <a:pt x="53012" y="29243"/>
                  </a:lnTo>
                  <a:lnTo>
                    <a:pt x="60943" y="21276"/>
                  </a:lnTo>
                  <a:lnTo>
                    <a:pt x="60943" y="15933"/>
                  </a:lnTo>
                  <a:lnTo>
                    <a:pt x="63633" y="15933"/>
                  </a:lnTo>
                  <a:lnTo>
                    <a:pt x="68920" y="10638"/>
                  </a:lnTo>
                  <a:lnTo>
                    <a:pt x="68920" y="5342"/>
                  </a:lnTo>
                  <a:lnTo>
                    <a:pt x="71564" y="5342"/>
                  </a:lnTo>
                  <a:lnTo>
                    <a:pt x="71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384" y="3024028"/>
              <a:ext cx="235841" cy="2178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5686" y="3002752"/>
              <a:ext cx="71755" cy="316230"/>
            </a:xfrm>
            <a:custGeom>
              <a:avLst/>
              <a:gdLst/>
              <a:ahLst/>
              <a:cxnLst/>
              <a:rect l="l" t="t" r="r" b="b"/>
              <a:pathLst>
                <a:path w="71755" h="316229">
                  <a:moveTo>
                    <a:pt x="7977" y="0"/>
                  </a:moveTo>
                  <a:lnTo>
                    <a:pt x="0" y="2671"/>
                  </a:lnTo>
                  <a:lnTo>
                    <a:pt x="2643" y="5342"/>
                  </a:lnTo>
                  <a:lnTo>
                    <a:pt x="5333" y="10638"/>
                  </a:lnTo>
                  <a:lnTo>
                    <a:pt x="13264" y="18604"/>
                  </a:lnTo>
                  <a:lnTo>
                    <a:pt x="15908" y="23900"/>
                  </a:lnTo>
                  <a:lnTo>
                    <a:pt x="21195" y="29243"/>
                  </a:lnTo>
                  <a:lnTo>
                    <a:pt x="23885" y="34538"/>
                  </a:lnTo>
                  <a:lnTo>
                    <a:pt x="26529" y="37209"/>
                  </a:lnTo>
                  <a:lnTo>
                    <a:pt x="29172" y="45176"/>
                  </a:lnTo>
                  <a:lnTo>
                    <a:pt x="34460" y="55814"/>
                  </a:lnTo>
                  <a:lnTo>
                    <a:pt x="37103" y="63781"/>
                  </a:lnTo>
                  <a:lnTo>
                    <a:pt x="39747" y="69077"/>
                  </a:lnTo>
                  <a:lnTo>
                    <a:pt x="42437" y="77044"/>
                  </a:lnTo>
                  <a:lnTo>
                    <a:pt x="45081" y="90353"/>
                  </a:lnTo>
                  <a:lnTo>
                    <a:pt x="47724" y="100944"/>
                  </a:lnTo>
                  <a:lnTo>
                    <a:pt x="50368" y="116925"/>
                  </a:lnTo>
                  <a:lnTo>
                    <a:pt x="53012" y="201927"/>
                  </a:lnTo>
                  <a:lnTo>
                    <a:pt x="50368" y="201927"/>
                  </a:lnTo>
                  <a:lnTo>
                    <a:pt x="50368" y="215212"/>
                  </a:lnTo>
                  <a:lnTo>
                    <a:pt x="47724" y="215212"/>
                  </a:lnTo>
                  <a:lnTo>
                    <a:pt x="47724" y="228498"/>
                  </a:lnTo>
                  <a:lnTo>
                    <a:pt x="45081" y="228498"/>
                  </a:lnTo>
                  <a:lnTo>
                    <a:pt x="45081" y="239122"/>
                  </a:lnTo>
                  <a:lnTo>
                    <a:pt x="42437" y="239122"/>
                  </a:lnTo>
                  <a:lnTo>
                    <a:pt x="42437" y="247094"/>
                  </a:lnTo>
                  <a:lnTo>
                    <a:pt x="39747" y="247094"/>
                  </a:lnTo>
                  <a:lnTo>
                    <a:pt x="39747" y="252408"/>
                  </a:lnTo>
                  <a:lnTo>
                    <a:pt x="37103" y="252408"/>
                  </a:lnTo>
                  <a:lnTo>
                    <a:pt x="37103" y="260380"/>
                  </a:lnTo>
                  <a:lnTo>
                    <a:pt x="34460" y="260380"/>
                  </a:lnTo>
                  <a:lnTo>
                    <a:pt x="34460" y="265694"/>
                  </a:lnTo>
                  <a:lnTo>
                    <a:pt x="31816" y="265694"/>
                  </a:lnTo>
                  <a:lnTo>
                    <a:pt x="31816" y="271004"/>
                  </a:lnTo>
                  <a:lnTo>
                    <a:pt x="29172" y="271004"/>
                  </a:lnTo>
                  <a:lnTo>
                    <a:pt x="29172" y="278975"/>
                  </a:lnTo>
                  <a:lnTo>
                    <a:pt x="23885" y="284290"/>
                  </a:lnTo>
                  <a:lnTo>
                    <a:pt x="21195" y="284290"/>
                  </a:lnTo>
                  <a:lnTo>
                    <a:pt x="21195" y="289604"/>
                  </a:lnTo>
                  <a:lnTo>
                    <a:pt x="15908" y="294919"/>
                  </a:lnTo>
                  <a:lnTo>
                    <a:pt x="13264" y="294919"/>
                  </a:lnTo>
                  <a:lnTo>
                    <a:pt x="13264" y="300233"/>
                  </a:lnTo>
                  <a:lnTo>
                    <a:pt x="5333" y="308200"/>
                  </a:lnTo>
                  <a:lnTo>
                    <a:pt x="2643" y="308200"/>
                  </a:lnTo>
                  <a:lnTo>
                    <a:pt x="2643" y="313514"/>
                  </a:lnTo>
                  <a:lnTo>
                    <a:pt x="0" y="316171"/>
                  </a:lnTo>
                  <a:lnTo>
                    <a:pt x="7977" y="316171"/>
                  </a:lnTo>
                  <a:lnTo>
                    <a:pt x="31816" y="292261"/>
                  </a:lnTo>
                  <a:lnTo>
                    <a:pt x="31816" y="286947"/>
                  </a:lnTo>
                  <a:lnTo>
                    <a:pt x="34460" y="286947"/>
                  </a:lnTo>
                  <a:lnTo>
                    <a:pt x="39747" y="281633"/>
                  </a:lnTo>
                  <a:lnTo>
                    <a:pt x="39747" y="276318"/>
                  </a:lnTo>
                  <a:lnTo>
                    <a:pt x="42437" y="276318"/>
                  </a:lnTo>
                  <a:lnTo>
                    <a:pt x="45081" y="273661"/>
                  </a:lnTo>
                  <a:lnTo>
                    <a:pt x="45081" y="268351"/>
                  </a:lnTo>
                  <a:lnTo>
                    <a:pt x="47724" y="268351"/>
                  </a:lnTo>
                  <a:lnTo>
                    <a:pt x="47724" y="263037"/>
                  </a:lnTo>
                  <a:lnTo>
                    <a:pt x="50368" y="263037"/>
                  </a:lnTo>
                  <a:lnTo>
                    <a:pt x="50368" y="257723"/>
                  </a:lnTo>
                  <a:lnTo>
                    <a:pt x="53012" y="257723"/>
                  </a:lnTo>
                  <a:lnTo>
                    <a:pt x="53012" y="252408"/>
                  </a:lnTo>
                  <a:lnTo>
                    <a:pt x="55655" y="252408"/>
                  </a:lnTo>
                  <a:lnTo>
                    <a:pt x="55655" y="244437"/>
                  </a:lnTo>
                  <a:lnTo>
                    <a:pt x="58299" y="244437"/>
                  </a:lnTo>
                  <a:lnTo>
                    <a:pt x="58299" y="239122"/>
                  </a:lnTo>
                  <a:lnTo>
                    <a:pt x="60989" y="239122"/>
                  </a:lnTo>
                  <a:lnTo>
                    <a:pt x="60989" y="231156"/>
                  </a:lnTo>
                  <a:lnTo>
                    <a:pt x="63633" y="231156"/>
                  </a:lnTo>
                  <a:lnTo>
                    <a:pt x="63633" y="220527"/>
                  </a:lnTo>
                  <a:lnTo>
                    <a:pt x="66276" y="220527"/>
                  </a:lnTo>
                  <a:lnTo>
                    <a:pt x="66276" y="209898"/>
                  </a:lnTo>
                  <a:lnTo>
                    <a:pt x="68920" y="209898"/>
                  </a:lnTo>
                  <a:lnTo>
                    <a:pt x="68920" y="193960"/>
                  </a:lnTo>
                  <a:lnTo>
                    <a:pt x="71564" y="193960"/>
                  </a:lnTo>
                  <a:lnTo>
                    <a:pt x="68920" y="122220"/>
                  </a:lnTo>
                  <a:lnTo>
                    <a:pt x="58299" y="77044"/>
                  </a:lnTo>
                  <a:lnTo>
                    <a:pt x="55655" y="71748"/>
                  </a:lnTo>
                  <a:lnTo>
                    <a:pt x="53012" y="63781"/>
                  </a:lnTo>
                  <a:lnTo>
                    <a:pt x="45081" y="47848"/>
                  </a:lnTo>
                  <a:lnTo>
                    <a:pt x="42437" y="45176"/>
                  </a:lnTo>
                  <a:lnTo>
                    <a:pt x="37103" y="34538"/>
                  </a:lnTo>
                  <a:lnTo>
                    <a:pt x="34460" y="31867"/>
                  </a:lnTo>
                  <a:lnTo>
                    <a:pt x="31816" y="26571"/>
                  </a:lnTo>
                  <a:lnTo>
                    <a:pt x="7977" y="2671"/>
                  </a:lnTo>
                  <a:lnTo>
                    <a:pt x="7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72401" y="3127644"/>
            <a:ext cx="206761" cy="71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1670" y="3156841"/>
            <a:ext cx="193675" cy="13335"/>
          </a:xfrm>
          <a:custGeom>
            <a:avLst/>
            <a:gdLst/>
            <a:ahLst/>
            <a:cxnLst/>
            <a:rect l="l" t="t" r="r" b="b"/>
            <a:pathLst>
              <a:path w="193675" h="13335">
                <a:moveTo>
                  <a:pt x="193450" y="0"/>
                </a:moveTo>
                <a:lnTo>
                  <a:pt x="2643" y="2671"/>
                </a:lnTo>
                <a:lnTo>
                  <a:pt x="0" y="5328"/>
                </a:lnTo>
                <a:lnTo>
                  <a:pt x="2643" y="10642"/>
                </a:lnTo>
                <a:lnTo>
                  <a:pt x="10574" y="13299"/>
                </a:lnTo>
                <a:lnTo>
                  <a:pt x="182875" y="13299"/>
                </a:lnTo>
                <a:lnTo>
                  <a:pt x="193450" y="10642"/>
                </a:lnTo>
                <a:lnTo>
                  <a:pt x="19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93284" y="2663132"/>
            <a:ext cx="238760" cy="207010"/>
            <a:chOff x="4093284" y="2663132"/>
            <a:chExt cx="238760" cy="207010"/>
          </a:xfrm>
        </p:grpSpPr>
        <p:sp>
          <p:nvSpPr>
            <p:cNvPr id="13" name="object 13"/>
            <p:cNvSpPr/>
            <p:nvPr/>
          </p:nvSpPr>
          <p:spPr>
            <a:xfrm>
              <a:off x="4093273" y="2663138"/>
              <a:ext cx="10795" cy="207010"/>
            </a:xfrm>
            <a:custGeom>
              <a:avLst/>
              <a:gdLst/>
              <a:ahLst/>
              <a:cxnLst/>
              <a:rect l="l" t="t" r="r" b="b"/>
              <a:pathLst>
                <a:path w="10795" h="207010">
                  <a:moveTo>
                    <a:pt x="10629" y="0"/>
                  </a:moveTo>
                  <a:lnTo>
                    <a:pt x="2654" y="0"/>
                  </a:lnTo>
                  <a:lnTo>
                    <a:pt x="2654" y="5105"/>
                  </a:lnTo>
                  <a:lnTo>
                    <a:pt x="0" y="5105"/>
                  </a:lnTo>
                  <a:lnTo>
                    <a:pt x="0" y="206806"/>
                  </a:lnTo>
                  <a:lnTo>
                    <a:pt x="10629" y="206806"/>
                  </a:lnTo>
                  <a:lnTo>
                    <a:pt x="10629" y="5105"/>
                  </a:lnTo>
                  <a:lnTo>
                    <a:pt x="10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8365" y="2675970"/>
              <a:ext cx="151059" cy="1700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3880" y="2663138"/>
              <a:ext cx="8255" cy="207010"/>
            </a:xfrm>
            <a:custGeom>
              <a:avLst/>
              <a:gdLst/>
              <a:ahLst/>
              <a:cxnLst/>
              <a:rect l="l" t="t" r="r" b="b"/>
              <a:pathLst>
                <a:path w="8254" h="207010">
                  <a:moveTo>
                    <a:pt x="7924" y="0"/>
                  </a:moveTo>
                  <a:lnTo>
                    <a:pt x="2641" y="0"/>
                  </a:lnTo>
                  <a:lnTo>
                    <a:pt x="2641" y="5105"/>
                  </a:lnTo>
                  <a:lnTo>
                    <a:pt x="0" y="5105"/>
                  </a:lnTo>
                  <a:lnTo>
                    <a:pt x="0" y="206806"/>
                  </a:lnTo>
                  <a:lnTo>
                    <a:pt x="7924" y="206806"/>
                  </a:lnTo>
                  <a:lnTo>
                    <a:pt x="7924" y="5105"/>
                  </a:lnTo>
                  <a:lnTo>
                    <a:pt x="7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003168" y="2939017"/>
            <a:ext cx="421640" cy="446405"/>
          </a:xfrm>
          <a:custGeom>
            <a:avLst/>
            <a:gdLst/>
            <a:ahLst/>
            <a:cxnLst/>
            <a:rect l="l" t="t" r="r" b="b"/>
            <a:pathLst>
              <a:path w="421639" h="446404">
                <a:moveTo>
                  <a:pt x="384303" y="0"/>
                </a:moveTo>
                <a:lnTo>
                  <a:pt x="0" y="0"/>
                </a:lnTo>
                <a:lnTo>
                  <a:pt x="0" y="13262"/>
                </a:lnTo>
                <a:lnTo>
                  <a:pt x="5333" y="18558"/>
                </a:lnTo>
                <a:lnTo>
                  <a:pt x="7977" y="23900"/>
                </a:lnTo>
                <a:lnTo>
                  <a:pt x="13264" y="29196"/>
                </a:lnTo>
                <a:lnTo>
                  <a:pt x="15908" y="34538"/>
                </a:lnTo>
                <a:lnTo>
                  <a:pt x="18551" y="37163"/>
                </a:lnTo>
                <a:lnTo>
                  <a:pt x="21241" y="42505"/>
                </a:lnTo>
                <a:lnTo>
                  <a:pt x="26529" y="47801"/>
                </a:lnTo>
                <a:lnTo>
                  <a:pt x="29172" y="53096"/>
                </a:lnTo>
                <a:lnTo>
                  <a:pt x="34460" y="58439"/>
                </a:lnTo>
                <a:lnTo>
                  <a:pt x="37103" y="63734"/>
                </a:lnTo>
                <a:lnTo>
                  <a:pt x="39793" y="66406"/>
                </a:lnTo>
                <a:lnTo>
                  <a:pt x="42437" y="71701"/>
                </a:lnTo>
                <a:lnTo>
                  <a:pt x="47724" y="77044"/>
                </a:lnTo>
                <a:lnTo>
                  <a:pt x="50368" y="82339"/>
                </a:lnTo>
                <a:lnTo>
                  <a:pt x="53012" y="85011"/>
                </a:lnTo>
                <a:lnTo>
                  <a:pt x="55655" y="90306"/>
                </a:lnTo>
                <a:lnTo>
                  <a:pt x="60989" y="95602"/>
                </a:lnTo>
                <a:lnTo>
                  <a:pt x="63633" y="100944"/>
                </a:lnTo>
                <a:lnTo>
                  <a:pt x="68920" y="106240"/>
                </a:lnTo>
                <a:lnTo>
                  <a:pt x="71564" y="111582"/>
                </a:lnTo>
                <a:lnTo>
                  <a:pt x="74207" y="114207"/>
                </a:lnTo>
                <a:lnTo>
                  <a:pt x="76897" y="119549"/>
                </a:lnTo>
                <a:lnTo>
                  <a:pt x="82185" y="124845"/>
                </a:lnTo>
                <a:lnTo>
                  <a:pt x="84828" y="130140"/>
                </a:lnTo>
                <a:lnTo>
                  <a:pt x="90116" y="135483"/>
                </a:lnTo>
                <a:lnTo>
                  <a:pt x="92759" y="140779"/>
                </a:lnTo>
                <a:lnTo>
                  <a:pt x="95449" y="143450"/>
                </a:lnTo>
                <a:lnTo>
                  <a:pt x="98093" y="148745"/>
                </a:lnTo>
                <a:lnTo>
                  <a:pt x="103380" y="154088"/>
                </a:lnTo>
                <a:lnTo>
                  <a:pt x="106024" y="159384"/>
                </a:lnTo>
                <a:lnTo>
                  <a:pt x="108668" y="162055"/>
                </a:lnTo>
                <a:lnTo>
                  <a:pt x="111311" y="167350"/>
                </a:lnTo>
                <a:lnTo>
                  <a:pt x="116645" y="172693"/>
                </a:lnTo>
                <a:lnTo>
                  <a:pt x="119289" y="177988"/>
                </a:lnTo>
                <a:lnTo>
                  <a:pt x="124576" y="183284"/>
                </a:lnTo>
                <a:lnTo>
                  <a:pt x="127220" y="188627"/>
                </a:lnTo>
                <a:lnTo>
                  <a:pt x="129863" y="191251"/>
                </a:lnTo>
                <a:lnTo>
                  <a:pt x="132553" y="196593"/>
                </a:lnTo>
                <a:lnTo>
                  <a:pt x="137841" y="201889"/>
                </a:lnTo>
                <a:lnTo>
                  <a:pt x="140484" y="207232"/>
                </a:lnTo>
                <a:lnTo>
                  <a:pt x="145772" y="212527"/>
                </a:lnTo>
                <a:lnTo>
                  <a:pt x="148415" y="217823"/>
                </a:lnTo>
                <a:lnTo>
                  <a:pt x="151105" y="220494"/>
                </a:lnTo>
                <a:lnTo>
                  <a:pt x="153749" y="225808"/>
                </a:lnTo>
                <a:lnTo>
                  <a:pt x="159036" y="231123"/>
                </a:lnTo>
                <a:lnTo>
                  <a:pt x="161680" y="236437"/>
                </a:lnTo>
                <a:lnTo>
                  <a:pt x="164323" y="239094"/>
                </a:lnTo>
                <a:lnTo>
                  <a:pt x="166967" y="247066"/>
                </a:lnTo>
                <a:lnTo>
                  <a:pt x="153749" y="260347"/>
                </a:lnTo>
                <a:lnTo>
                  <a:pt x="151105" y="260347"/>
                </a:lnTo>
                <a:lnTo>
                  <a:pt x="151105" y="265661"/>
                </a:lnTo>
                <a:lnTo>
                  <a:pt x="137841" y="278947"/>
                </a:lnTo>
                <a:lnTo>
                  <a:pt x="135197" y="278947"/>
                </a:lnTo>
                <a:lnTo>
                  <a:pt x="135197" y="284262"/>
                </a:lnTo>
                <a:lnTo>
                  <a:pt x="121932" y="297543"/>
                </a:lnTo>
                <a:lnTo>
                  <a:pt x="119289" y="297543"/>
                </a:lnTo>
                <a:lnTo>
                  <a:pt x="119289" y="302857"/>
                </a:lnTo>
                <a:lnTo>
                  <a:pt x="106024" y="316143"/>
                </a:lnTo>
                <a:lnTo>
                  <a:pt x="103380" y="316143"/>
                </a:lnTo>
                <a:lnTo>
                  <a:pt x="103380" y="321458"/>
                </a:lnTo>
                <a:lnTo>
                  <a:pt x="87472" y="337396"/>
                </a:lnTo>
                <a:lnTo>
                  <a:pt x="84828" y="337396"/>
                </a:lnTo>
                <a:lnTo>
                  <a:pt x="84828" y="342710"/>
                </a:lnTo>
                <a:lnTo>
                  <a:pt x="71564" y="355996"/>
                </a:lnTo>
                <a:lnTo>
                  <a:pt x="68920" y="355996"/>
                </a:lnTo>
                <a:lnTo>
                  <a:pt x="68920" y="361311"/>
                </a:lnTo>
                <a:lnTo>
                  <a:pt x="55655" y="374592"/>
                </a:lnTo>
                <a:lnTo>
                  <a:pt x="53012" y="374592"/>
                </a:lnTo>
                <a:lnTo>
                  <a:pt x="53012" y="379906"/>
                </a:lnTo>
                <a:lnTo>
                  <a:pt x="39793" y="393192"/>
                </a:lnTo>
                <a:lnTo>
                  <a:pt x="37103" y="393192"/>
                </a:lnTo>
                <a:lnTo>
                  <a:pt x="37103" y="398506"/>
                </a:lnTo>
                <a:lnTo>
                  <a:pt x="23885" y="411788"/>
                </a:lnTo>
                <a:lnTo>
                  <a:pt x="21241" y="411788"/>
                </a:lnTo>
                <a:lnTo>
                  <a:pt x="21241" y="417102"/>
                </a:lnTo>
                <a:lnTo>
                  <a:pt x="5333" y="433045"/>
                </a:lnTo>
                <a:lnTo>
                  <a:pt x="2690" y="433045"/>
                </a:lnTo>
                <a:lnTo>
                  <a:pt x="2690" y="438359"/>
                </a:lnTo>
                <a:lnTo>
                  <a:pt x="0" y="441017"/>
                </a:lnTo>
                <a:lnTo>
                  <a:pt x="2690" y="443674"/>
                </a:lnTo>
                <a:lnTo>
                  <a:pt x="7977" y="446326"/>
                </a:lnTo>
                <a:lnTo>
                  <a:pt x="381660" y="446326"/>
                </a:lnTo>
                <a:lnTo>
                  <a:pt x="384303" y="443674"/>
                </a:lnTo>
                <a:lnTo>
                  <a:pt x="384303" y="438359"/>
                </a:lnTo>
                <a:lnTo>
                  <a:pt x="386947" y="438359"/>
                </a:lnTo>
                <a:lnTo>
                  <a:pt x="386947" y="430388"/>
                </a:lnTo>
                <a:lnTo>
                  <a:pt x="389591" y="430388"/>
                </a:lnTo>
                <a:lnTo>
                  <a:pt x="389591" y="425074"/>
                </a:lnTo>
                <a:lnTo>
                  <a:pt x="392281" y="425074"/>
                </a:lnTo>
                <a:lnTo>
                  <a:pt x="392281" y="417102"/>
                </a:lnTo>
                <a:lnTo>
                  <a:pt x="394924" y="417102"/>
                </a:lnTo>
                <a:lnTo>
                  <a:pt x="394924" y="411788"/>
                </a:lnTo>
                <a:lnTo>
                  <a:pt x="397568" y="411788"/>
                </a:lnTo>
                <a:lnTo>
                  <a:pt x="397568" y="403821"/>
                </a:lnTo>
                <a:lnTo>
                  <a:pt x="400212" y="403821"/>
                </a:lnTo>
                <a:lnTo>
                  <a:pt x="400212" y="398506"/>
                </a:lnTo>
                <a:lnTo>
                  <a:pt x="402855" y="398506"/>
                </a:lnTo>
                <a:lnTo>
                  <a:pt x="402855" y="390535"/>
                </a:lnTo>
                <a:lnTo>
                  <a:pt x="405499" y="390535"/>
                </a:lnTo>
                <a:lnTo>
                  <a:pt x="405499" y="385221"/>
                </a:lnTo>
                <a:lnTo>
                  <a:pt x="408143" y="385221"/>
                </a:lnTo>
                <a:lnTo>
                  <a:pt x="408143" y="377249"/>
                </a:lnTo>
                <a:lnTo>
                  <a:pt x="410833" y="377249"/>
                </a:lnTo>
                <a:lnTo>
                  <a:pt x="410833" y="371935"/>
                </a:lnTo>
                <a:lnTo>
                  <a:pt x="413476" y="371935"/>
                </a:lnTo>
                <a:lnTo>
                  <a:pt x="413476" y="363968"/>
                </a:lnTo>
                <a:lnTo>
                  <a:pt x="416120" y="363968"/>
                </a:lnTo>
                <a:lnTo>
                  <a:pt x="416120" y="358653"/>
                </a:lnTo>
                <a:lnTo>
                  <a:pt x="418764" y="358653"/>
                </a:lnTo>
                <a:lnTo>
                  <a:pt x="418764" y="350682"/>
                </a:lnTo>
                <a:lnTo>
                  <a:pt x="421407" y="350682"/>
                </a:lnTo>
                <a:lnTo>
                  <a:pt x="421407" y="345367"/>
                </a:lnTo>
                <a:lnTo>
                  <a:pt x="413476" y="348025"/>
                </a:lnTo>
                <a:lnTo>
                  <a:pt x="410833" y="348025"/>
                </a:lnTo>
                <a:lnTo>
                  <a:pt x="410833" y="353339"/>
                </a:lnTo>
                <a:lnTo>
                  <a:pt x="408143" y="355996"/>
                </a:lnTo>
                <a:lnTo>
                  <a:pt x="405499" y="355996"/>
                </a:lnTo>
                <a:lnTo>
                  <a:pt x="405499" y="361311"/>
                </a:lnTo>
                <a:lnTo>
                  <a:pt x="402855" y="361311"/>
                </a:lnTo>
                <a:lnTo>
                  <a:pt x="402855" y="366625"/>
                </a:lnTo>
                <a:lnTo>
                  <a:pt x="400212" y="369282"/>
                </a:lnTo>
                <a:lnTo>
                  <a:pt x="394924" y="371935"/>
                </a:lnTo>
                <a:lnTo>
                  <a:pt x="381660" y="385221"/>
                </a:lnTo>
                <a:lnTo>
                  <a:pt x="376372" y="387878"/>
                </a:lnTo>
                <a:lnTo>
                  <a:pt x="373729" y="390535"/>
                </a:lnTo>
                <a:lnTo>
                  <a:pt x="363108" y="395849"/>
                </a:lnTo>
                <a:lnTo>
                  <a:pt x="360464" y="398506"/>
                </a:lnTo>
                <a:lnTo>
                  <a:pt x="352487" y="401164"/>
                </a:lnTo>
                <a:lnTo>
                  <a:pt x="347199" y="403821"/>
                </a:lnTo>
                <a:lnTo>
                  <a:pt x="331291" y="409130"/>
                </a:lnTo>
                <a:lnTo>
                  <a:pt x="312739" y="411788"/>
                </a:lnTo>
                <a:lnTo>
                  <a:pt x="288900" y="414445"/>
                </a:lnTo>
                <a:lnTo>
                  <a:pt x="233244" y="417102"/>
                </a:lnTo>
                <a:lnTo>
                  <a:pt x="39793" y="417102"/>
                </a:lnTo>
                <a:lnTo>
                  <a:pt x="58345" y="398506"/>
                </a:lnTo>
                <a:lnTo>
                  <a:pt x="58345" y="393192"/>
                </a:lnTo>
                <a:lnTo>
                  <a:pt x="60989" y="393192"/>
                </a:lnTo>
                <a:lnTo>
                  <a:pt x="74207" y="379906"/>
                </a:lnTo>
                <a:lnTo>
                  <a:pt x="74207" y="374592"/>
                </a:lnTo>
                <a:lnTo>
                  <a:pt x="76897" y="374592"/>
                </a:lnTo>
                <a:lnTo>
                  <a:pt x="90116" y="361311"/>
                </a:lnTo>
                <a:lnTo>
                  <a:pt x="90116" y="355996"/>
                </a:lnTo>
                <a:lnTo>
                  <a:pt x="92759" y="355996"/>
                </a:lnTo>
                <a:lnTo>
                  <a:pt x="106024" y="342710"/>
                </a:lnTo>
                <a:lnTo>
                  <a:pt x="106024" y="337396"/>
                </a:lnTo>
                <a:lnTo>
                  <a:pt x="108668" y="337396"/>
                </a:lnTo>
                <a:lnTo>
                  <a:pt x="121932" y="324115"/>
                </a:lnTo>
                <a:lnTo>
                  <a:pt x="121932" y="318800"/>
                </a:lnTo>
                <a:lnTo>
                  <a:pt x="124576" y="318800"/>
                </a:lnTo>
                <a:lnTo>
                  <a:pt x="137841" y="305514"/>
                </a:lnTo>
                <a:lnTo>
                  <a:pt x="137841" y="300200"/>
                </a:lnTo>
                <a:lnTo>
                  <a:pt x="140484" y="300200"/>
                </a:lnTo>
                <a:lnTo>
                  <a:pt x="153749" y="286919"/>
                </a:lnTo>
                <a:lnTo>
                  <a:pt x="153749" y="281604"/>
                </a:lnTo>
                <a:lnTo>
                  <a:pt x="156393" y="281604"/>
                </a:lnTo>
                <a:lnTo>
                  <a:pt x="169657" y="268319"/>
                </a:lnTo>
                <a:lnTo>
                  <a:pt x="169657" y="263004"/>
                </a:lnTo>
                <a:lnTo>
                  <a:pt x="172301" y="263004"/>
                </a:lnTo>
                <a:lnTo>
                  <a:pt x="185519" y="249723"/>
                </a:lnTo>
                <a:lnTo>
                  <a:pt x="185519" y="244409"/>
                </a:lnTo>
                <a:lnTo>
                  <a:pt x="188209" y="244409"/>
                </a:lnTo>
                <a:lnTo>
                  <a:pt x="201427" y="231123"/>
                </a:lnTo>
                <a:lnTo>
                  <a:pt x="201427" y="225808"/>
                </a:lnTo>
                <a:lnTo>
                  <a:pt x="204071" y="225808"/>
                </a:lnTo>
                <a:lnTo>
                  <a:pt x="201427" y="212527"/>
                </a:lnTo>
                <a:lnTo>
                  <a:pt x="198784" y="209856"/>
                </a:lnTo>
                <a:lnTo>
                  <a:pt x="196140" y="204560"/>
                </a:lnTo>
                <a:lnTo>
                  <a:pt x="190853" y="199265"/>
                </a:lnTo>
                <a:lnTo>
                  <a:pt x="188209" y="193922"/>
                </a:lnTo>
                <a:lnTo>
                  <a:pt x="182875" y="188627"/>
                </a:lnTo>
                <a:lnTo>
                  <a:pt x="180232" y="183284"/>
                </a:lnTo>
                <a:lnTo>
                  <a:pt x="174944" y="177988"/>
                </a:lnTo>
                <a:lnTo>
                  <a:pt x="172301" y="172693"/>
                </a:lnTo>
                <a:lnTo>
                  <a:pt x="166967" y="167350"/>
                </a:lnTo>
                <a:lnTo>
                  <a:pt x="164323" y="162055"/>
                </a:lnTo>
                <a:lnTo>
                  <a:pt x="161680" y="159384"/>
                </a:lnTo>
                <a:lnTo>
                  <a:pt x="159036" y="154088"/>
                </a:lnTo>
                <a:lnTo>
                  <a:pt x="153749" y="148745"/>
                </a:lnTo>
                <a:lnTo>
                  <a:pt x="151105" y="143450"/>
                </a:lnTo>
                <a:lnTo>
                  <a:pt x="145772" y="138154"/>
                </a:lnTo>
                <a:lnTo>
                  <a:pt x="143128" y="132812"/>
                </a:lnTo>
                <a:lnTo>
                  <a:pt x="137841" y="127516"/>
                </a:lnTo>
                <a:lnTo>
                  <a:pt x="135197" y="122174"/>
                </a:lnTo>
                <a:lnTo>
                  <a:pt x="129863" y="116878"/>
                </a:lnTo>
                <a:lnTo>
                  <a:pt x="127220" y="111582"/>
                </a:lnTo>
                <a:lnTo>
                  <a:pt x="124576" y="108911"/>
                </a:lnTo>
                <a:lnTo>
                  <a:pt x="121932" y="103616"/>
                </a:lnTo>
                <a:lnTo>
                  <a:pt x="116645" y="98273"/>
                </a:lnTo>
                <a:lnTo>
                  <a:pt x="114001" y="92977"/>
                </a:lnTo>
                <a:lnTo>
                  <a:pt x="108668" y="87635"/>
                </a:lnTo>
                <a:lnTo>
                  <a:pt x="106024" y="82339"/>
                </a:lnTo>
                <a:lnTo>
                  <a:pt x="100737" y="77044"/>
                </a:lnTo>
                <a:lnTo>
                  <a:pt x="98093" y="71701"/>
                </a:lnTo>
                <a:lnTo>
                  <a:pt x="92759" y="66406"/>
                </a:lnTo>
                <a:lnTo>
                  <a:pt x="90116" y="61063"/>
                </a:lnTo>
                <a:lnTo>
                  <a:pt x="87472" y="58439"/>
                </a:lnTo>
                <a:lnTo>
                  <a:pt x="84828" y="53096"/>
                </a:lnTo>
                <a:lnTo>
                  <a:pt x="79541" y="47801"/>
                </a:lnTo>
                <a:lnTo>
                  <a:pt x="76897" y="42505"/>
                </a:lnTo>
                <a:lnTo>
                  <a:pt x="71564" y="37163"/>
                </a:lnTo>
                <a:lnTo>
                  <a:pt x="68920" y="31867"/>
                </a:lnTo>
                <a:lnTo>
                  <a:pt x="63633" y="26524"/>
                </a:lnTo>
                <a:lnTo>
                  <a:pt x="60989" y="21229"/>
                </a:lnTo>
                <a:lnTo>
                  <a:pt x="58345" y="18558"/>
                </a:lnTo>
                <a:lnTo>
                  <a:pt x="58345" y="15933"/>
                </a:lnTo>
                <a:lnTo>
                  <a:pt x="280969" y="18558"/>
                </a:lnTo>
                <a:lnTo>
                  <a:pt x="339268" y="29196"/>
                </a:lnTo>
                <a:lnTo>
                  <a:pt x="373729" y="45129"/>
                </a:lnTo>
                <a:lnTo>
                  <a:pt x="379016" y="47801"/>
                </a:lnTo>
                <a:lnTo>
                  <a:pt x="381660" y="50472"/>
                </a:lnTo>
                <a:lnTo>
                  <a:pt x="386947" y="53096"/>
                </a:lnTo>
                <a:lnTo>
                  <a:pt x="402855" y="69077"/>
                </a:lnTo>
                <a:lnTo>
                  <a:pt x="413476" y="90306"/>
                </a:lnTo>
                <a:lnTo>
                  <a:pt x="421407" y="90306"/>
                </a:lnTo>
                <a:lnTo>
                  <a:pt x="418764" y="82339"/>
                </a:lnTo>
                <a:lnTo>
                  <a:pt x="413476" y="71701"/>
                </a:lnTo>
                <a:lnTo>
                  <a:pt x="410833" y="63734"/>
                </a:lnTo>
                <a:lnTo>
                  <a:pt x="402855" y="47801"/>
                </a:lnTo>
                <a:lnTo>
                  <a:pt x="400212" y="39834"/>
                </a:lnTo>
                <a:lnTo>
                  <a:pt x="392281" y="23900"/>
                </a:lnTo>
                <a:lnTo>
                  <a:pt x="389591" y="15933"/>
                </a:lnTo>
                <a:lnTo>
                  <a:pt x="384303" y="5295"/>
                </a:lnTo>
                <a:lnTo>
                  <a:pt x="384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021720" y="3470366"/>
            <a:ext cx="379095" cy="146685"/>
            <a:chOff x="4021720" y="3470366"/>
            <a:chExt cx="379095" cy="146685"/>
          </a:xfrm>
        </p:grpSpPr>
        <p:sp>
          <p:nvSpPr>
            <p:cNvPr id="18" name="object 18"/>
            <p:cNvSpPr/>
            <p:nvPr/>
          </p:nvSpPr>
          <p:spPr>
            <a:xfrm>
              <a:off x="4021720" y="3470366"/>
              <a:ext cx="100737" cy="146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3653" y="3536785"/>
              <a:ext cx="148590" cy="53340"/>
            </a:xfrm>
            <a:custGeom>
              <a:avLst/>
              <a:gdLst/>
              <a:ahLst/>
              <a:cxnLst/>
              <a:rect l="l" t="t" r="r" b="b"/>
              <a:pathLst>
                <a:path w="148589" h="53339">
                  <a:moveTo>
                    <a:pt x="148415" y="45167"/>
                  </a:moveTo>
                  <a:lnTo>
                    <a:pt x="2643" y="47824"/>
                  </a:lnTo>
                  <a:lnTo>
                    <a:pt x="0" y="50481"/>
                  </a:lnTo>
                  <a:lnTo>
                    <a:pt x="7930" y="53138"/>
                  </a:lnTo>
                  <a:lnTo>
                    <a:pt x="140484" y="53138"/>
                  </a:lnTo>
                  <a:lnTo>
                    <a:pt x="148415" y="50481"/>
                  </a:lnTo>
                  <a:lnTo>
                    <a:pt x="148415" y="45167"/>
                  </a:lnTo>
                  <a:close/>
                </a:path>
                <a:path w="148589" h="53339">
                  <a:moveTo>
                    <a:pt x="148415" y="0"/>
                  </a:moveTo>
                  <a:lnTo>
                    <a:pt x="2643" y="2657"/>
                  </a:lnTo>
                  <a:lnTo>
                    <a:pt x="0" y="5314"/>
                  </a:lnTo>
                  <a:lnTo>
                    <a:pt x="2643" y="7971"/>
                  </a:lnTo>
                  <a:lnTo>
                    <a:pt x="7930" y="10628"/>
                  </a:lnTo>
                  <a:lnTo>
                    <a:pt x="143128" y="10628"/>
                  </a:lnTo>
                  <a:lnTo>
                    <a:pt x="148415" y="7971"/>
                  </a:lnTo>
                  <a:lnTo>
                    <a:pt x="14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529" y="3475680"/>
              <a:ext cx="74207" cy="1408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85519" y="3101073"/>
            <a:ext cx="278279" cy="201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8627" y="3021357"/>
            <a:ext cx="487638" cy="284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5186" y="3101073"/>
            <a:ext cx="278279" cy="201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9901" y="1069365"/>
            <a:ext cx="8216697" cy="139704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信息</a:t>
            </a:r>
            <a:r>
              <a:rPr sz="2200" spc="-5" dirty="0">
                <a:latin typeface="Noto Sans Mono CJK JP Bold"/>
                <a:cs typeface="Noto Sans Mono CJK JP Bold"/>
              </a:rPr>
              <a:t>熵</a:t>
            </a:r>
            <a:r>
              <a:rPr sz="2200" spc="-345" dirty="0">
                <a:latin typeface="Noto Sans Mono CJK JP Bold"/>
                <a:cs typeface="Noto Sans Mono CJK JP Bold"/>
              </a:rPr>
              <a:t> </a:t>
            </a:r>
            <a:r>
              <a:rPr sz="2000" spc="-5" dirty="0">
                <a:latin typeface="Verdana"/>
                <a:cs typeface="Verdana"/>
              </a:rPr>
              <a:t>(entropy)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是度量样本</a:t>
            </a:r>
            <a:r>
              <a:rPr sz="2200" spc="-5" dirty="0">
                <a:latin typeface="Noto Sans Mono CJK JP Bold"/>
                <a:cs typeface="Noto Sans Mono CJK JP Bold"/>
              </a:rPr>
              <a:t>集</a:t>
            </a:r>
            <a:r>
              <a:rPr sz="2200" dirty="0">
                <a:latin typeface="Noto Sans Mono CJK JP Bold"/>
                <a:cs typeface="Noto Sans Mono CJK JP Bold"/>
              </a:rPr>
              <a:t>合</a:t>
            </a:r>
            <a:r>
              <a:rPr sz="2200" spc="204" dirty="0">
                <a:latin typeface="Noto Sans Mono CJK JP Bold"/>
                <a:cs typeface="Noto Sans Mono CJK JP Bold"/>
              </a:rPr>
              <a:t>“</a:t>
            </a:r>
            <a:r>
              <a:rPr sz="2200" spc="355" dirty="0">
                <a:latin typeface="Noto Sans Mono CJK JP Bold"/>
                <a:cs typeface="Noto Sans Mono CJK JP Bold"/>
              </a:rPr>
              <a:t>纯</a:t>
            </a:r>
            <a:r>
              <a:rPr sz="2200" spc="360" dirty="0">
                <a:latin typeface="Noto Sans Mono CJK JP Bold"/>
                <a:cs typeface="Noto Sans Mono CJK JP Bold"/>
              </a:rPr>
              <a:t>度</a:t>
            </a:r>
            <a:r>
              <a:rPr sz="2200" spc="204" dirty="0">
                <a:latin typeface="Noto Sans Mono CJK JP Bold"/>
                <a:cs typeface="Noto Sans Mono CJK JP Bold"/>
              </a:rPr>
              <a:t>”</a:t>
            </a:r>
            <a:r>
              <a:rPr sz="2200" spc="355" dirty="0">
                <a:latin typeface="Noto Sans Mono CJK JP Bold"/>
                <a:cs typeface="Noto Sans Mono CJK JP Bold"/>
              </a:rPr>
              <a:t>最</a:t>
            </a:r>
            <a:r>
              <a:rPr sz="2200" spc="360" dirty="0">
                <a:latin typeface="Noto Sans Mono CJK JP Bold"/>
                <a:cs typeface="Noto Sans Mono CJK JP Bold"/>
              </a:rPr>
              <a:t>常</a:t>
            </a:r>
            <a:r>
              <a:rPr sz="2200" spc="-5" dirty="0">
                <a:latin typeface="Noto Sans Mono CJK JP Bold"/>
                <a:cs typeface="Noto Sans Mono CJK JP Bold"/>
              </a:rPr>
              <a:t>用的</a:t>
            </a:r>
            <a:r>
              <a:rPr sz="2200" dirty="0">
                <a:latin typeface="Noto Sans Mono CJK JP Bold"/>
                <a:cs typeface="Noto Sans Mono CJK JP Bold"/>
              </a:rPr>
              <a:t>一</a:t>
            </a:r>
            <a:r>
              <a:rPr sz="2200" spc="-5" dirty="0">
                <a:latin typeface="Noto Sans Mono CJK JP Bold"/>
                <a:cs typeface="Noto Sans Mono CJK JP Bold"/>
              </a:rPr>
              <a:t>种指标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12700" marR="5080">
              <a:lnSpc>
                <a:spcPct val="121000"/>
              </a:lnSpc>
              <a:spcBef>
                <a:spcPts val="610"/>
              </a:spcBef>
              <a:tabLst>
                <a:tab pos="6450965" algn="l"/>
              </a:tabLst>
            </a:pPr>
            <a:r>
              <a:rPr sz="2200" dirty="0">
                <a:latin typeface="Noto Sans Mono CJK JP Bold"/>
                <a:cs typeface="Noto Sans Mono CJK JP Bold"/>
              </a:rPr>
              <a:t>假定当前样</a:t>
            </a:r>
            <a:r>
              <a:rPr sz="2200" spc="-5" dirty="0">
                <a:latin typeface="Noto Sans Mono CJK JP Bold"/>
                <a:cs typeface="Noto Sans Mono CJK JP Bold"/>
              </a:rPr>
              <a:t>本集合</a:t>
            </a:r>
            <a:r>
              <a:rPr sz="2200" spc="-340" dirty="0"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latin typeface="Times New Roman"/>
                <a:cs typeface="Times New Roman"/>
              </a:rPr>
              <a:t>D</a:t>
            </a:r>
            <a:r>
              <a:rPr sz="2200" i="1" spc="2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中</a:t>
            </a:r>
            <a:r>
              <a:rPr sz="2200" spc="-5" dirty="0">
                <a:latin typeface="Noto Sans Mono CJK JP Bold"/>
                <a:cs typeface="Noto Sans Mono CJK JP Bold"/>
              </a:rPr>
              <a:t>第</a:t>
            </a:r>
            <a:r>
              <a:rPr sz="2200" spc="-330" dirty="0">
                <a:latin typeface="Noto Sans Mono CJK JP Bold"/>
                <a:cs typeface="Noto Sans Mono CJK JP Bold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k</a:t>
            </a:r>
            <a:r>
              <a:rPr sz="2200" i="1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类样本所</a:t>
            </a:r>
            <a:r>
              <a:rPr sz="2200" spc="-5" dirty="0">
                <a:latin typeface="Noto Sans Mono CJK JP Bold"/>
                <a:cs typeface="Noto Sans Mono CJK JP Bold"/>
              </a:rPr>
              <a:t>占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比例为	</a:t>
            </a:r>
            <a:r>
              <a:rPr sz="2200" spc="5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则</a:t>
            </a:r>
            <a:r>
              <a:rPr sz="2200" spc="-390" dirty="0"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latin typeface="Times New Roman"/>
                <a:cs typeface="Times New Roman"/>
              </a:rPr>
              <a:t>D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Noto Sans Mono CJK JP Bold"/>
                <a:cs typeface="Noto Sans Mono CJK JP Bold"/>
              </a:rPr>
              <a:t>的 </a:t>
            </a:r>
            <a:r>
              <a:rPr sz="2200" dirty="0">
                <a:latin typeface="Noto Sans Mono CJK JP Bold"/>
                <a:cs typeface="Noto Sans Mono CJK JP Bold"/>
              </a:rPr>
              <a:t>信</a:t>
            </a:r>
            <a:r>
              <a:rPr sz="2200" spc="-5" dirty="0">
                <a:latin typeface="Noto Sans Mono CJK JP Bold"/>
                <a:cs typeface="Noto Sans Mono CJK JP Bold"/>
              </a:rPr>
              <a:t>息熵</a:t>
            </a:r>
            <a:r>
              <a:rPr sz="2200" dirty="0">
                <a:latin typeface="Noto Sans Mono CJK JP Bold"/>
                <a:cs typeface="Noto Sans Mono CJK JP Bold"/>
              </a:rPr>
              <a:t>定</a:t>
            </a:r>
            <a:r>
              <a:rPr sz="2200" spc="-5" dirty="0">
                <a:latin typeface="Noto Sans Mono CJK JP Bold"/>
                <a:cs typeface="Noto Sans Mono CJK JP Bold"/>
              </a:rPr>
              <a:t>义为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51986" y="1823695"/>
            <a:ext cx="281069" cy="205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54883" y="3981450"/>
            <a:ext cx="1708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的值越小，则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7194" y="3981450"/>
            <a:ext cx="1429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的纯度越高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39942" y="4085523"/>
            <a:ext cx="766792" cy="2513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484661" y="4101781"/>
            <a:ext cx="184150" cy="229870"/>
            <a:chOff x="4484661" y="4101781"/>
            <a:chExt cx="184150" cy="229870"/>
          </a:xfrm>
        </p:grpSpPr>
        <p:sp>
          <p:nvSpPr>
            <p:cNvPr id="30" name="object 30"/>
            <p:cNvSpPr/>
            <p:nvPr/>
          </p:nvSpPr>
          <p:spPr>
            <a:xfrm>
              <a:off x="4484661" y="4101781"/>
              <a:ext cx="183735" cy="1680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4661" y="4269864"/>
              <a:ext cx="184150" cy="61594"/>
            </a:xfrm>
            <a:custGeom>
              <a:avLst/>
              <a:gdLst/>
              <a:ahLst/>
              <a:cxnLst/>
              <a:rect l="l" t="t" r="r" b="b"/>
              <a:pathLst>
                <a:path w="184150" h="61595">
                  <a:moveTo>
                    <a:pt x="183735" y="0"/>
                  </a:moveTo>
                  <a:lnTo>
                    <a:pt x="0" y="0"/>
                  </a:lnTo>
                  <a:lnTo>
                    <a:pt x="0" y="61431"/>
                  </a:lnTo>
                  <a:lnTo>
                    <a:pt x="183735" y="61431"/>
                  </a:lnTo>
                  <a:lnTo>
                    <a:pt x="183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190488" y="2453639"/>
            <a:ext cx="2197608" cy="1485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039" y="4877561"/>
            <a:ext cx="841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信</a:t>
            </a:r>
            <a:r>
              <a:rPr sz="2200" spc="-5" dirty="0">
                <a:latin typeface="Noto Sans Mono CJK JP Bold"/>
                <a:cs typeface="Noto Sans Mono CJK JP Bold"/>
              </a:rPr>
              <a:t>息增</a:t>
            </a:r>
            <a:r>
              <a:rPr sz="2200" spc="10" dirty="0">
                <a:latin typeface="Noto Sans Mono CJK JP Bold"/>
                <a:cs typeface="Noto Sans Mono CJK JP Bold"/>
              </a:rPr>
              <a:t>益</a:t>
            </a:r>
            <a:r>
              <a:rPr sz="2200" spc="-5" dirty="0">
                <a:latin typeface="Noto Sans Mono CJK JP Bold"/>
                <a:cs typeface="Noto Sans Mono CJK JP Bold"/>
              </a:rPr>
              <a:t>直</a:t>
            </a:r>
            <a:r>
              <a:rPr sz="2200" spc="10" dirty="0">
                <a:latin typeface="Noto Sans Mono CJK JP Bold"/>
                <a:cs typeface="Noto Sans Mono CJK JP Bold"/>
              </a:rPr>
              <a:t>接</a:t>
            </a:r>
            <a:r>
              <a:rPr sz="2200" spc="-5" dirty="0">
                <a:latin typeface="Noto Sans Mono CJK JP Bold"/>
                <a:cs typeface="Noto Sans Mono CJK JP Bold"/>
              </a:rPr>
              <a:t>以信</a:t>
            </a:r>
            <a:r>
              <a:rPr sz="2200" spc="1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熵</a:t>
            </a:r>
            <a:r>
              <a:rPr sz="2200" spc="10" dirty="0">
                <a:latin typeface="Noto Sans Mono CJK JP Bold"/>
                <a:cs typeface="Noto Sans Mono CJK JP Bold"/>
              </a:rPr>
              <a:t>为</a:t>
            </a:r>
            <a:r>
              <a:rPr sz="2200" spc="-5" dirty="0">
                <a:latin typeface="Noto Sans Mono CJK JP Bold"/>
                <a:cs typeface="Noto Sans Mono CJK JP Bold"/>
              </a:rPr>
              <a:t>基础</a:t>
            </a:r>
            <a:r>
              <a:rPr sz="2200" spc="10" dirty="0">
                <a:latin typeface="Noto Sans Mono CJK JP Bold"/>
                <a:cs typeface="Noto Sans Mono CJK JP Bold"/>
              </a:rPr>
              <a:t>，</a:t>
            </a:r>
            <a:r>
              <a:rPr sz="2200" spc="-5" dirty="0">
                <a:latin typeface="Noto Sans Mono CJK JP Bold"/>
                <a:cs typeface="Noto Sans Mono CJK JP Bold"/>
              </a:rPr>
              <a:t>计</a:t>
            </a:r>
            <a:r>
              <a:rPr sz="2200" spc="10" dirty="0">
                <a:latin typeface="Noto Sans Mono CJK JP Bold"/>
                <a:cs typeface="Noto Sans Mono CJK JP Bold"/>
              </a:rPr>
              <a:t>算</a:t>
            </a:r>
            <a:r>
              <a:rPr sz="2200" spc="-5" dirty="0">
                <a:latin typeface="Noto Sans Mono CJK JP Bold"/>
                <a:cs typeface="Noto Sans Mono CJK JP Bold"/>
              </a:rPr>
              <a:t>当前</a:t>
            </a:r>
            <a:r>
              <a:rPr sz="2200" spc="10" dirty="0">
                <a:latin typeface="Noto Sans Mono CJK JP Bold"/>
                <a:cs typeface="Noto Sans Mono CJK JP Bold"/>
              </a:rPr>
              <a:t>划</a:t>
            </a:r>
            <a:r>
              <a:rPr sz="2200" spc="-5" dirty="0">
                <a:latin typeface="Noto Sans Mono CJK JP Bold"/>
                <a:cs typeface="Noto Sans Mono CJK JP Bold"/>
              </a:rPr>
              <a:t>分</a:t>
            </a:r>
            <a:r>
              <a:rPr sz="2200" spc="10" dirty="0">
                <a:latin typeface="Noto Sans Mono CJK JP Bold"/>
                <a:cs typeface="Noto Sans Mono CJK JP Bold"/>
              </a:rPr>
              <a:t>对</a:t>
            </a:r>
            <a:r>
              <a:rPr sz="2200" spc="-5" dirty="0">
                <a:latin typeface="Noto Sans Mono CJK JP Bold"/>
                <a:cs typeface="Noto Sans Mono CJK JP Bold"/>
              </a:rPr>
              <a:t>信息</a:t>
            </a:r>
            <a:r>
              <a:rPr sz="2200" spc="10" dirty="0">
                <a:latin typeface="Noto Sans Mono CJK JP Bold"/>
                <a:cs typeface="Noto Sans Mono CJK JP Bold"/>
              </a:rPr>
              <a:t>熵</a:t>
            </a:r>
            <a:r>
              <a:rPr sz="2200" spc="-5" dirty="0">
                <a:latin typeface="Noto Sans Mono CJK JP Bold"/>
                <a:cs typeface="Noto Sans Mono CJK JP Bold"/>
              </a:rPr>
              <a:t>所</a:t>
            </a:r>
            <a:r>
              <a:rPr sz="2200" spc="10" dirty="0">
                <a:latin typeface="Noto Sans Mono CJK JP Bold"/>
                <a:cs typeface="Noto Sans Mono CJK JP Bold"/>
              </a:rPr>
              <a:t>造</a:t>
            </a:r>
            <a:r>
              <a:rPr sz="2200" spc="-5" dirty="0">
                <a:latin typeface="Noto Sans Mono CJK JP Bold"/>
                <a:cs typeface="Noto Sans Mono CJK JP Bold"/>
              </a:rPr>
              <a:t>成的</a:t>
            </a:r>
            <a:r>
              <a:rPr sz="2200" spc="10" dirty="0">
                <a:latin typeface="Noto Sans Mono CJK JP Bold"/>
                <a:cs typeface="Noto Sans Mono CJK JP Bold"/>
              </a:rPr>
              <a:t>变</a:t>
            </a:r>
            <a:r>
              <a:rPr sz="2200" spc="-5" dirty="0">
                <a:latin typeface="Noto Sans Mono CJK JP Bold"/>
                <a:cs typeface="Noto Sans Mono CJK JP Bold"/>
              </a:rPr>
              <a:t>化</a:t>
            </a:r>
            <a:endParaRPr sz="22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信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息增益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8583" y="1260347"/>
            <a:ext cx="1746504" cy="364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645" y="1090762"/>
            <a:ext cx="6713855" cy="166941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latin typeface="Noto Sans Mono CJK JP Bold"/>
                <a:cs typeface="Noto Sans Mono CJK JP Bold"/>
              </a:rPr>
              <a:t>离散属</a:t>
            </a:r>
            <a:r>
              <a:rPr sz="2200" spc="-5" dirty="0">
                <a:latin typeface="Noto Sans Mono CJK JP Bold"/>
                <a:cs typeface="Noto Sans Mono CJK JP Bold"/>
              </a:rPr>
              <a:t>性</a:t>
            </a:r>
            <a:r>
              <a:rPr sz="2200" spc="-355" dirty="0">
                <a:latin typeface="Noto Sans Mono CJK JP Bold"/>
                <a:cs typeface="Noto Sans Mono CJK JP Bold"/>
              </a:rPr>
              <a:t> </a:t>
            </a:r>
            <a:r>
              <a:rPr sz="2200" i="1" spc="-125" dirty="0">
                <a:latin typeface="Times New Roman"/>
                <a:cs typeface="Times New Roman"/>
              </a:rPr>
              <a:t>a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的取值：</a:t>
            </a:r>
            <a:endParaRPr sz="2200">
              <a:latin typeface="Noto Sans Mono CJK JP Bold"/>
              <a:cs typeface="Noto Sans Mono CJK JP Bold"/>
            </a:endParaRPr>
          </a:p>
          <a:p>
            <a:pPr marL="73660">
              <a:lnSpc>
                <a:spcPct val="100000"/>
              </a:lnSpc>
              <a:spcBef>
                <a:spcPts val="1230"/>
              </a:spcBef>
            </a:pPr>
            <a:r>
              <a:rPr sz="2200" i="1" spc="65" dirty="0">
                <a:latin typeface="Times New Roman"/>
                <a:cs typeface="Times New Roman"/>
              </a:rPr>
              <a:t>D</a:t>
            </a:r>
            <a:r>
              <a:rPr sz="2175" i="1" spc="97" baseline="24904" dirty="0">
                <a:latin typeface="Times New Roman"/>
                <a:cs typeface="Times New Roman"/>
              </a:rPr>
              <a:t>v</a:t>
            </a:r>
            <a:r>
              <a:rPr sz="2200" spc="65" dirty="0">
                <a:latin typeface="Verdana"/>
                <a:cs typeface="Verdana"/>
              </a:rPr>
              <a:t>: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i="1" spc="120" dirty="0">
                <a:latin typeface="Times New Roman"/>
                <a:cs typeface="Times New Roman"/>
              </a:rPr>
              <a:t>D</a:t>
            </a:r>
            <a:r>
              <a:rPr sz="2200" i="1" spc="2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中</a:t>
            </a:r>
            <a:r>
              <a:rPr sz="2200" spc="-5" dirty="0">
                <a:latin typeface="Noto Sans Mono CJK JP Bold"/>
                <a:cs typeface="Noto Sans Mono CJK JP Bold"/>
              </a:rPr>
              <a:t>在</a:t>
            </a:r>
            <a:r>
              <a:rPr sz="2200" spc="-330" dirty="0">
                <a:latin typeface="Noto Sans Mono CJK JP Bold"/>
                <a:cs typeface="Noto Sans Mono CJK JP Bold"/>
              </a:rPr>
              <a:t> </a:t>
            </a:r>
            <a:r>
              <a:rPr sz="2200" i="1" spc="-125" dirty="0">
                <a:latin typeface="Times New Roman"/>
                <a:cs typeface="Times New Roman"/>
              </a:rPr>
              <a:t>a</a:t>
            </a:r>
            <a:r>
              <a:rPr sz="2200" i="1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上取</a:t>
            </a:r>
            <a:r>
              <a:rPr sz="2200" spc="-5" dirty="0">
                <a:latin typeface="Noto Sans Mono CJK JP Bold"/>
                <a:cs typeface="Noto Sans Mono CJK JP Bold"/>
              </a:rPr>
              <a:t>值</a:t>
            </a:r>
            <a:r>
              <a:rPr sz="2200" spc="-335" dirty="0">
                <a:latin typeface="Noto Sans Mono CJK JP Bold"/>
                <a:cs typeface="Noto Sans Mono CJK JP Bold"/>
              </a:rPr>
              <a:t> </a:t>
            </a:r>
            <a:r>
              <a:rPr sz="2200" spc="-5" dirty="0">
                <a:latin typeface="Verdana"/>
                <a:cs typeface="Verdana"/>
              </a:rPr>
              <a:t>=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a</a:t>
            </a:r>
            <a:r>
              <a:rPr sz="2175" i="1" spc="-37" baseline="24904" dirty="0">
                <a:latin typeface="Times New Roman"/>
                <a:cs typeface="Times New Roman"/>
              </a:rPr>
              <a:t>v</a:t>
            </a:r>
            <a:r>
              <a:rPr sz="2175" i="1" spc="12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的样本集合</a:t>
            </a:r>
            <a:endParaRPr sz="22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Noto Sans Mono CJK JP Bold"/>
              <a:cs typeface="Noto Sans Mono CJK JP Bold"/>
            </a:endParaRPr>
          </a:p>
          <a:p>
            <a:pPr marL="99060">
              <a:lnSpc>
                <a:spcPct val="1000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以属</a:t>
            </a:r>
            <a:r>
              <a:rPr sz="2200" spc="-5" dirty="0">
                <a:latin typeface="Noto Sans Mono CJK JP Bold"/>
                <a:cs typeface="Noto Sans Mono CJK JP Bold"/>
              </a:rPr>
              <a:t>性</a:t>
            </a:r>
            <a:r>
              <a:rPr sz="2200" spc="-575" dirty="0">
                <a:latin typeface="Noto Sans Mono CJK JP Bold"/>
                <a:cs typeface="Noto Sans Mono CJK JP Bold"/>
              </a:rPr>
              <a:t> </a:t>
            </a:r>
            <a:r>
              <a:rPr sz="2200" i="1" spc="-130" dirty="0">
                <a:latin typeface="Times New Roman"/>
                <a:cs typeface="Times New Roman"/>
              </a:rPr>
              <a:t>a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Noto Sans Mono CJK JP Bold"/>
                <a:cs typeface="Noto Sans Mono CJK JP Bold"/>
              </a:rPr>
              <a:t>对</a:t>
            </a:r>
            <a:r>
              <a:rPr sz="2200" spc="-565" dirty="0">
                <a:latin typeface="Noto Sans Mono CJK JP Bold"/>
                <a:cs typeface="Noto Sans Mono CJK JP Bold"/>
              </a:rPr>
              <a:t> </a:t>
            </a:r>
            <a:r>
              <a:rPr sz="2200" spc="5" dirty="0">
                <a:latin typeface="Noto Sans Mono CJK JP Bold"/>
                <a:cs typeface="Noto Sans Mono CJK JP Bold"/>
              </a:rPr>
              <a:t>数据</a:t>
            </a:r>
            <a:r>
              <a:rPr sz="2200" spc="-5" dirty="0">
                <a:latin typeface="Noto Sans Mono CJK JP Bold"/>
                <a:cs typeface="Noto Sans Mono CJK JP Bold"/>
              </a:rPr>
              <a:t>集</a:t>
            </a:r>
            <a:r>
              <a:rPr sz="2200" spc="-570" dirty="0">
                <a:latin typeface="Noto Sans Mono CJK JP Bold"/>
                <a:cs typeface="Noto Sans Mono CJK JP Bold"/>
              </a:rPr>
              <a:t> </a:t>
            </a:r>
            <a:r>
              <a:rPr sz="2200" i="1" spc="114" dirty="0">
                <a:latin typeface="Times New Roman"/>
                <a:cs typeface="Times New Roman"/>
              </a:rPr>
              <a:t>D</a:t>
            </a:r>
            <a:r>
              <a:rPr sz="2200" i="1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Noto Sans Mono CJK JP Bold"/>
                <a:cs typeface="Noto Sans Mono CJK JP Bold"/>
              </a:rPr>
              <a:t>进行划分所</a:t>
            </a:r>
            <a:r>
              <a:rPr sz="2200" spc="-5" dirty="0">
                <a:latin typeface="Noto Sans Mono CJK JP Bold"/>
                <a:cs typeface="Noto Sans Mono CJK JP Bold"/>
              </a:rPr>
              <a:t>获</a:t>
            </a:r>
            <a:r>
              <a:rPr sz="2200" dirty="0">
                <a:latin typeface="Noto Sans Mono CJK JP Bold"/>
                <a:cs typeface="Noto Sans Mono CJK JP Bold"/>
              </a:rPr>
              <a:t>得</a:t>
            </a:r>
            <a:r>
              <a:rPr sz="2200" spc="-5" dirty="0">
                <a:latin typeface="Noto Sans Mono CJK JP Bold"/>
                <a:cs typeface="Noto Sans Mono CJK JP Bold"/>
              </a:rPr>
              <a:t>的信</a:t>
            </a:r>
            <a:r>
              <a:rPr sz="220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增益</a:t>
            </a:r>
            <a:r>
              <a:rPr sz="2200" dirty="0">
                <a:latin typeface="Noto Sans Mono CJK JP Bold"/>
                <a:cs typeface="Noto Sans Mono CJK JP Bold"/>
              </a:rPr>
              <a:t>为</a:t>
            </a:r>
            <a:r>
              <a:rPr sz="2200" spc="-5" dirty="0">
                <a:latin typeface="Noto Sans Mono CJK JP Bold"/>
                <a:cs typeface="Noto Sans Mono CJK JP Bold"/>
              </a:rPr>
              <a:t>：</a:t>
            </a:r>
            <a:endParaRPr sz="2200">
              <a:latin typeface="Noto Sans Mono CJK JP Bold"/>
              <a:cs typeface="Noto Sans Mono CJK JP 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6107" y="2898648"/>
            <a:ext cx="5177155" cy="2404745"/>
            <a:chOff x="1626107" y="2898648"/>
            <a:chExt cx="5177155" cy="2404745"/>
          </a:xfrm>
        </p:grpSpPr>
        <p:sp>
          <p:nvSpPr>
            <p:cNvPr id="6" name="object 6"/>
            <p:cNvSpPr/>
            <p:nvPr/>
          </p:nvSpPr>
          <p:spPr>
            <a:xfrm>
              <a:off x="1626107" y="2898648"/>
              <a:ext cx="5175504" cy="1056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6422" y="3717798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895731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1503" y="3717798"/>
              <a:ext cx="86995" cy="820419"/>
            </a:xfrm>
            <a:custGeom>
              <a:avLst/>
              <a:gdLst/>
              <a:ahLst/>
              <a:cxnLst/>
              <a:rect l="l" t="t" r="r" b="b"/>
              <a:pathLst>
                <a:path w="86995" h="820420">
                  <a:moveTo>
                    <a:pt x="28956" y="733425"/>
                  </a:moveTo>
                  <a:lnTo>
                    <a:pt x="0" y="733425"/>
                  </a:lnTo>
                  <a:lnTo>
                    <a:pt x="43434" y="820293"/>
                  </a:lnTo>
                  <a:lnTo>
                    <a:pt x="79629" y="747903"/>
                  </a:lnTo>
                  <a:lnTo>
                    <a:pt x="28956" y="747903"/>
                  </a:lnTo>
                  <a:lnTo>
                    <a:pt x="28956" y="733425"/>
                  </a:lnTo>
                  <a:close/>
                </a:path>
                <a:path w="86995" h="820420">
                  <a:moveTo>
                    <a:pt x="57912" y="0"/>
                  </a:moveTo>
                  <a:lnTo>
                    <a:pt x="28956" y="0"/>
                  </a:lnTo>
                  <a:lnTo>
                    <a:pt x="28956" y="747903"/>
                  </a:lnTo>
                  <a:lnTo>
                    <a:pt x="57912" y="747903"/>
                  </a:lnTo>
                  <a:lnTo>
                    <a:pt x="57912" y="0"/>
                  </a:lnTo>
                  <a:close/>
                </a:path>
                <a:path w="86995" h="820420">
                  <a:moveTo>
                    <a:pt x="86868" y="733425"/>
                  </a:moveTo>
                  <a:lnTo>
                    <a:pt x="57912" y="733425"/>
                  </a:lnTo>
                  <a:lnTo>
                    <a:pt x="57912" y="747903"/>
                  </a:lnTo>
                  <a:lnTo>
                    <a:pt x="79629" y="747903"/>
                  </a:lnTo>
                  <a:lnTo>
                    <a:pt x="86868" y="7334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4681" y="4045458"/>
              <a:ext cx="2108200" cy="0"/>
            </a:xfrm>
            <a:custGeom>
              <a:avLst/>
              <a:gdLst/>
              <a:ahLst/>
              <a:cxnLst/>
              <a:rect l="l" t="t" r="r" b="b"/>
              <a:pathLst>
                <a:path w="2108200">
                  <a:moveTo>
                    <a:pt x="0" y="0"/>
                  </a:moveTo>
                  <a:lnTo>
                    <a:pt x="2108073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0639" y="4043807"/>
              <a:ext cx="86995" cy="504190"/>
            </a:xfrm>
            <a:custGeom>
              <a:avLst/>
              <a:gdLst/>
              <a:ahLst/>
              <a:cxnLst/>
              <a:rect l="l" t="t" r="r" b="b"/>
              <a:pathLst>
                <a:path w="86995" h="504189">
                  <a:moveTo>
                    <a:pt x="28959" y="417364"/>
                  </a:moveTo>
                  <a:lnTo>
                    <a:pt x="0" y="417576"/>
                  </a:lnTo>
                  <a:lnTo>
                    <a:pt x="44195" y="504063"/>
                  </a:lnTo>
                  <a:lnTo>
                    <a:pt x="79590" y="431800"/>
                  </a:lnTo>
                  <a:lnTo>
                    <a:pt x="29082" y="431800"/>
                  </a:lnTo>
                  <a:lnTo>
                    <a:pt x="28959" y="417364"/>
                  </a:lnTo>
                  <a:close/>
                </a:path>
                <a:path w="86995" h="504189">
                  <a:moveTo>
                    <a:pt x="57915" y="417152"/>
                  </a:moveTo>
                  <a:lnTo>
                    <a:pt x="28959" y="417364"/>
                  </a:lnTo>
                  <a:lnTo>
                    <a:pt x="29082" y="431800"/>
                  </a:lnTo>
                  <a:lnTo>
                    <a:pt x="58038" y="431673"/>
                  </a:lnTo>
                  <a:lnTo>
                    <a:pt x="57915" y="417152"/>
                  </a:lnTo>
                  <a:close/>
                </a:path>
                <a:path w="86995" h="504189">
                  <a:moveTo>
                    <a:pt x="86867" y="416941"/>
                  </a:moveTo>
                  <a:lnTo>
                    <a:pt x="57915" y="417152"/>
                  </a:lnTo>
                  <a:lnTo>
                    <a:pt x="58038" y="431673"/>
                  </a:lnTo>
                  <a:lnTo>
                    <a:pt x="29082" y="431800"/>
                  </a:lnTo>
                  <a:lnTo>
                    <a:pt x="79590" y="431800"/>
                  </a:lnTo>
                  <a:lnTo>
                    <a:pt x="86867" y="416941"/>
                  </a:lnTo>
                  <a:close/>
                </a:path>
                <a:path w="86995" h="504189">
                  <a:moveTo>
                    <a:pt x="54355" y="0"/>
                  </a:moveTo>
                  <a:lnTo>
                    <a:pt x="25399" y="254"/>
                  </a:lnTo>
                  <a:lnTo>
                    <a:pt x="28959" y="417364"/>
                  </a:lnTo>
                  <a:lnTo>
                    <a:pt x="57915" y="417152"/>
                  </a:lnTo>
                  <a:lnTo>
                    <a:pt x="543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5587" y="2965704"/>
              <a:ext cx="650875" cy="970915"/>
            </a:xfrm>
            <a:custGeom>
              <a:avLst/>
              <a:gdLst/>
              <a:ahLst/>
              <a:cxnLst/>
              <a:rect l="l" t="t" r="r" b="b"/>
              <a:pathLst>
                <a:path w="650875" h="970914">
                  <a:moveTo>
                    <a:pt x="650748" y="0"/>
                  </a:moveTo>
                  <a:lnTo>
                    <a:pt x="0" y="0"/>
                  </a:lnTo>
                  <a:lnTo>
                    <a:pt x="0" y="970788"/>
                  </a:lnTo>
                  <a:lnTo>
                    <a:pt x="650748" y="970788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FF00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5217" y="3899154"/>
              <a:ext cx="86995" cy="1403985"/>
            </a:xfrm>
            <a:custGeom>
              <a:avLst/>
              <a:gdLst/>
              <a:ahLst/>
              <a:cxnLst/>
              <a:rect l="l" t="t" r="r" b="b"/>
              <a:pathLst>
                <a:path w="86995" h="1403985">
                  <a:moveTo>
                    <a:pt x="29027" y="1317159"/>
                  </a:moveTo>
                  <a:lnTo>
                    <a:pt x="0" y="1317244"/>
                  </a:lnTo>
                  <a:lnTo>
                    <a:pt x="43815" y="1403985"/>
                  </a:lnTo>
                  <a:lnTo>
                    <a:pt x="79577" y="1331722"/>
                  </a:lnTo>
                  <a:lnTo>
                    <a:pt x="29083" y="1331722"/>
                  </a:lnTo>
                  <a:lnTo>
                    <a:pt x="29027" y="1317159"/>
                  </a:lnTo>
                  <a:close/>
                </a:path>
                <a:path w="86995" h="1403985">
                  <a:moveTo>
                    <a:pt x="57983" y="1317074"/>
                  </a:moveTo>
                  <a:lnTo>
                    <a:pt x="29027" y="1317159"/>
                  </a:lnTo>
                  <a:lnTo>
                    <a:pt x="29083" y="1331722"/>
                  </a:lnTo>
                  <a:lnTo>
                    <a:pt x="58039" y="1331595"/>
                  </a:lnTo>
                  <a:lnTo>
                    <a:pt x="57983" y="1317074"/>
                  </a:lnTo>
                  <a:close/>
                </a:path>
                <a:path w="86995" h="1403985">
                  <a:moveTo>
                    <a:pt x="86868" y="1316990"/>
                  </a:moveTo>
                  <a:lnTo>
                    <a:pt x="57983" y="1317074"/>
                  </a:lnTo>
                  <a:lnTo>
                    <a:pt x="58039" y="1331595"/>
                  </a:lnTo>
                  <a:lnTo>
                    <a:pt x="29083" y="1331722"/>
                  </a:lnTo>
                  <a:lnTo>
                    <a:pt x="79577" y="1331722"/>
                  </a:lnTo>
                  <a:lnTo>
                    <a:pt x="86868" y="1316990"/>
                  </a:lnTo>
                  <a:close/>
                </a:path>
                <a:path w="86995" h="1403985">
                  <a:moveTo>
                    <a:pt x="52959" y="0"/>
                  </a:moveTo>
                  <a:lnTo>
                    <a:pt x="24003" y="0"/>
                  </a:lnTo>
                  <a:lnTo>
                    <a:pt x="29027" y="1317159"/>
                  </a:lnTo>
                  <a:lnTo>
                    <a:pt x="57983" y="1317074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841" y="4576394"/>
            <a:ext cx="7566559" cy="1748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9830">
              <a:lnSpc>
                <a:spcPct val="100000"/>
              </a:lnSpc>
              <a:spcBef>
                <a:spcPts val="105"/>
              </a:spcBef>
              <a:tabLst>
                <a:tab pos="5450205" algn="l"/>
              </a:tabLst>
            </a:pP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划分</a:t>
            </a:r>
            <a:r>
              <a:rPr sz="20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前</a:t>
            </a:r>
            <a:r>
              <a:rPr sz="2000" spc="-1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的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信</a:t>
            </a:r>
            <a:r>
              <a:rPr sz="2000" spc="-1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息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熵</a:t>
            </a:r>
            <a:r>
              <a:rPr sz="200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	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划分</a:t>
            </a:r>
            <a:r>
              <a:rPr sz="2000" spc="-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后</a:t>
            </a:r>
            <a:r>
              <a:rPr sz="2000" spc="-10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的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信</a:t>
            </a:r>
            <a:r>
              <a:rPr sz="2000" spc="-1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息</a:t>
            </a:r>
            <a:r>
              <a:rPr sz="2000" spc="5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熵</a:t>
            </a:r>
            <a:endParaRPr sz="20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Noto Sans Mono CJK JP Bold"/>
              <a:cs typeface="Noto Sans Mono CJK JP Bold"/>
            </a:endParaRPr>
          </a:p>
          <a:p>
            <a:pPr marL="4193540" marR="1059180" indent="-200025">
              <a:lnSpc>
                <a:spcPct val="104000"/>
              </a:lnSpc>
            </a:pP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第</a:t>
            </a:r>
            <a:r>
              <a:rPr sz="2000" spc="-34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sz="2000" i="1" spc="11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00" i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个分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支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的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权</a:t>
            </a:r>
            <a:r>
              <a:rPr sz="2000" spc="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重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,  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样本越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多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越</a:t>
            </a:r>
            <a:r>
              <a:rPr sz="2000" spc="-15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重</a:t>
            </a:r>
            <a:r>
              <a:rPr sz="2000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要</a:t>
            </a:r>
            <a:endParaRPr sz="20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55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ID3</a:t>
            </a:r>
            <a:r>
              <a:rPr sz="1800" dirty="0">
                <a:latin typeface="Noto Sans Mono CJK JP Bold"/>
                <a:cs typeface="Noto Sans Mono CJK JP Bold"/>
              </a:rPr>
              <a:t>算法中使用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841" y="245110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Noto Sans Mono CJK JP Bold"/>
                <a:cs typeface="Noto Sans Mono CJK JP Bold"/>
              </a:rPr>
              <a:t>个例子</a:t>
            </a:r>
            <a:endParaRPr sz="2800">
              <a:latin typeface="Noto Sans Mono CJK JP Bold"/>
              <a:cs typeface="Noto Sans Mono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286" y="5735378"/>
            <a:ext cx="785904" cy="25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9063" y="5837693"/>
            <a:ext cx="169545" cy="59055"/>
          </a:xfrm>
          <a:custGeom>
            <a:avLst/>
            <a:gdLst/>
            <a:ahLst/>
            <a:cxnLst/>
            <a:rect l="l" t="t" r="r" b="b"/>
            <a:pathLst>
              <a:path w="169544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6496" y="58755"/>
                </a:lnTo>
                <a:lnTo>
                  <a:pt x="160666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4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6496" y="8714"/>
                </a:lnTo>
                <a:lnTo>
                  <a:pt x="160666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4769" y="5861611"/>
            <a:ext cx="158750" cy="11430"/>
          </a:xfrm>
          <a:custGeom>
            <a:avLst/>
            <a:gdLst/>
            <a:ahLst/>
            <a:cxnLst/>
            <a:rect l="l" t="t" r="r" b="b"/>
            <a:pathLst>
              <a:path w="158750" h="11429">
                <a:moveTo>
                  <a:pt x="158501" y="0"/>
                </a:moveTo>
                <a:lnTo>
                  <a:pt x="2165" y="2188"/>
                </a:lnTo>
                <a:lnTo>
                  <a:pt x="0" y="4365"/>
                </a:lnTo>
                <a:lnTo>
                  <a:pt x="2165" y="8718"/>
                </a:lnTo>
                <a:lnTo>
                  <a:pt x="10865" y="10895"/>
                </a:lnTo>
                <a:lnTo>
                  <a:pt x="149801" y="10895"/>
                </a:lnTo>
                <a:lnTo>
                  <a:pt x="158501" y="8718"/>
                </a:lnTo>
                <a:lnTo>
                  <a:pt x="158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0355" y="5491627"/>
            <a:ext cx="73817" cy="115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3585" y="5683165"/>
            <a:ext cx="623064" cy="365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58782" y="6118459"/>
            <a:ext cx="310515" cy="120014"/>
            <a:chOff x="2958782" y="6118459"/>
            <a:chExt cx="310515" cy="120014"/>
          </a:xfrm>
        </p:grpSpPr>
        <p:sp>
          <p:nvSpPr>
            <p:cNvPr id="9" name="object 9"/>
            <p:cNvSpPr/>
            <p:nvPr/>
          </p:nvSpPr>
          <p:spPr>
            <a:xfrm>
              <a:off x="2958782" y="6118459"/>
              <a:ext cx="223619" cy="119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8425" y="6122813"/>
              <a:ext cx="60960" cy="115570"/>
            </a:xfrm>
            <a:custGeom>
              <a:avLst/>
              <a:gdLst/>
              <a:ahLst/>
              <a:cxnLst/>
              <a:rect l="l" t="t" r="r" b="b"/>
              <a:pathLst>
                <a:path w="60960" h="115570">
                  <a:moveTo>
                    <a:pt x="39093" y="0"/>
                  </a:moveTo>
                  <a:lnTo>
                    <a:pt x="30393" y="2176"/>
                  </a:lnTo>
                  <a:lnTo>
                    <a:pt x="26062" y="4353"/>
                  </a:lnTo>
                  <a:lnTo>
                    <a:pt x="23896" y="6530"/>
                  </a:lnTo>
                  <a:lnTo>
                    <a:pt x="17362" y="8707"/>
                  </a:lnTo>
                  <a:lnTo>
                    <a:pt x="0" y="8707"/>
                  </a:lnTo>
                  <a:lnTo>
                    <a:pt x="0" y="15237"/>
                  </a:lnTo>
                  <a:lnTo>
                    <a:pt x="17362" y="15237"/>
                  </a:lnTo>
                  <a:lnTo>
                    <a:pt x="23896" y="13060"/>
                  </a:lnTo>
                  <a:lnTo>
                    <a:pt x="23896" y="106649"/>
                  </a:lnTo>
                  <a:lnTo>
                    <a:pt x="6534" y="108826"/>
                  </a:lnTo>
                  <a:lnTo>
                    <a:pt x="2165" y="108826"/>
                  </a:lnTo>
                  <a:lnTo>
                    <a:pt x="2165" y="115356"/>
                  </a:lnTo>
                  <a:lnTo>
                    <a:pt x="60786" y="115356"/>
                  </a:lnTo>
                  <a:lnTo>
                    <a:pt x="60786" y="108826"/>
                  </a:lnTo>
                  <a:lnTo>
                    <a:pt x="54290" y="108826"/>
                  </a:lnTo>
                  <a:lnTo>
                    <a:pt x="41259" y="106649"/>
                  </a:lnTo>
                  <a:lnTo>
                    <a:pt x="39093" y="102295"/>
                  </a:lnTo>
                  <a:lnTo>
                    <a:pt x="39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38302" y="5750620"/>
            <a:ext cx="681647" cy="232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4161" y="5837693"/>
            <a:ext cx="169545" cy="59055"/>
          </a:xfrm>
          <a:custGeom>
            <a:avLst/>
            <a:gdLst/>
            <a:ahLst/>
            <a:cxnLst/>
            <a:rect l="l" t="t" r="r" b="b"/>
            <a:pathLst>
              <a:path w="169545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8700" y="58755"/>
                </a:lnTo>
                <a:lnTo>
                  <a:pt x="160666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5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8700" y="8714"/>
                </a:lnTo>
                <a:lnTo>
                  <a:pt x="160666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2070" y="5861611"/>
            <a:ext cx="158750" cy="11430"/>
          </a:xfrm>
          <a:custGeom>
            <a:avLst/>
            <a:gdLst/>
            <a:ahLst/>
            <a:cxnLst/>
            <a:rect l="l" t="t" r="r" b="b"/>
            <a:pathLst>
              <a:path w="158750" h="11429">
                <a:moveTo>
                  <a:pt x="158463" y="0"/>
                </a:moveTo>
                <a:lnTo>
                  <a:pt x="2165" y="2188"/>
                </a:lnTo>
                <a:lnTo>
                  <a:pt x="0" y="4365"/>
                </a:lnTo>
                <a:lnTo>
                  <a:pt x="2165" y="8718"/>
                </a:lnTo>
                <a:lnTo>
                  <a:pt x="8662" y="10895"/>
                </a:lnTo>
                <a:lnTo>
                  <a:pt x="149763" y="10895"/>
                </a:lnTo>
                <a:lnTo>
                  <a:pt x="158463" y="8718"/>
                </a:lnTo>
                <a:lnTo>
                  <a:pt x="158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908289" y="5735378"/>
            <a:ext cx="359410" cy="379095"/>
            <a:chOff x="4908289" y="5735378"/>
            <a:chExt cx="359410" cy="379095"/>
          </a:xfrm>
        </p:grpSpPr>
        <p:sp>
          <p:nvSpPr>
            <p:cNvPr id="15" name="object 15"/>
            <p:cNvSpPr/>
            <p:nvPr/>
          </p:nvSpPr>
          <p:spPr>
            <a:xfrm>
              <a:off x="4908283" y="5735383"/>
              <a:ext cx="359410" cy="259079"/>
            </a:xfrm>
            <a:custGeom>
              <a:avLst/>
              <a:gdLst/>
              <a:ahLst/>
              <a:cxnLst/>
              <a:rect l="l" t="t" r="r" b="b"/>
              <a:pathLst>
                <a:path w="359410" h="259079">
                  <a:moveTo>
                    <a:pt x="58623" y="0"/>
                  </a:moveTo>
                  <a:lnTo>
                    <a:pt x="49923" y="4381"/>
                  </a:lnTo>
                  <a:lnTo>
                    <a:pt x="41262" y="13055"/>
                  </a:lnTo>
                  <a:lnTo>
                    <a:pt x="39090" y="13055"/>
                  </a:lnTo>
                  <a:lnTo>
                    <a:pt x="39090" y="17437"/>
                  </a:lnTo>
                  <a:lnTo>
                    <a:pt x="32562" y="23952"/>
                  </a:lnTo>
                  <a:lnTo>
                    <a:pt x="30391" y="23952"/>
                  </a:lnTo>
                  <a:lnTo>
                    <a:pt x="30391" y="28295"/>
                  </a:lnTo>
                  <a:lnTo>
                    <a:pt x="28232" y="28295"/>
                  </a:lnTo>
                  <a:lnTo>
                    <a:pt x="28232" y="32677"/>
                  </a:lnTo>
                  <a:lnTo>
                    <a:pt x="26060" y="32677"/>
                  </a:lnTo>
                  <a:lnTo>
                    <a:pt x="26060" y="37007"/>
                  </a:lnTo>
                  <a:lnTo>
                    <a:pt x="23901" y="37007"/>
                  </a:lnTo>
                  <a:lnTo>
                    <a:pt x="23901" y="41351"/>
                  </a:lnTo>
                  <a:lnTo>
                    <a:pt x="21729" y="43535"/>
                  </a:lnTo>
                  <a:lnTo>
                    <a:pt x="19532" y="43535"/>
                  </a:lnTo>
                  <a:lnTo>
                    <a:pt x="19532" y="50063"/>
                  </a:lnTo>
                  <a:lnTo>
                    <a:pt x="17360" y="50063"/>
                  </a:lnTo>
                  <a:lnTo>
                    <a:pt x="17360" y="54406"/>
                  </a:lnTo>
                  <a:lnTo>
                    <a:pt x="15201" y="54406"/>
                  </a:lnTo>
                  <a:lnTo>
                    <a:pt x="15201" y="58775"/>
                  </a:lnTo>
                  <a:lnTo>
                    <a:pt x="13030" y="58775"/>
                  </a:lnTo>
                  <a:lnTo>
                    <a:pt x="13030" y="63119"/>
                  </a:lnTo>
                  <a:lnTo>
                    <a:pt x="10871" y="63119"/>
                  </a:lnTo>
                  <a:lnTo>
                    <a:pt x="10871" y="69646"/>
                  </a:lnTo>
                  <a:lnTo>
                    <a:pt x="8699" y="69646"/>
                  </a:lnTo>
                  <a:lnTo>
                    <a:pt x="8699" y="76174"/>
                  </a:lnTo>
                  <a:lnTo>
                    <a:pt x="6540" y="76174"/>
                  </a:lnTo>
                  <a:lnTo>
                    <a:pt x="6540" y="84886"/>
                  </a:lnTo>
                  <a:lnTo>
                    <a:pt x="4330" y="84886"/>
                  </a:lnTo>
                  <a:lnTo>
                    <a:pt x="4330" y="97942"/>
                  </a:lnTo>
                  <a:lnTo>
                    <a:pt x="2171" y="97942"/>
                  </a:lnTo>
                  <a:lnTo>
                    <a:pt x="2171" y="128422"/>
                  </a:lnTo>
                  <a:lnTo>
                    <a:pt x="0" y="130594"/>
                  </a:lnTo>
                  <a:lnTo>
                    <a:pt x="2171" y="163245"/>
                  </a:lnTo>
                  <a:lnTo>
                    <a:pt x="4330" y="174129"/>
                  </a:lnTo>
                  <a:lnTo>
                    <a:pt x="8699" y="191541"/>
                  </a:lnTo>
                  <a:lnTo>
                    <a:pt x="10871" y="195897"/>
                  </a:lnTo>
                  <a:lnTo>
                    <a:pt x="13030" y="202425"/>
                  </a:lnTo>
                  <a:lnTo>
                    <a:pt x="15201" y="206781"/>
                  </a:lnTo>
                  <a:lnTo>
                    <a:pt x="17360" y="213309"/>
                  </a:lnTo>
                  <a:lnTo>
                    <a:pt x="19532" y="215493"/>
                  </a:lnTo>
                  <a:lnTo>
                    <a:pt x="23901" y="224193"/>
                  </a:lnTo>
                  <a:lnTo>
                    <a:pt x="26060" y="226364"/>
                  </a:lnTo>
                  <a:lnTo>
                    <a:pt x="28232" y="230720"/>
                  </a:lnTo>
                  <a:lnTo>
                    <a:pt x="30391" y="232905"/>
                  </a:lnTo>
                  <a:lnTo>
                    <a:pt x="32562" y="237248"/>
                  </a:lnTo>
                  <a:lnTo>
                    <a:pt x="36931" y="241604"/>
                  </a:lnTo>
                  <a:lnTo>
                    <a:pt x="39090" y="245960"/>
                  </a:lnTo>
                  <a:lnTo>
                    <a:pt x="49923" y="256844"/>
                  </a:lnTo>
                  <a:lnTo>
                    <a:pt x="54292" y="259016"/>
                  </a:lnTo>
                  <a:lnTo>
                    <a:pt x="58623" y="259016"/>
                  </a:lnTo>
                  <a:lnTo>
                    <a:pt x="56451" y="254660"/>
                  </a:lnTo>
                  <a:lnTo>
                    <a:pt x="54292" y="252488"/>
                  </a:lnTo>
                  <a:lnTo>
                    <a:pt x="52120" y="248132"/>
                  </a:lnTo>
                  <a:lnTo>
                    <a:pt x="47752" y="243789"/>
                  </a:lnTo>
                  <a:lnTo>
                    <a:pt x="45593" y="239433"/>
                  </a:lnTo>
                  <a:lnTo>
                    <a:pt x="41262" y="235077"/>
                  </a:lnTo>
                  <a:lnTo>
                    <a:pt x="39090" y="230720"/>
                  </a:lnTo>
                  <a:lnTo>
                    <a:pt x="36931" y="228549"/>
                  </a:lnTo>
                  <a:lnTo>
                    <a:pt x="26060" y="206781"/>
                  </a:lnTo>
                  <a:lnTo>
                    <a:pt x="23901" y="200253"/>
                  </a:lnTo>
                  <a:lnTo>
                    <a:pt x="17360" y="174129"/>
                  </a:lnTo>
                  <a:lnTo>
                    <a:pt x="15201" y="158902"/>
                  </a:lnTo>
                  <a:lnTo>
                    <a:pt x="13030" y="130594"/>
                  </a:lnTo>
                  <a:lnTo>
                    <a:pt x="15201" y="128422"/>
                  </a:lnTo>
                  <a:lnTo>
                    <a:pt x="15201" y="97942"/>
                  </a:lnTo>
                  <a:lnTo>
                    <a:pt x="17360" y="97942"/>
                  </a:lnTo>
                  <a:lnTo>
                    <a:pt x="17360" y="84886"/>
                  </a:lnTo>
                  <a:lnTo>
                    <a:pt x="19532" y="84886"/>
                  </a:lnTo>
                  <a:lnTo>
                    <a:pt x="19532" y="76174"/>
                  </a:lnTo>
                  <a:lnTo>
                    <a:pt x="21729" y="76174"/>
                  </a:lnTo>
                  <a:lnTo>
                    <a:pt x="21729" y="67500"/>
                  </a:lnTo>
                  <a:lnTo>
                    <a:pt x="23901" y="67500"/>
                  </a:lnTo>
                  <a:lnTo>
                    <a:pt x="23901" y="58775"/>
                  </a:lnTo>
                  <a:lnTo>
                    <a:pt x="26060" y="58775"/>
                  </a:lnTo>
                  <a:lnTo>
                    <a:pt x="26060" y="54406"/>
                  </a:lnTo>
                  <a:lnTo>
                    <a:pt x="28232" y="54406"/>
                  </a:lnTo>
                  <a:lnTo>
                    <a:pt x="28232" y="50063"/>
                  </a:lnTo>
                  <a:lnTo>
                    <a:pt x="30391" y="50063"/>
                  </a:lnTo>
                  <a:lnTo>
                    <a:pt x="30391" y="45732"/>
                  </a:lnTo>
                  <a:lnTo>
                    <a:pt x="32562" y="45732"/>
                  </a:lnTo>
                  <a:lnTo>
                    <a:pt x="32562" y="39204"/>
                  </a:lnTo>
                  <a:lnTo>
                    <a:pt x="34721" y="39204"/>
                  </a:lnTo>
                  <a:lnTo>
                    <a:pt x="34721" y="34823"/>
                  </a:lnTo>
                  <a:lnTo>
                    <a:pt x="36931" y="34823"/>
                  </a:lnTo>
                  <a:lnTo>
                    <a:pt x="36931" y="30480"/>
                  </a:lnTo>
                  <a:lnTo>
                    <a:pt x="39090" y="30480"/>
                  </a:lnTo>
                  <a:lnTo>
                    <a:pt x="41262" y="28295"/>
                  </a:lnTo>
                  <a:lnTo>
                    <a:pt x="41262" y="23952"/>
                  </a:lnTo>
                  <a:lnTo>
                    <a:pt x="43421" y="23952"/>
                  </a:lnTo>
                  <a:lnTo>
                    <a:pt x="49923" y="17437"/>
                  </a:lnTo>
                  <a:lnTo>
                    <a:pt x="49923" y="13055"/>
                  </a:lnTo>
                  <a:lnTo>
                    <a:pt x="52120" y="13055"/>
                  </a:lnTo>
                  <a:lnTo>
                    <a:pt x="56451" y="8712"/>
                  </a:lnTo>
                  <a:lnTo>
                    <a:pt x="56451" y="4381"/>
                  </a:lnTo>
                  <a:lnTo>
                    <a:pt x="58623" y="4381"/>
                  </a:lnTo>
                  <a:lnTo>
                    <a:pt x="58623" y="0"/>
                  </a:lnTo>
                  <a:close/>
                </a:path>
                <a:path w="359410" h="259079">
                  <a:moveTo>
                    <a:pt x="359283" y="138480"/>
                  </a:moveTo>
                  <a:lnTo>
                    <a:pt x="356857" y="136042"/>
                  </a:lnTo>
                  <a:lnTo>
                    <a:pt x="96875" y="136042"/>
                  </a:lnTo>
                  <a:lnTo>
                    <a:pt x="94449" y="138480"/>
                  </a:lnTo>
                  <a:lnTo>
                    <a:pt x="94449" y="144487"/>
                  </a:lnTo>
                  <a:lnTo>
                    <a:pt x="96875" y="146926"/>
                  </a:lnTo>
                  <a:lnTo>
                    <a:pt x="356857" y="146926"/>
                  </a:lnTo>
                  <a:lnTo>
                    <a:pt x="359283" y="144487"/>
                  </a:lnTo>
                  <a:lnTo>
                    <a:pt x="359283" y="13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863" y="5937804"/>
              <a:ext cx="84683" cy="171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7105" y="5933450"/>
              <a:ext cx="110707" cy="1806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081987" y="5583039"/>
            <a:ext cx="104173" cy="176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338128" y="5750620"/>
            <a:ext cx="704850" cy="363855"/>
            <a:chOff x="5338128" y="5750620"/>
            <a:chExt cx="704850" cy="363855"/>
          </a:xfrm>
        </p:grpSpPr>
        <p:sp>
          <p:nvSpPr>
            <p:cNvPr id="20" name="object 20"/>
            <p:cNvSpPr/>
            <p:nvPr/>
          </p:nvSpPr>
          <p:spPr>
            <a:xfrm>
              <a:off x="5338128" y="5750620"/>
              <a:ext cx="399482" cy="23289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7768" y="5871420"/>
              <a:ext cx="265430" cy="11430"/>
            </a:xfrm>
            <a:custGeom>
              <a:avLst/>
              <a:gdLst/>
              <a:ahLst/>
              <a:cxnLst/>
              <a:rect l="l" t="t" r="r" b="b"/>
              <a:pathLst>
                <a:path w="265429" h="11429">
                  <a:moveTo>
                    <a:pt x="262408" y="0"/>
                  </a:moveTo>
                  <a:lnTo>
                    <a:pt x="2431" y="0"/>
                  </a:lnTo>
                  <a:lnTo>
                    <a:pt x="0" y="2434"/>
                  </a:lnTo>
                  <a:lnTo>
                    <a:pt x="0" y="8446"/>
                  </a:lnTo>
                  <a:lnTo>
                    <a:pt x="2431" y="10880"/>
                  </a:lnTo>
                  <a:lnTo>
                    <a:pt x="262408" y="10880"/>
                  </a:lnTo>
                  <a:lnTo>
                    <a:pt x="264840" y="8446"/>
                  </a:lnTo>
                  <a:lnTo>
                    <a:pt x="264840" y="2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07059" y="5937804"/>
              <a:ext cx="82518" cy="1719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4302" y="5933450"/>
              <a:ext cx="110707" cy="18065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857018" y="5583039"/>
            <a:ext cx="106376" cy="176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4890" y="5781103"/>
            <a:ext cx="169329" cy="1675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879" y="5583039"/>
            <a:ext cx="104211" cy="176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6463" y="5871420"/>
            <a:ext cx="267335" cy="11430"/>
          </a:xfrm>
          <a:custGeom>
            <a:avLst/>
            <a:gdLst/>
            <a:ahLst/>
            <a:cxnLst/>
            <a:rect l="l" t="t" r="r" b="b"/>
            <a:pathLst>
              <a:path w="267334" h="11429">
                <a:moveTo>
                  <a:pt x="264612" y="0"/>
                </a:moveTo>
                <a:lnTo>
                  <a:pt x="2431" y="0"/>
                </a:lnTo>
                <a:lnTo>
                  <a:pt x="0" y="2434"/>
                </a:lnTo>
                <a:lnTo>
                  <a:pt x="0" y="8446"/>
                </a:lnTo>
                <a:lnTo>
                  <a:pt x="2431" y="10880"/>
                </a:lnTo>
                <a:lnTo>
                  <a:pt x="264612" y="10880"/>
                </a:lnTo>
                <a:lnTo>
                  <a:pt x="267043" y="8446"/>
                </a:lnTo>
                <a:lnTo>
                  <a:pt x="267043" y="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425793" y="5933451"/>
            <a:ext cx="227965" cy="180975"/>
            <a:chOff x="6425793" y="5933451"/>
            <a:chExt cx="227965" cy="180975"/>
          </a:xfrm>
        </p:grpSpPr>
        <p:sp>
          <p:nvSpPr>
            <p:cNvPr id="29" name="object 29"/>
            <p:cNvSpPr/>
            <p:nvPr/>
          </p:nvSpPr>
          <p:spPr>
            <a:xfrm>
              <a:off x="6425793" y="5937804"/>
              <a:ext cx="82480" cy="1719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43035" y="5933451"/>
              <a:ext cx="110707" cy="18065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734057" y="5735378"/>
            <a:ext cx="799465" cy="379095"/>
            <a:chOff x="6734057" y="5735378"/>
            <a:chExt cx="799465" cy="379095"/>
          </a:xfrm>
        </p:grpSpPr>
        <p:sp>
          <p:nvSpPr>
            <p:cNvPr id="32" name="object 32"/>
            <p:cNvSpPr/>
            <p:nvPr/>
          </p:nvSpPr>
          <p:spPr>
            <a:xfrm>
              <a:off x="6734057" y="5750620"/>
              <a:ext cx="399482" cy="2328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73698" y="5871420"/>
              <a:ext cx="265430" cy="11430"/>
            </a:xfrm>
            <a:custGeom>
              <a:avLst/>
              <a:gdLst/>
              <a:ahLst/>
              <a:cxnLst/>
              <a:rect l="l" t="t" r="r" b="b"/>
              <a:pathLst>
                <a:path w="265429" h="11429">
                  <a:moveTo>
                    <a:pt x="262408" y="0"/>
                  </a:moveTo>
                  <a:lnTo>
                    <a:pt x="2431" y="0"/>
                  </a:lnTo>
                  <a:lnTo>
                    <a:pt x="0" y="2434"/>
                  </a:lnTo>
                  <a:lnTo>
                    <a:pt x="0" y="8446"/>
                  </a:lnTo>
                  <a:lnTo>
                    <a:pt x="2431" y="10880"/>
                  </a:lnTo>
                  <a:lnTo>
                    <a:pt x="262408" y="10880"/>
                  </a:lnTo>
                  <a:lnTo>
                    <a:pt x="264840" y="8446"/>
                  </a:lnTo>
                  <a:lnTo>
                    <a:pt x="264840" y="2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02989" y="5937804"/>
              <a:ext cx="82518" cy="17194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20232" y="5933450"/>
              <a:ext cx="108542" cy="18065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74364" y="5735378"/>
              <a:ext cx="59055" cy="259079"/>
            </a:xfrm>
            <a:custGeom>
              <a:avLst/>
              <a:gdLst/>
              <a:ahLst/>
              <a:cxnLst/>
              <a:rect l="l" t="t" r="r" b="b"/>
              <a:pathLst>
                <a:path w="59054" h="259079">
                  <a:moveTo>
                    <a:pt x="6496" y="0"/>
                  </a:moveTo>
                  <a:lnTo>
                    <a:pt x="0" y="2188"/>
                  </a:lnTo>
                  <a:lnTo>
                    <a:pt x="2165" y="4376"/>
                  </a:lnTo>
                  <a:lnTo>
                    <a:pt x="4331" y="8714"/>
                  </a:lnTo>
                  <a:lnTo>
                    <a:pt x="10865" y="15241"/>
                  </a:lnTo>
                  <a:lnTo>
                    <a:pt x="13031" y="19579"/>
                  </a:lnTo>
                  <a:lnTo>
                    <a:pt x="17362" y="23956"/>
                  </a:lnTo>
                  <a:lnTo>
                    <a:pt x="19527" y="28294"/>
                  </a:lnTo>
                  <a:lnTo>
                    <a:pt x="21693" y="30483"/>
                  </a:lnTo>
                  <a:lnTo>
                    <a:pt x="28227" y="43536"/>
                  </a:lnTo>
                  <a:lnTo>
                    <a:pt x="30393" y="50063"/>
                  </a:lnTo>
                  <a:lnTo>
                    <a:pt x="34724" y="58778"/>
                  </a:lnTo>
                  <a:lnTo>
                    <a:pt x="41259" y="84884"/>
                  </a:lnTo>
                  <a:lnTo>
                    <a:pt x="43424" y="100126"/>
                  </a:lnTo>
                  <a:lnTo>
                    <a:pt x="45590" y="161070"/>
                  </a:lnTo>
                  <a:lnTo>
                    <a:pt x="43424" y="161070"/>
                  </a:lnTo>
                  <a:lnTo>
                    <a:pt x="43424" y="174131"/>
                  </a:lnTo>
                  <a:lnTo>
                    <a:pt x="41259" y="174131"/>
                  </a:lnTo>
                  <a:lnTo>
                    <a:pt x="41259" y="182838"/>
                  </a:lnTo>
                  <a:lnTo>
                    <a:pt x="39093" y="182838"/>
                  </a:lnTo>
                  <a:lnTo>
                    <a:pt x="39093" y="191541"/>
                  </a:lnTo>
                  <a:lnTo>
                    <a:pt x="36889" y="191541"/>
                  </a:lnTo>
                  <a:lnTo>
                    <a:pt x="36889" y="200249"/>
                  </a:lnTo>
                  <a:lnTo>
                    <a:pt x="34724" y="200249"/>
                  </a:lnTo>
                  <a:lnTo>
                    <a:pt x="34724" y="204602"/>
                  </a:lnTo>
                  <a:lnTo>
                    <a:pt x="32558" y="204602"/>
                  </a:lnTo>
                  <a:lnTo>
                    <a:pt x="32558" y="208956"/>
                  </a:lnTo>
                  <a:lnTo>
                    <a:pt x="30393" y="208956"/>
                  </a:lnTo>
                  <a:lnTo>
                    <a:pt x="30393" y="213310"/>
                  </a:lnTo>
                  <a:lnTo>
                    <a:pt x="28227" y="213310"/>
                  </a:lnTo>
                  <a:lnTo>
                    <a:pt x="28227" y="219840"/>
                  </a:lnTo>
                  <a:lnTo>
                    <a:pt x="26062" y="219840"/>
                  </a:lnTo>
                  <a:lnTo>
                    <a:pt x="26062" y="224190"/>
                  </a:lnTo>
                  <a:lnTo>
                    <a:pt x="23896" y="224190"/>
                  </a:lnTo>
                  <a:lnTo>
                    <a:pt x="23896" y="228544"/>
                  </a:lnTo>
                  <a:lnTo>
                    <a:pt x="21693" y="230720"/>
                  </a:lnTo>
                  <a:lnTo>
                    <a:pt x="19527" y="230720"/>
                  </a:lnTo>
                  <a:lnTo>
                    <a:pt x="19527" y="235074"/>
                  </a:lnTo>
                  <a:lnTo>
                    <a:pt x="13031" y="241605"/>
                  </a:lnTo>
                  <a:lnTo>
                    <a:pt x="10865" y="241605"/>
                  </a:lnTo>
                  <a:lnTo>
                    <a:pt x="10865" y="245958"/>
                  </a:lnTo>
                  <a:lnTo>
                    <a:pt x="4331" y="252485"/>
                  </a:lnTo>
                  <a:lnTo>
                    <a:pt x="2165" y="252485"/>
                  </a:lnTo>
                  <a:lnTo>
                    <a:pt x="2165" y="256839"/>
                  </a:lnTo>
                  <a:lnTo>
                    <a:pt x="0" y="259015"/>
                  </a:lnTo>
                  <a:lnTo>
                    <a:pt x="6496" y="259015"/>
                  </a:lnTo>
                  <a:lnTo>
                    <a:pt x="26062" y="239428"/>
                  </a:lnTo>
                  <a:lnTo>
                    <a:pt x="26062" y="235074"/>
                  </a:lnTo>
                  <a:lnTo>
                    <a:pt x="28227" y="235074"/>
                  </a:lnTo>
                  <a:lnTo>
                    <a:pt x="32558" y="230720"/>
                  </a:lnTo>
                  <a:lnTo>
                    <a:pt x="32558" y="226367"/>
                  </a:lnTo>
                  <a:lnTo>
                    <a:pt x="34724" y="226367"/>
                  </a:lnTo>
                  <a:lnTo>
                    <a:pt x="36889" y="224190"/>
                  </a:lnTo>
                  <a:lnTo>
                    <a:pt x="36889" y="219840"/>
                  </a:lnTo>
                  <a:lnTo>
                    <a:pt x="39093" y="219840"/>
                  </a:lnTo>
                  <a:lnTo>
                    <a:pt x="39093" y="215486"/>
                  </a:lnTo>
                  <a:lnTo>
                    <a:pt x="41259" y="215486"/>
                  </a:lnTo>
                  <a:lnTo>
                    <a:pt x="41259" y="211133"/>
                  </a:lnTo>
                  <a:lnTo>
                    <a:pt x="43424" y="211133"/>
                  </a:lnTo>
                  <a:lnTo>
                    <a:pt x="43424" y="206779"/>
                  </a:lnTo>
                  <a:lnTo>
                    <a:pt x="45590" y="206779"/>
                  </a:lnTo>
                  <a:lnTo>
                    <a:pt x="45590" y="200249"/>
                  </a:lnTo>
                  <a:lnTo>
                    <a:pt x="47755" y="200249"/>
                  </a:lnTo>
                  <a:lnTo>
                    <a:pt x="47755" y="195895"/>
                  </a:lnTo>
                  <a:lnTo>
                    <a:pt x="49921" y="195895"/>
                  </a:lnTo>
                  <a:lnTo>
                    <a:pt x="49921" y="189368"/>
                  </a:lnTo>
                  <a:lnTo>
                    <a:pt x="52086" y="189368"/>
                  </a:lnTo>
                  <a:lnTo>
                    <a:pt x="52086" y="180661"/>
                  </a:lnTo>
                  <a:lnTo>
                    <a:pt x="54290" y="180661"/>
                  </a:lnTo>
                  <a:lnTo>
                    <a:pt x="54290" y="171954"/>
                  </a:lnTo>
                  <a:lnTo>
                    <a:pt x="56455" y="171954"/>
                  </a:lnTo>
                  <a:lnTo>
                    <a:pt x="56455" y="158897"/>
                  </a:lnTo>
                  <a:lnTo>
                    <a:pt x="58621" y="158897"/>
                  </a:lnTo>
                  <a:lnTo>
                    <a:pt x="56455" y="100126"/>
                  </a:lnTo>
                  <a:lnTo>
                    <a:pt x="45590" y="58778"/>
                  </a:lnTo>
                  <a:lnTo>
                    <a:pt x="43424" y="52251"/>
                  </a:lnTo>
                  <a:lnTo>
                    <a:pt x="36889" y="39198"/>
                  </a:lnTo>
                  <a:lnTo>
                    <a:pt x="34724" y="37009"/>
                  </a:lnTo>
                  <a:lnTo>
                    <a:pt x="30393" y="28294"/>
                  </a:lnTo>
                  <a:lnTo>
                    <a:pt x="28227" y="26106"/>
                  </a:lnTo>
                  <a:lnTo>
                    <a:pt x="26062" y="21768"/>
                  </a:lnTo>
                  <a:lnTo>
                    <a:pt x="6496" y="2188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252910" y="5583039"/>
            <a:ext cx="106376" cy="176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43693" y="5837693"/>
            <a:ext cx="169545" cy="59055"/>
          </a:xfrm>
          <a:custGeom>
            <a:avLst/>
            <a:gdLst/>
            <a:ahLst/>
            <a:cxnLst/>
            <a:rect l="l" t="t" r="r" b="b"/>
            <a:pathLst>
              <a:path w="169545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8700" y="58755"/>
                </a:lnTo>
                <a:lnTo>
                  <a:pt x="162832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5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8700" y="8714"/>
                </a:lnTo>
                <a:lnTo>
                  <a:pt x="162832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10737" y="5759335"/>
            <a:ext cx="557908" cy="1762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79445" y="4123130"/>
            <a:ext cx="27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2200" spc="-5" dirty="0">
                <a:latin typeface="Noto Sans Mono CJK JP Bold"/>
                <a:cs typeface="Noto Sans Mono CJK JP Bold"/>
              </a:rPr>
              <a:t>，</a:t>
            </a:r>
            <a:endParaRPr sz="2200">
              <a:latin typeface="Noto Sans Mono CJK JP Bold"/>
              <a:cs typeface="Noto Sans Mono CJK JP 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527" y="3394328"/>
            <a:ext cx="2338070" cy="1894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5"/>
              </a:spcBef>
            </a:pPr>
            <a:r>
              <a:rPr sz="2200" spc="5" dirty="0">
                <a:latin typeface="Noto Sans Mono CJK JP Bold"/>
                <a:cs typeface="Noto Sans Mono CJK JP Bold"/>
              </a:rPr>
              <a:t>该数据集包</a:t>
            </a:r>
            <a:r>
              <a:rPr sz="2200" spc="-5" dirty="0">
                <a:latin typeface="Noto Sans Mono CJK JP Bold"/>
                <a:cs typeface="Noto Sans Mono CJK JP Bold"/>
              </a:rPr>
              <a:t>含</a:t>
            </a:r>
            <a:r>
              <a:rPr sz="2200" spc="480" dirty="0">
                <a:latin typeface="Noto Sans Mono CJK JP Bold"/>
                <a:cs typeface="Noto Sans Mono CJK JP Bold"/>
              </a:rPr>
              <a:t> </a:t>
            </a:r>
            <a:r>
              <a:rPr sz="2200" spc="-5" dirty="0">
                <a:latin typeface="Noto Sans Mono CJK JP Bold"/>
                <a:cs typeface="Noto Sans Mono CJK JP Bold"/>
              </a:rPr>
              <a:t>个 </a:t>
            </a:r>
            <a:r>
              <a:rPr sz="2200" spc="5" dirty="0">
                <a:latin typeface="Noto Sans Mono CJK JP Bold"/>
                <a:cs typeface="Noto Sans Mono CJK JP Bold"/>
              </a:rPr>
              <a:t>训练样例</a:t>
            </a:r>
            <a:r>
              <a:rPr sz="1800" dirty="0">
                <a:latin typeface="Noto Sans Mono CJK JP Bold"/>
                <a:cs typeface="Noto Sans Mono CJK JP Bold"/>
              </a:rPr>
              <a:t>，</a:t>
            </a:r>
            <a:r>
              <a:rPr sz="1800" spc="204" dirty="0">
                <a:latin typeface="Noto Sans Mono CJK JP Bold"/>
                <a:cs typeface="Noto Sans Mono CJK JP Bold"/>
              </a:rPr>
              <a:t> </a:t>
            </a:r>
            <a:r>
              <a:rPr lang="en-US" altLang="zh-CN" sz="1800" spc="204" dirty="0">
                <a:latin typeface="Noto Sans Mono CJK JP Bold"/>
                <a:cs typeface="Noto Sans Mono CJK JP Bold"/>
              </a:rPr>
              <a:t> </a:t>
            </a:r>
            <a:r>
              <a:rPr sz="1800" dirty="0">
                <a:latin typeface="Noto Sans Mono CJK JP Bold"/>
                <a:cs typeface="Noto Sans Mono CJK JP Bold"/>
              </a:rPr>
              <a:t>，  </a:t>
            </a:r>
            <a:r>
              <a:rPr sz="2200" dirty="0">
                <a:latin typeface="Noto Sans Mono CJK JP Bold"/>
                <a:cs typeface="Noto Sans Mono CJK JP Bold"/>
              </a:rPr>
              <a:t>其</a:t>
            </a:r>
            <a:r>
              <a:rPr sz="2200" spc="-5" dirty="0">
                <a:latin typeface="Noto Sans Mono CJK JP Bold"/>
                <a:cs typeface="Noto Sans Mono CJK JP Bold"/>
              </a:rPr>
              <a:t>中正</a:t>
            </a:r>
            <a:r>
              <a:rPr sz="2200" spc="10" dirty="0">
                <a:latin typeface="Noto Sans Mono CJK JP Bold"/>
                <a:cs typeface="Noto Sans Mono CJK JP Bold"/>
              </a:rPr>
              <a:t>例</a:t>
            </a:r>
            <a:r>
              <a:rPr sz="2200" spc="-5" dirty="0">
                <a:latin typeface="Noto Sans Mono CJK JP Bold"/>
                <a:cs typeface="Noto Sans Mono CJK JP Bold"/>
              </a:rPr>
              <a:t>占</a:t>
            </a:r>
            <a:endParaRPr sz="22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Noto Sans Mono CJK JP Bold"/>
                <a:cs typeface="Noto Sans Mono CJK JP Bold"/>
              </a:rPr>
              <a:t>反例占</a:t>
            </a:r>
            <a:endParaRPr sz="2200" dirty="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Noto Sans Mono CJK JP Bold"/>
                <a:cs typeface="Noto Sans Mono CJK JP Bold"/>
              </a:rPr>
              <a:t>根</a:t>
            </a:r>
            <a:r>
              <a:rPr sz="2200" spc="-5" dirty="0">
                <a:latin typeface="Noto Sans Mono CJK JP Bold"/>
                <a:cs typeface="Noto Sans Mono CJK JP Bold"/>
              </a:rPr>
              <a:t>结点</a:t>
            </a:r>
            <a:r>
              <a:rPr sz="2200" dirty="0">
                <a:latin typeface="Noto Sans Mono CJK JP Bold"/>
                <a:cs typeface="Noto Sans Mono CJK JP Bold"/>
              </a:rPr>
              <a:t>的</a:t>
            </a:r>
            <a:r>
              <a:rPr sz="2200" spc="-5" dirty="0">
                <a:latin typeface="Noto Sans Mono CJK JP Bold"/>
                <a:cs typeface="Noto Sans Mono CJK JP Bold"/>
              </a:rPr>
              <a:t>信</a:t>
            </a:r>
            <a:r>
              <a:rPr sz="2200" dirty="0">
                <a:latin typeface="Noto Sans Mono CJK JP Bold"/>
                <a:cs typeface="Noto Sans Mono CJK JP Bold"/>
              </a:rPr>
              <a:t>息</a:t>
            </a:r>
            <a:r>
              <a:rPr sz="2200" spc="-5" dirty="0">
                <a:latin typeface="Noto Sans Mono CJK JP Bold"/>
                <a:cs typeface="Noto Sans Mono CJK JP Bold"/>
              </a:rPr>
              <a:t>熵为</a:t>
            </a:r>
            <a:endParaRPr sz="2200" dirty="0">
              <a:latin typeface="Noto Sans Mono CJK JP Bold"/>
              <a:cs typeface="Noto Sans Mono CJK JP Bold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92348" y="3818466"/>
            <a:ext cx="267335" cy="248920"/>
            <a:chOff x="1592348" y="3818466"/>
            <a:chExt cx="267335" cy="248920"/>
          </a:xfrm>
        </p:grpSpPr>
        <p:sp>
          <p:nvSpPr>
            <p:cNvPr id="43" name="object 43"/>
            <p:cNvSpPr/>
            <p:nvPr/>
          </p:nvSpPr>
          <p:spPr>
            <a:xfrm>
              <a:off x="1592348" y="3818466"/>
              <a:ext cx="10795" cy="248920"/>
            </a:xfrm>
            <a:custGeom>
              <a:avLst/>
              <a:gdLst/>
              <a:ahLst/>
              <a:cxnLst/>
              <a:rect l="l" t="t" r="r" b="b"/>
              <a:pathLst>
                <a:path w="10794" h="248920">
                  <a:moveTo>
                    <a:pt x="0" y="248740"/>
                  </a:moveTo>
                  <a:lnTo>
                    <a:pt x="10440" y="248740"/>
                  </a:lnTo>
                  <a:lnTo>
                    <a:pt x="10440" y="0"/>
                  </a:lnTo>
                  <a:lnTo>
                    <a:pt x="0" y="0"/>
                  </a:lnTo>
                  <a:lnTo>
                    <a:pt x="0" y="248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40373" y="3835211"/>
              <a:ext cx="171232" cy="20273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49189" y="3818466"/>
              <a:ext cx="10795" cy="248920"/>
            </a:xfrm>
            <a:custGeom>
              <a:avLst/>
              <a:gdLst/>
              <a:ahLst/>
              <a:cxnLst/>
              <a:rect l="l" t="t" r="r" b="b"/>
              <a:pathLst>
                <a:path w="10794" h="248920">
                  <a:moveTo>
                    <a:pt x="0" y="248740"/>
                  </a:moveTo>
                  <a:lnTo>
                    <a:pt x="10440" y="248740"/>
                  </a:lnTo>
                  <a:lnTo>
                    <a:pt x="10440" y="0"/>
                  </a:lnTo>
                  <a:lnTo>
                    <a:pt x="0" y="0"/>
                  </a:lnTo>
                  <a:lnTo>
                    <a:pt x="0" y="248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972408" y="3916725"/>
            <a:ext cx="163195" cy="56515"/>
          </a:xfrm>
          <a:custGeom>
            <a:avLst/>
            <a:gdLst/>
            <a:ahLst/>
            <a:cxnLst/>
            <a:rect l="l" t="t" r="r" b="b"/>
            <a:pathLst>
              <a:path w="163194" h="56514">
                <a:moveTo>
                  <a:pt x="162871" y="45979"/>
                </a:moveTo>
                <a:lnTo>
                  <a:pt x="2082" y="48069"/>
                </a:lnTo>
                <a:lnTo>
                  <a:pt x="0" y="50160"/>
                </a:lnTo>
                <a:lnTo>
                  <a:pt x="2082" y="54340"/>
                </a:lnTo>
                <a:lnTo>
                  <a:pt x="8331" y="56431"/>
                </a:lnTo>
                <a:lnTo>
                  <a:pt x="154503" y="56431"/>
                </a:lnTo>
                <a:lnTo>
                  <a:pt x="162871" y="54340"/>
                </a:lnTo>
                <a:lnTo>
                  <a:pt x="162871" y="45979"/>
                </a:lnTo>
                <a:close/>
              </a:path>
              <a:path w="163194" h="56514">
                <a:moveTo>
                  <a:pt x="162871" y="0"/>
                </a:moveTo>
                <a:lnTo>
                  <a:pt x="2082" y="2086"/>
                </a:lnTo>
                <a:lnTo>
                  <a:pt x="0" y="4176"/>
                </a:lnTo>
                <a:lnTo>
                  <a:pt x="2082" y="6267"/>
                </a:lnTo>
                <a:lnTo>
                  <a:pt x="8331" y="8357"/>
                </a:lnTo>
                <a:lnTo>
                  <a:pt x="154503" y="8357"/>
                </a:lnTo>
                <a:lnTo>
                  <a:pt x="162871" y="6267"/>
                </a:lnTo>
                <a:lnTo>
                  <a:pt x="16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9232" y="3841481"/>
            <a:ext cx="98154" cy="1651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757708" y="4194141"/>
            <a:ext cx="219075" cy="170180"/>
            <a:chOff x="1757708" y="4194141"/>
            <a:chExt cx="219075" cy="170180"/>
          </a:xfrm>
        </p:grpSpPr>
        <p:sp>
          <p:nvSpPr>
            <p:cNvPr id="49" name="object 49"/>
            <p:cNvSpPr/>
            <p:nvPr/>
          </p:nvSpPr>
          <p:spPr>
            <a:xfrm>
              <a:off x="1757708" y="4194141"/>
              <a:ext cx="136101" cy="17011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13892" y="4234433"/>
              <a:ext cx="62865" cy="116839"/>
            </a:xfrm>
            <a:custGeom>
              <a:avLst/>
              <a:gdLst/>
              <a:ahLst/>
              <a:cxnLst/>
              <a:rect l="l" t="t" r="r" b="b"/>
              <a:pathLst>
                <a:path w="62864" h="116839">
                  <a:moveTo>
                    <a:pt x="40158" y="0"/>
                  </a:moveTo>
                  <a:lnTo>
                    <a:pt x="31236" y="2238"/>
                  </a:lnTo>
                  <a:lnTo>
                    <a:pt x="26773" y="4477"/>
                  </a:lnTo>
                  <a:lnTo>
                    <a:pt x="24540" y="6712"/>
                  </a:lnTo>
                  <a:lnTo>
                    <a:pt x="17847" y="8950"/>
                  </a:lnTo>
                  <a:lnTo>
                    <a:pt x="0" y="8950"/>
                  </a:lnTo>
                  <a:lnTo>
                    <a:pt x="0" y="13428"/>
                  </a:lnTo>
                  <a:lnTo>
                    <a:pt x="17847" y="13428"/>
                  </a:lnTo>
                  <a:lnTo>
                    <a:pt x="24540" y="11189"/>
                  </a:lnTo>
                  <a:lnTo>
                    <a:pt x="24540" y="109679"/>
                  </a:lnTo>
                  <a:lnTo>
                    <a:pt x="8921" y="111917"/>
                  </a:lnTo>
                  <a:lnTo>
                    <a:pt x="2229" y="111917"/>
                  </a:lnTo>
                  <a:lnTo>
                    <a:pt x="2229" y="116395"/>
                  </a:lnTo>
                  <a:lnTo>
                    <a:pt x="62472" y="116395"/>
                  </a:lnTo>
                  <a:lnTo>
                    <a:pt x="62472" y="111917"/>
                  </a:lnTo>
                  <a:lnTo>
                    <a:pt x="58010" y="111917"/>
                  </a:lnTo>
                  <a:lnTo>
                    <a:pt x="42391" y="109679"/>
                  </a:lnTo>
                  <a:lnTo>
                    <a:pt x="40158" y="102963"/>
                  </a:lnTo>
                  <a:lnTo>
                    <a:pt x="40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092385" y="4216524"/>
            <a:ext cx="174625" cy="58419"/>
          </a:xfrm>
          <a:custGeom>
            <a:avLst/>
            <a:gdLst/>
            <a:ahLst/>
            <a:cxnLst/>
            <a:rect l="l" t="t" r="r" b="b"/>
            <a:pathLst>
              <a:path w="174625" h="58420">
                <a:moveTo>
                  <a:pt x="174049" y="49246"/>
                </a:moveTo>
                <a:lnTo>
                  <a:pt x="2229" y="51485"/>
                </a:lnTo>
                <a:lnTo>
                  <a:pt x="0" y="53724"/>
                </a:lnTo>
                <a:lnTo>
                  <a:pt x="2229" y="55958"/>
                </a:lnTo>
                <a:lnTo>
                  <a:pt x="8925" y="58197"/>
                </a:lnTo>
                <a:lnTo>
                  <a:pt x="165108" y="58197"/>
                </a:lnTo>
                <a:lnTo>
                  <a:pt x="174049" y="55958"/>
                </a:lnTo>
                <a:lnTo>
                  <a:pt x="174049" y="49246"/>
                </a:lnTo>
                <a:close/>
              </a:path>
              <a:path w="174625" h="58420">
                <a:moveTo>
                  <a:pt x="174049" y="0"/>
                </a:moveTo>
                <a:lnTo>
                  <a:pt x="2229" y="2238"/>
                </a:lnTo>
                <a:lnTo>
                  <a:pt x="0" y="4477"/>
                </a:lnTo>
                <a:lnTo>
                  <a:pt x="2229" y="6716"/>
                </a:lnTo>
                <a:lnTo>
                  <a:pt x="8925" y="8954"/>
                </a:lnTo>
                <a:lnTo>
                  <a:pt x="165108" y="8954"/>
                </a:lnTo>
                <a:lnTo>
                  <a:pt x="174049" y="6716"/>
                </a:lnTo>
                <a:lnTo>
                  <a:pt x="174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2374630" y="4088935"/>
            <a:ext cx="201295" cy="318135"/>
            <a:chOff x="2374630" y="4088935"/>
            <a:chExt cx="201295" cy="318135"/>
          </a:xfrm>
        </p:grpSpPr>
        <p:sp>
          <p:nvSpPr>
            <p:cNvPr id="53" name="object 53"/>
            <p:cNvSpPr/>
            <p:nvPr/>
          </p:nvSpPr>
          <p:spPr>
            <a:xfrm>
              <a:off x="2435971" y="4088935"/>
              <a:ext cx="78091" cy="11863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74620" y="4251223"/>
              <a:ext cx="201295" cy="153670"/>
            </a:xfrm>
            <a:custGeom>
              <a:avLst/>
              <a:gdLst/>
              <a:ahLst/>
              <a:cxnLst/>
              <a:rect l="l" t="t" r="r" b="b"/>
              <a:pathLst>
                <a:path w="201294" h="153670">
                  <a:moveTo>
                    <a:pt x="85902" y="146621"/>
                  </a:moveTo>
                  <a:lnTo>
                    <a:pt x="79222" y="146621"/>
                  </a:lnTo>
                  <a:lnTo>
                    <a:pt x="65836" y="144373"/>
                  </a:lnTo>
                  <a:lnTo>
                    <a:pt x="63614" y="137668"/>
                  </a:lnTo>
                  <a:lnTo>
                    <a:pt x="63614" y="34696"/>
                  </a:lnTo>
                  <a:lnTo>
                    <a:pt x="54673" y="36944"/>
                  </a:lnTo>
                  <a:lnTo>
                    <a:pt x="50215" y="39179"/>
                  </a:lnTo>
                  <a:lnTo>
                    <a:pt x="47993" y="41414"/>
                  </a:lnTo>
                  <a:lnTo>
                    <a:pt x="41275" y="43649"/>
                  </a:lnTo>
                  <a:lnTo>
                    <a:pt x="23431" y="43649"/>
                  </a:lnTo>
                  <a:lnTo>
                    <a:pt x="23431" y="50368"/>
                  </a:lnTo>
                  <a:lnTo>
                    <a:pt x="41275" y="50368"/>
                  </a:lnTo>
                  <a:lnTo>
                    <a:pt x="47993" y="48133"/>
                  </a:lnTo>
                  <a:lnTo>
                    <a:pt x="47993" y="144373"/>
                  </a:lnTo>
                  <a:lnTo>
                    <a:pt x="30111" y="146621"/>
                  </a:lnTo>
                  <a:lnTo>
                    <a:pt x="25654" y="146621"/>
                  </a:lnTo>
                  <a:lnTo>
                    <a:pt x="25654" y="153327"/>
                  </a:lnTo>
                  <a:lnTo>
                    <a:pt x="85902" y="153327"/>
                  </a:lnTo>
                  <a:lnTo>
                    <a:pt x="85902" y="146621"/>
                  </a:lnTo>
                  <a:close/>
                </a:path>
                <a:path w="201294" h="153670">
                  <a:moveTo>
                    <a:pt x="200812" y="2501"/>
                  </a:moveTo>
                  <a:lnTo>
                    <a:pt x="198310" y="0"/>
                  </a:lnTo>
                  <a:lnTo>
                    <a:pt x="2501" y="0"/>
                  </a:lnTo>
                  <a:lnTo>
                    <a:pt x="0" y="2501"/>
                  </a:lnTo>
                  <a:lnTo>
                    <a:pt x="0" y="8686"/>
                  </a:lnTo>
                  <a:lnTo>
                    <a:pt x="2501" y="11188"/>
                  </a:lnTo>
                  <a:lnTo>
                    <a:pt x="198310" y="11188"/>
                  </a:lnTo>
                  <a:lnTo>
                    <a:pt x="200812" y="8686"/>
                  </a:lnTo>
                  <a:lnTo>
                    <a:pt x="200812" y="2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87316" y="4283677"/>
              <a:ext cx="80316" cy="1231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1171964" y="4533003"/>
            <a:ext cx="214735" cy="1614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0879" y="4554242"/>
            <a:ext cx="166370" cy="55244"/>
          </a:xfrm>
          <a:custGeom>
            <a:avLst/>
            <a:gdLst/>
            <a:ahLst/>
            <a:cxnLst/>
            <a:rect l="l" t="t" r="r" b="b"/>
            <a:pathLst>
              <a:path w="166369" h="55245">
                <a:moveTo>
                  <a:pt x="165852" y="46732"/>
                </a:moveTo>
                <a:lnTo>
                  <a:pt x="2124" y="48856"/>
                </a:lnTo>
                <a:lnTo>
                  <a:pt x="0" y="50980"/>
                </a:lnTo>
                <a:lnTo>
                  <a:pt x="2124" y="53101"/>
                </a:lnTo>
                <a:lnTo>
                  <a:pt x="8505" y="55225"/>
                </a:lnTo>
                <a:lnTo>
                  <a:pt x="157331" y="55225"/>
                </a:lnTo>
                <a:lnTo>
                  <a:pt x="165852" y="53101"/>
                </a:lnTo>
                <a:lnTo>
                  <a:pt x="165852" y="46732"/>
                </a:lnTo>
                <a:close/>
              </a:path>
              <a:path w="166369" h="55245">
                <a:moveTo>
                  <a:pt x="165852" y="0"/>
                </a:moveTo>
                <a:lnTo>
                  <a:pt x="2124" y="2124"/>
                </a:lnTo>
                <a:lnTo>
                  <a:pt x="0" y="4248"/>
                </a:lnTo>
                <a:lnTo>
                  <a:pt x="2124" y="6373"/>
                </a:lnTo>
                <a:lnTo>
                  <a:pt x="8505" y="8497"/>
                </a:lnTo>
                <a:lnTo>
                  <a:pt x="157331" y="8497"/>
                </a:lnTo>
                <a:lnTo>
                  <a:pt x="165852" y="6373"/>
                </a:lnTo>
                <a:lnTo>
                  <a:pt x="165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1759830" y="4433169"/>
            <a:ext cx="191770" cy="301625"/>
            <a:chOff x="1759830" y="4433169"/>
            <a:chExt cx="191770" cy="301625"/>
          </a:xfrm>
        </p:grpSpPr>
        <p:sp>
          <p:nvSpPr>
            <p:cNvPr id="59" name="object 59"/>
            <p:cNvSpPr/>
            <p:nvPr/>
          </p:nvSpPr>
          <p:spPr>
            <a:xfrm>
              <a:off x="1818282" y="4433169"/>
              <a:ext cx="74413" cy="1125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59826" y="4587176"/>
              <a:ext cx="191770" cy="146050"/>
            </a:xfrm>
            <a:custGeom>
              <a:avLst/>
              <a:gdLst/>
              <a:ahLst/>
              <a:cxnLst/>
              <a:rect l="l" t="t" r="r" b="b"/>
              <a:pathLst>
                <a:path w="191769" h="146050">
                  <a:moveTo>
                    <a:pt x="81851" y="139128"/>
                  </a:moveTo>
                  <a:lnTo>
                    <a:pt x="75488" y="139128"/>
                  </a:lnTo>
                  <a:lnTo>
                    <a:pt x="62725" y="136994"/>
                  </a:lnTo>
                  <a:lnTo>
                    <a:pt x="60604" y="130632"/>
                  </a:lnTo>
                  <a:lnTo>
                    <a:pt x="60604" y="32918"/>
                  </a:lnTo>
                  <a:lnTo>
                    <a:pt x="52082" y="35052"/>
                  </a:lnTo>
                  <a:lnTo>
                    <a:pt x="47840" y="37172"/>
                  </a:lnTo>
                  <a:lnTo>
                    <a:pt x="45720" y="39293"/>
                  </a:lnTo>
                  <a:lnTo>
                    <a:pt x="39331" y="41414"/>
                  </a:lnTo>
                  <a:lnTo>
                    <a:pt x="22326" y="41414"/>
                  </a:lnTo>
                  <a:lnTo>
                    <a:pt x="22326" y="47790"/>
                  </a:lnTo>
                  <a:lnTo>
                    <a:pt x="39331" y="47790"/>
                  </a:lnTo>
                  <a:lnTo>
                    <a:pt x="45720" y="45669"/>
                  </a:lnTo>
                  <a:lnTo>
                    <a:pt x="45720" y="136994"/>
                  </a:lnTo>
                  <a:lnTo>
                    <a:pt x="28689" y="139128"/>
                  </a:lnTo>
                  <a:lnTo>
                    <a:pt x="24447" y="139128"/>
                  </a:lnTo>
                  <a:lnTo>
                    <a:pt x="24447" y="145491"/>
                  </a:lnTo>
                  <a:lnTo>
                    <a:pt x="81851" y="145491"/>
                  </a:lnTo>
                  <a:lnTo>
                    <a:pt x="81851" y="139128"/>
                  </a:lnTo>
                  <a:close/>
                </a:path>
                <a:path w="191769" h="146050">
                  <a:moveTo>
                    <a:pt x="191350" y="2374"/>
                  </a:moveTo>
                  <a:lnTo>
                    <a:pt x="188976" y="0"/>
                  </a:lnTo>
                  <a:lnTo>
                    <a:pt x="2374" y="0"/>
                  </a:lnTo>
                  <a:lnTo>
                    <a:pt x="0" y="2374"/>
                  </a:lnTo>
                  <a:lnTo>
                    <a:pt x="0" y="8242"/>
                  </a:lnTo>
                  <a:lnTo>
                    <a:pt x="2374" y="10617"/>
                  </a:lnTo>
                  <a:lnTo>
                    <a:pt x="188976" y="10617"/>
                  </a:lnTo>
                  <a:lnTo>
                    <a:pt x="191350" y="8242"/>
                  </a:lnTo>
                  <a:lnTo>
                    <a:pt x="191350" y="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67209" y="4617966"/>
              <a:ext cx="76534" cy="116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2027879" y="3499302"/>
            <a:ext cx="243204" cy="193040"/>
            <a:chOff x="2027879" y="3499302"/>
            <a:chExt cx="243204" cy="193040"/>
          </a:xfrm>
        </p:grpSpPr>
        <p:sp>
          <p:nvSpPr>
            <p:cNvPr id="63" name="object 63"/>
            <p:cNvSpPr/>
            <p:nvPr/>
          </p:nvSpPr>
          <p:spPr>
            <a:xfrm>
              <a:off x="2027879" y="3503960"/>
              <a:ext cx="88820" cy="1836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54098" y="3499302"/>
              <a:ext cx="116867" cy="19298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2622804" y="39623"/>
            <a:ext cx="6307836" cy="53309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Chap01</Template>
  <TotalTime>1626</TotalTime>
  <Words>1655</Words>
  <Application>Microsoft Office PowerPoint</Application>
  <PresentationFormat>全屏显示(4:3)</PresentationFormat>
  <Paragraphs>553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Carlito</vt:lpstr>
      <vt:lpstr>Droid Sans Fallback</vt:lpstr>
      <vt:lpstr>Noto Sans CJK JP Black</vt:lpstr>
      <vt:lpstr>Noto Sans Mono CJK JP Bold</vt:lpstr>
      <vt:lpstr>Palladio Uralic</vt:lpstr>
      <vt:lpstr>WenQuanYi Zen Hei Mono</vt:lpstr>
      <vt:lpstr>华文楷体</vt:lpstr>
      <vt:lpstr>华文细黑</vt:lpstr>
      <vt:lpstr>微软雅黑</vt:lpstr>
      <vt:lpstr>Arial</vt:lpstr>
      <vt:lpstr>Calibri</vt:lpstr>
      <vt:lpstr>Cambria</vt:lpstr>
      <vt:lpstr>Helvetica</vt:lpstr>
      <vt:lpstr>Symbol</vt:lpstr>
      <vt:lpstr>Times New Roman</vt:lpstr>
      <vt:lpstr>Verdana</vt:lpstr>
      <vt:lpstr>Wingdings</vt:lpstr>
      <vt:lpstr>Wingdings 3</vt:lpstr>
      <vt:lpstr>质朴</vt:lpstr>
      <vt:lpstr>金融数据挖掘</vt:lpstr>
      <vt:lpstr>决策树模型</vt:lpstr>
      <vt:lpstr>决策树简史</vt:lpstr>
      <vt:lpstr>决策树简史(con’t)</vt:lpstr>
      <vt:lpstr>基本流程</vt:lpstr>
      <vt:lpstr>基本算法</vt:lpstr>
      <vt:lpstr>信息增益 (information gain)</vt:lpstr>
      <vt:lpstr>信息增益</vt:lpstr>
      <vt:lpstr>一个例子</vt:lpstr>
      <vt:lpstr>一个例子 (续)</vt:lpstr>
      <vt:lpstr>一个例子 (续)</vt:lpstr>
      <vt:lpstr>一个例子 (续)</vt:lpstr>
      <vt:lpstr>增益率 (gain ratio)</vt:lpstr>
      <vt:lpstr>基尼指数 (gini index)</vt:lpstr>
      <vt:lpstr>Part II 决策树剪枝</vt:lpstr>
      <vt:lpstr>划分选择 vs. 剪枝</vt:lpstr>
      <vt:lpstr>为了尽可能正确分类训练样本，有可能造成分支过多  过拟合</vt:lpstr>
      <vt:lpstr>PowerPoint 演示文稿</vt:lpstr>
      <vt:lpstr>未剪枝决策树</vt:lpstr>
      <vt:lpstr>PowerPoint 演示文稿</vt:lpstr>
      <vt:lpstr>预剪枝 (续)</vt:lpstr>
      <vt:lpstr>预剪枝 (续)</vt:lpstr>
      <vt:lpstr>先生成一棵完整的决策树，其验证集精度测得为 42.9%</vt:lpstr>
      <vt:lpstr>后剪枝 (续)</vt:lpstr>
      <vt:lpstr>后剪枝 (续)</vt:lpstr>
      <vt:lpstr>后剪枝 (续)</vt:lpstr>
      <vt:lpstr>后剪枝 (续)</vt:lpstr>
      <vt:lpstr>后剪枝 (续)</vt:lpstr>
      <vt:lpstr>后剪枝 (续)</vt:lpstr>
      <vt:lpstr>后剪枝 (续)</vt:lpstr>
      <vt:lpstr>预剪枝 vs. 后剪枝</vt:lpstr>
      <vt:lpstr>基本思路：连续属性离散化</vt:lpstr>
      <vt:lpstr>现实应用中，经常会遇到属性值“缺失”(missing)现象</vt:lpstr>
      <vt:lpstr>一个例子</vt:lpstr>
      <vt:lpstr>一个例子</vt:lpstr>
      <vt:lpstr>一个例子</vt:lpstr>
      <vt:lpstr>从“树”到“规则”</vt:lpstr>
      <vt:lpstr>轴平行划分</vt:lpstr>
      <vt:lpstr>轴平行 vs. 倾斜</vt:lpstr>
      <vt:lpstr>多变量(multivariate)决策树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金融数据挖掘</dc:title>
  <cp:lastModifiedBy>yiming zhu</cp:lastModifiedBy>
  <cp:revision>28</cp:revision>
  <dcterms:created xsi:type="dcterms:W3CDTF">2020-02-16T04:08:35Z</dcterms:created>
  <dcterms:modified xsi:type="dcterms:W3CDTF">2021-03-30T03:20:23Z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2020-02-16T00:00:00Z</vt:filetime>
  </property>
</Properties>
</file>