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152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8EFC-1326-4C45-B09B-E97E3E75AA9A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F3BE-0418-4609-9D90-9ED7A83FF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0F3BE-0418-4609-9D90-9ED7A83FF7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1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8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5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3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2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1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771A-1B4A-FD41-9AA5-E74CFD5C2F7F}" type="datetimeFigureOut">
              <a:rPr lang="ru-RU" smtClean="0"/>
              <a:t>19.11.14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2DC5-1EFA-F04F-B1EF-409511C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mailto:vk@sportinyou.ru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427" y="6126945"/>
            <a:ext cx="2688072" cy="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88366" y="1641871"/>
            <a:ext cx="51641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Крытый </a:t>
            </a:r>
            <a:r>
              <a:rPr lang="ru-RU" sz="1200" dirty="0"/>
              <a:t>шатер </a:t>
            </a:r>
            <a:r>
              <a:rPr lang="ru-RU" sz="1200" dirty="0" smtClean="0"/>
              <a:t>площадью 350 </a:t>
            </a:r>
            <a:r>
              <a:rPr lang="ru-RU" sz="1200" dirty="0"/>
              <a:t>кв. м. р</a:t>
            </a:r>
            <a:r>
              <a:rPr lang="ru-RU" sz="1200" dirty="0" smtClean="0"/>
              <a:t>асположился в живописном месте Парка</a:t>
            </a:r>
            <a:r>
              <a:rPr lang="en-US" sz="1200" dirty="0" smtClean="0"/>
              <a:t> </a:t>
            </a:r>
            <a:r>
              <a:rPr lang="ru-RU" sz="1200" dirty="0" smtClean="0"/>
              <a:t>Культуры и Отдыха «Сокольники».</a:t>
            </a:r>
          </a:p>
          <a:p>
            <a:r>
              <a:rPr lang="ru-RU" sz="1200" dirty="0" smtClean="0"/>
              <a:t>Благодаря прилегающей территории 800 кв. м. вы получаете возможность проводить не только конференции, официальные завтраки, семинары и мастер-классы, но и </a:t>
            </a:r>
            <a:r>
              <a:rPr lang="en-US" sz="1200" dirty="0" smtClean="0"/>
              <a:t>team building – </a:t>
            </a:r>
            <a:r>
              <a:rPr lang="ru-RU" sz="1200" dirty="0" smtClean="0"/>
              <a:t>программы на свежем воздухе. </a:t>
            </a:r>
            <a:br>
              <a:rPr lang="ru-RU" sz="1200" dirty="0" smtClean="0"/>
            </a:br>
            <a:r>
              <a:rPr lang="ru-RU" sz="1200" dirty="0" smtClean="0"/>
              <a:t>Шатер открыт для мероприятий круглый год.</a:t>
            </a:r>
          </a:p>
          <a:p>
            <a:endParaRPr lang="ru-RU" sz="1200" dirty="0"/>
          </a:p>
          <a:p>
            <a:r>
              <a:rPr lang="ru-RU" sz="1200" dirty="0" smtClean="0"/>
              <a:t>Он находится в центре спортивного комплекса «Лидер», </a:t>
            </a:r>
            <a:br>
              <a:rPr lang="ru-RU" sz="1200" dirty="0" smtClean="0"/>
            </a:br>
            <a:r>
              <a:rPr lang="ru-RU" sz="1200" dirty="0" smtClean="0"/>
              <a:t>что позволяет проводить массовые спортивно-развлекательные мероприятия до 2500 тысяч участников.</a:t>
            </a:r>
          </a:p>
          <a:p>
            <a:endParaRPr lang="ru-RU" sz="1200" dirty="0"/>
          </a:p>
          <a:p>
            <a:pPr marL="285750" indent="-285750">
              <a:buFont typeface="Arial"/>
              <a:buChar char="•"/>
            </a:pPr>
            <a:endParaRPr lang="ru-RU" sz="1200" dirty="0" smtClean="0"/>
          </a:p>
          <a:p>
            <a:pPr marL="285750" indent="-285750">
              <a:buFont typeface="Arial"/>
              <a:buChar char="•"/>
            </a:pPr>
            <a:endParaRPr lang="ru-RU" sz="12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784" y="101794"/>
            <a:ext cx="1541324" cy="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88366" y="1633646"/>
            <a:ext cx="580869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Еще немного о приятных возможностях «Шатра в Сокольниках»:</a:t>
            </a:r>
          </a:p>
          <a:p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Удобная транспортная доступность (не более 700 метров от ТТК</a:t>
            </a:r>
            <a:r>
              <a:rPr lang="ru-RU" sz="1200" dirty="0" smtClean="0"/>
              <a:t>);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Пешая доступность от м. Сокольники (10 минут</a:t>
            </a:r>
            <a:r>
              <a:rPr lang="ru-RU" sz="1200" dirty="0" smtClean="0"/>
              <a:t>);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Стихийная парковка на 50 а/м вдоль улицы Сокольнический </a:t>
            </a:r>
            <a:r>
              <a:rPr lang="ru-RU" sz="1200" dirty="0" smtClean="0"/>
              <a:t>Вал;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Парковка до 20 а/м на </a:t>
            </a:r>
            <a:r>
              <a:rPr lang="ru-RU" sz="1200" dirty="0" smtClean="0"/>
              <a:t>1-м </a:t>
            </a:r>
            <a:r>
              <a:rPr lang="ru-RU" sz="1200" dirty="0"/>
              <a:t>Лучевом Просеке (заранее согласованные списки</a:t>
            </a:r>
            <a:r>
              <a:rPr lang="ru-RU" sz="1200" dirty="0" smtClean="0"/>
              <a:t>);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До </a:t>
            </a:r>
            <a:r>
              <a:rPr lang="ru-RU" sz="1200" dirty="0" smtClean="0"/>
              <a:t>25 </a:t>
            </a:r>
            <a:r>
              <a:rPr lang="ru-RU" sz="1200" dirty="0"/>
              <a:t>кВт </a:t>
            </a:r>
            <a:r>
              <a:rPr lang="ru-RU" sz="1200" dirty="0" smtClean="0"/>
              <a:t>электричества;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25 комплектов мебели (рассадка по </a:t>
            </a:r>
            <a:r>
              <a:rPr lang="ru-RU" sz="1200" dirty="0" smtClean="0"/>
              <a:t>4 </a:t>
            </a:r>
            <a:r>
              <a:rPr lang="ru-RU" sz="1200" dirty="0"/>
              <a:t>человека</a:t>
            </a:r>
            <a:r>
              <a:rPr lang="ru-RU" sz="1200" dirty="0" smtClean="0"/>
              <a:t>);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Гардероб (100 персон</a:t>
            </a:r>
            <a:r>
              <a:rPr lang="ru-RU" sz="1200" dirty="0" smtClean="0"/>
              <a:t>);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Освещение в шатре и на прилегающих </a:t>
            </a:r>
            <a:r>
              <a:rPr lang="ru-RU" sz="1200" dirty="0" smtClean="0"/>
              <a:t>территориях;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/>
              <a:t>Поддержание температуры +22 градуса в зимнее </a:t>
            </a:r>
            <a:r>
              <a:rPr lang="ru-RU" sz="1200" dirty="0" smtClean="0"/>
              <a:t>время;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 smtClean="0"/>
              <a:t>150 </a:t>
            </a:r>
            <a:r>
              <a:rPr lang="ru-RU" sz="1200" dirty="0"/>
              <a:t>стульев для </a:t>
            </a:r>
            <a:r>
              <a:rPr lang="ru-RU" sz="1200" dirty="0" smtClean="0"/>
              <a:t>конференций;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r>
              <a:rPr lang="ru-RU" sz="1200" dirty="0" smtClean="0"/>
              <a:t>Уборка </a:t>
            </a:r>
            <a:r>
              <a:rPr lang="ru-RU" sz="1200" dirty="0"/>
              <a:t>до и после </a:t>
            </a:r>
            <a:r>
              <a:rPr lang="ru-RU" sz="1200" dirty="0" smtClean="0"/>
              <a:t>мероприятия.</a:t>
            </a:r>
            <a:endParaRPr lang="ru-RU" sz="1200" dirty="0"/>
          </a:p>
          <a:p>
            <a:pPr marL="285750" indent="-285750">
              <a:buFont typeface="Arial"/>
              <a:buChar char="•"/>
            </a:pPr>
            <a:endParaRPr lang="ru-RU" sz="1200" dirty="0" smtClean="0"/>
          </a:p>
          <a:p>
            <a:pPr marL="285750" indent="-285750">
              <a:buFont typeface="Arial"/>
              <a:buChar char="•"/>
            </a:pPr>
            <a:endParaRPr lang="ru-RU" sz="1200" dirty="0"/>
          </a:p>
          <a:p>
            <a:r>
              <a:rPr lang="ru-RU" sz="1200" dirty="0" smtClean="0"/>
              <a:t>Банкетная </a:t>
            </a:r>
            <a:r>
              <a:rPr lang="ru-RU" sz="1200" dirty="0"/>
              <a:t>рассадка до </a:t>
            </a:r>
            <a:r>
              <a:rPr lang="ru-RU" sz="1200" dirty="0" smtClean="0"/>
              <a:t>120 </a:t>
            </a:r>
            <a:r>
              <a:rPr lang="ru-RU" sz="1200" dirty="0"/>
              <a:t>человек. </a:t>
            </a:r>
          </a:p>
          <a:p>
            <a:r>
              <a:rPr lang="ru-RU" sz="1200" dirty="0"/>
              <a:t>При проведение фуршета вместимость до </a:t>
            </a:r>
            <a:r>
              <a:rPr lang="ru-RU" sz="1200" dirty="0" smtClean="0"/>
              <a:t>350 </a:t>
            </a:r>
            <a:r>
              <a:rPr lang="ru-RU" sz="1200" dirty="0"/>
              <a:t>человек.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784" y="101794"/>
            <a:ext cx="1541324" cy="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88365" y="1633646"/>
            <a:ext cx="649074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Стоимость Аренды «Шатра в Сокольниках» : </a:t>
            </a:r>
          </a:p>
          <a:p>
            <a:r>
              <a:rPr lang="ru-RU" sz="1200" b="1" dirty="0"/>
              <a:t>7</a:t>
            </a:r>
            <a:r>
              <a:rPr lang="ru-RU" sz="1200" b="1" dirty="0" smtClean="0"/>
              <a:t>0 </a:t>
            </a:r>
            <a:r>
              <a:rPr lang="ru-RU" sz="1200" b="1" dirty="0"/>
              <a:t>000 р.</a:t>
            </a:r>
            <a:r>
              <a:rPr lang="ru-RU" sz="1200" dirty="0"/>
              <a:t> в выходной день: пятница, суббота, воскресенье</a:t>
            </a:r>
          </a:p>
          <a:p>
            <a:r>
              <a:rPr lang="ru-RU" sz="1200" b="1" dirty="0" smtClean="0"/>
              <a:t>50 </a:t>
            </a:r>
            <a:r>
              <a:rPr lang="ru-RU" sz="1200" b="1" dirty="0"/>
              <a:t>000 р.</a:t>
            </a:r>
            <a:r>
              <a:rPr lang="ru-RU" sz="1200" dirty="0"/>
              <a:t> в будние дни: понедельник, вторник, среда, четверг.</a:t>
            </a:r>
            <a:endParaRPr lang="en-US" sz="1200" dirty="0"/>
          </a:p>
          <a:p>
            <a:endParaRPr lang="en-US" sz="1200" dirty="0"/>
          </a:p>
          <a:p>
            <a:r>
              <a:rPr lang="ru-RU" sz="1200" dirty="0"/>
              <a:t>Стоимость включает выше перечисленные возможности.</a:t>
            </a:r>
          </a:p>
          <a:p>
            <a:r>
              <a:rPr lang="ru-RU" sz="1200" dirty="0" smtClean="0"/>
              <a:t>Стоимость </a:t>
            </a:r>
            <a:r>
              <a:rPr lang="ru-RU" sz="1200" dirty="0"/>
              <a:t>указана в день с  06:00 до 00:00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Громкая музыка возможна до 21:50.</a:t>
            </a:r>
            <a:endParaRPr lang="ru-RU" sz="1200" dirty="0"/>
          </a:p>
          <a:p>
            <a:r>
              <a:rPr lang="ru-RU" sz="1200" dirty="0" smtClean="0"/>
              <a:t>Время </a:t>
            </a:r>
            <a:r>
              <a:rPr lang="ru-RU" sz="1200" dirty="0"/>
              <a:t>заезда и монтажа вне указанные часы оплачивается и согласовывается дополнительно.</a:t>
            </a:r>
          </a:p>
          <a:p>
            <a:endParaRPr lang="ru-RU" sz="1200" dirty="0"/>
          </a:p>
          <a:p>
            <a:pPr lvl="0"/>
            <a:r>
              <a:rPr lang="ru-RU" sz="1200" dirty="0"/>
              <a:t>Аренда прилегающей площадки </a:t>
            </a:r>
            <a:r>
              <a:rPr lang="ru-RU" sz="1200" dirty="0" smtClean="0"/>
              <a:t>800 </a:t>
            </a:r>
            <a:r>
              <a:rPr lang="ru-RU" sz="1200" dirty="0"/>
              <a:t>кв. м. – </a:t>
            </a:r>
            <a:r>
              <a:rPr lang="ru-RU" sz="1200" b="1" dirty="0" smtClean="0"/>
              <a:t>от </a:t>
            </a:r>
            <a:r>
              <a:rPr lang="ru-RU" sz="1200" b="1" dirty="0" smtClean="0"/>
              <a:t>30 </a:t>
            </a:r>
            <a:r>
              <a:rPr lang="ru-RU" sz="1200" b="1" dirty="0" smtClean="0"/>
              <a:t>000 р.</a:t>
            </a:r>
          </a:p>
          <a:p>
            <a:pPr lvl="0"/>
            <a:r>
              <a:rPr lang="ru-RU" sz="1200" dirty="0" smtClean="0"/>
              <a:t>Аренда дополнительных спортивных площадок оговаривается индивидуально.</a:t>
            </a:r>
          </a:p>
          <a:p>
            <a:pPr lvl="0"/>
            <a:endParaRPr lang="ru-RU" sz="1200" b="1" dirty="0"/>
          </a:p>
          <a:p>
            <a:r>
              <a:rPr lang="ru-RU" sz="1200" b="1" dirty="0"/>
              <a:t>Организация </a:t>
            </a:r>
            <a:r>
              <a:rPr lang="ru-RU" sz="1200" b="1" dirty="0" smtClean="0"/>
              <a:t>питания:</a:t>
            </a:r>
            <a:endParaRPr lang="ru-RU" sz="1200" b="1" dirty="0"/>
          </a:p>
          <a:p>
            <a:pPr lvl="0"/>
            <a:r>
              <a:rPr lang="ru-RU" sz="1200" dirty="0" smtClean="0"/>
              <a:t>Стоимость </a:t>
            </a:r>
            <a:r>
              <a:rPr lang="ru-RU" sz="1200" dirty="0"/>
              <a:t>фуршета от </a:t>
            </a:r>
            <a:r>
              <a:rPr lang="ru-RU" sz="1200" dirty="0" smtClean="0"/>
              <a:t>1500 </a:t>
            </a:r>
            <a:r>
              <a:rPr lang="ru-RU" sz="1200" dirty="0"/>
              <a:t>р. на человека. </a:t>
            </a:r>
          </a:p>
          <a:p>
            <a:pPr lvl="0"/>
            <a:r>
              <a:rPr lang="ru-RU" sz="1200" dirty="0"/>
              <a:t>Стоимость банкета от </a:t>
            </a:r>
            <a:r>
              <a:rPr lang="ru-RU" sz="1200" dirty="0" smtClean="0"/>
              <a:t>2700 </a:t>
            </a:r>
            <a:r>
              <a:rPr lang="ru-RU" sz="1200" dirty="0"/>
              <a:t>р. на человека.</a:t>
            </a:r>
          </a:p>
          <a:p>
            <a:r>
              <a:rPr lang="ru-RU" sz="1200" i="1" dirty="0" smtClean="0"/>
              <a:t>Сторонний </a:t>
            </a:r>
            <a:r>
              <a:rPr lang="ru-RU" sz="1200" i="1" dirty="0" err="1"/>
              <a:t>кейтеринг</a:t>
            </a:r>
            <a:r>
              <a:rPr lang="ru-RU" sz="1200" i="1" dirty="0"/>
              <a:t> - пробковый сбор 200 р. с человека.</a:t>
            </a:r>
            <a:endParaRPr lang="ru-RU" sz="1200" dirty="0"/>
          </a:p>
          <a:p>
            <a:endParaRPr lang="ru-RU" sz="1200" dirty="0" smtClean="0"/>
          </a:p>
          <a:p>
            <a:r>
              <a:rPr lang="ru-RU" sz="1000" dirty="0" smtClean="0"/>
              <a:t>Стоимости</a:t>
            </a:r>
            <a:r>
              <a:rPr lang="ru-RU" sz="1000" dirty="0"/>
              <a:t>, указанные </a:t>
            </a:r>
            <a:r>
              <a:rPr lang="ru-RU" sz="1000" dirty="0" smtClean="0"/>
              <a:t>выше, </a:t>
            </a:r>
            <a:r>
              <a:rPr lang="ru-RU" sz="1000" dirty="0"/>
              <a:t>без НДС.</a:t>
            </a:r>
          </a:p>
          <a:p>
            <a:r>
              <a:rPr lang="ru-RU" sz="1000" dirty="0"/>
              <a:t>Принимаются платежи как по УСН, так и с НДС. </a:t>
            </a:r>
            <a:r>
              <a:rPr lang="ru-RU" sz="1200" dirty="0"/>
              <a:t>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784" y="101794"/>
            <a:ext cx="1541324" cy="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88365" y="1633646"/>
            <a:ext cx="649074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Специальное предложение «Зеленый Свет»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r>
              <a:rPr lang="ru-RU" sz="1200" dirty="0"/>
              <a:t>Ваши сотрудники устали от конференций и рабочих совещаний в отелях Москвы?</a:t>
            </a:r>
          </a:p>
          <a:p>
            <a:r>
              <a:rPr lang="ru-RU" sz="1200" dirty="0"/>
              <a:t>Сложно собрать своих коллег в выходные дни всех вместе?</a:t>
            </a:r>
          </a:p>
          <a:p>
            <a:r>
              <a:rPr lang="ru-RU" sz="1200" dirty="0"/>
              <a:t>Обучение и мастер-классы не дают должного эффекта?</a:t>
            </a:r>
          </a:p>
          <a:p>
            <a:endParaRPr lang="ru-RU" sz="1200" dirty="0"/>
          </a:p>
          <a:p>
            <a:r>
              <a:rPr lang="ru-RU" sz="1200" dirty="0"/>
              <a:t>Смените обстановку!!!</a:t>
            </a:r>
          </a:p>
          <a:p>
            <a:endParaRPr lang="ru-RU" sz="1200" dirty="0"/>
          </a:p>
          <a:p>
            <a:r>
              <a:rPr lang="ru-RU" sz="1200" dirty="0"/>
              <a:t>«Шатер в Сокольниках» даёт «Зелёный Свет» на Ваши мероприятия в будни с </a:t>
            </a:r>
            <a:r>
              <a:rPr lang="ru-RU" sz="1200" b="1" dirty="0"/>
              <a:t>09:00 до </a:t>
            </a:r>
            <a:r>
              <a:rPr lang="ru-RU" sz="1200" b="1" dirty="0" smtClean="0"/>
              <a:t>13:</a:t>
            </a:r>
            <a:r>
              <a:rPr lang="ru-RU" sz="1200" b="1" dirty="0"/>
              <a:t>00.</a:t>
            </a:r>
          </a:p>
          <a:p>
            <a:endParaRPr lang="ru-RU" sz="1200" dirty="0"/>
          </a:p>
          <a:p>
            <a:r>
              <a:rPr lang="ru-RU" sz="1200" dirty="0"/>
              <a:t>Стоимость аренды шатра в указанное время </a:t>
            </a:r>
            <a:r>
              <a:rPr lang="ru-RU" sz="1200" b="1" dirty="0"/>
              <a:t>3</a:t>
            </a:r>
            <a:r>
              <a:rPr lang="ru-RU" sz="1200" b="1" dirty="0" smtClean="0"/>
              <a:t>0 </a:t>
            </a:r>
            <a:r>
              <a:rPr lang="ru-RU" sz="1200" b="1" dirty="0"/>
              <a:t>000 р.</a:t>
            </a:r>
            <a:r>
              <a:rPr lang="ru-RU" sz="1200" dirty="0"/>
              <a:t> без НДС.</a:t>
            </a:r>
          </a:p>
          <a:p>
            <a:endParaRPr lang="ru-RU" sz="1200" dirty="0"/>
          </a:p>
          <a:p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784" y="101794"/>
            <a:ext cx="1541324" cy="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1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7784" y="101794"/>
            <a:ext cx="1541324" cy="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8329" y="1668856"/>
            <a:ext cx="2383435" cy="26174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51684" y="1631740"/>
            <a:ext cx="3665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Контактная информация:</a:t>
            </a:r>
          </a:p>
          <a:p>
            <a:endParaRPr lang="ru-RU" sz="1200" dirty="0"/>
          </a:p>
          <a:p>
            <a:r>
              <a:rPr lang="ru-RU" sz="1200" dirty="0" smtClean="0"/>
              <a:t>Специалист </a:t>
            </a:r>
            <a:r>
              <a:rPr lang="ru-RU" sz="1200" dirty="0"/>
              <a:t>отдела </a:t>
            </a:r>
            <a:r>
              <a:rPr lang="ru-RU" sz="1200" dirty="0" smtClean="0"/>
              <a:t>развития</a:t>
            </a:r>
            <a:endParaRPr lang="ru-RU" sz="1200" dirty="0"/>
          </a:p>
          <a:p>
            <a:r>
              <a:rPr lang="ru-RU" sz="1200" dirty="0"/>
              <a:t>"Шатер в Сокольниках"</a:t>
            </a:r>
          </a:p>
          <a:p>
            <a:r>
              <a:rPr lang="ru-RU" sz="1200" dirty="0" smtClean="0"/>
              <a:t>Павел </a:t>
            </a:r>
            <a:r>
              <a:rPr lang="ru-RU" sz="1200" dirty="0"/>
              <a:t>П</a:t>
            </a:r>
            <a:r>
              <a:rPr lang="ru-RU" sz="1200" dirty="0" smtClean="0"/>
              <a:t>анченко</a:t>
            </a:r>
            <a:endParaRPr lang="ru-RU" sz="1200" dirty="0"/>
          </a:p>
          <a:p>
            <a:r>
              <a:rPr lang="en-US" sz="1200" u="sng" dirty="0" smtClean="0">
                <a:hlinkClick r:id="rId4"/>
              </a:rPr>
              <a:t>spasibo@spsok.ru</a:t>
            </a:r>
            <a:endParaRPr lang="en-US" sz="1200" u="sng" dirty="0">
              <a:hlinkClick r:id="rId4"/>
            </a:endParaRPr>
          </a:p>
          <a:p>
            <a:r>
              <a:rPr lang="en-US" sz="1200" dirty="0"/>
              <a:t>(495</a:t>
            </a:r>
            <a:r>
              <a:rPr lang="en-US" sz="1200" dirty="0" smtClean="0"/>
              <a:t>)</a:t>
            </a:r>
            <a:r>
              <a:rPr lang="ru-RU" sz="1200" dirty="0" smtClean="0"/>
              <a:t> </a:t>
            </a:r>
            <a:r>
              <a:rPr lang="en-US" sz="1200" dirty="0" smtClean="0"/>
              <a:t>662</a:t>
            </a:r>
            <a:r>
              <a:rPr lang="en-US" sz="1200" dirty="0"/>
              <a:t>-96-13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83994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436</Words>
  <Application>Microsoft Macintosh PowerPoint</Application>
  <PresentationFormat>Экран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Артюхин</dc:creator>
  <cp:lastModifiedBy>Тимофей Артюхин</cp:lastModifiedBy>
  <cp:revision>33</cp:revision>
  <dcterms:created xsi:type="dcterms:W3CDTF">2014-03-25T10:06:27Z</dcterms:created>
  <dcterms:modified xsi:type="dcterms:W3CDTF">2014-11-19T19:46:56Z</dcterms:modified>
</cp:coreProperties>
</file>