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18"/>
  </p:notesMasterIdLst>
  <p:handoutMasterIdLst>
    <p:handoutMasterId r:id="rId19"/>
  </p:handoutMasterIdLst>
  <p:sldIdLst>
    <p:sldId id="8091" r:id="rId5"/>
    <p:sldId id="8092" r:id="rId6"/>
    <p:sldId id="269" r:id="rId7"/>
    <p:sldId id="2146847119" r:id="rId8"/>
    <p:sldId id="2146847124" r:id="rId9"/>
    <p:sldId id="2146847125" r:id="rId10"/>
    <p:sldId id="2146847123" r:id="rId11"/>
    <p:sldId id="2146847127" r:id="rId12"/>
    <p:sldId id="2146847129" r:id="rId13"/>
    <p:sldId id="2146847130" r:id="rId14"/>
    <p:sldId id="2146847131" r:id="rId15"/>
    <p:sldId id="2146847132" r:id="rId16"/>
    <p:sldId id="268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art MCLAREN" initials="SM" lastIdx="15" clrIdx="0">
    <p:extLst>
      <p:ext uri="{19B8F6BF-5375-455C-9EA6-DF929625EA0E}">
        <p15:presenceInfo xmlns:p15="http://schemas.microsoft.com/office/powerpoint/2012/main" userId="S::stuart.mclaren@st.com::df115bd1-180a-4b59-b05e-ff4393dd79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77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esto Manuel CANTONE" userId="b8b2ee6a-1fe4-4c26-811e-cf7fa9bd4b83" providerId="ADAL" clId="{5F0B6516-3FE4-4C61-9910-DA6B82BB7780}"/>
    <pc:docChg chg="custSel modSld sldOrd">
      <pc:chgData name="Ernesto Manuel CANTONE" userId="b8b2ee6a-1fe4-4c26-811e-cf7fa9bd4b83" providerId="ADAL" clId="{5F0B6516-3FE4-4C61-9910-DA6B82BB7780}" dt="2022-09-28T06:01:34.528" v="58" actId="732"/>
      <pc:docMkLst>
        <pc:docMk/>
      </pc:docMkLst>
      <pc:sldChg chg="modSp mod">
        <pc:chgData name="Ernesto Manuel CANTONE" userId="b8b2ee6a-1fe4-4c26-811e-cf7fa9bd4b83" providerId="ADAL" clId="{5F0B6516-3FE4-4C61-9910-DA6B82BB7780}" dt="2022-09-28T05:57:16.198" v="10" actId="20577"/>
        <pc:sldMkLst>
          <pc:docMk/>
          <pc:sldMk cId="3623676272" sldId="266"/>
        </pc:sldMkLst>
        <pc:spChg chg="mod">
          <ac:chgData name="Ernesto Manuel CANTONE" userId="b8b2ee6a-1fe4-4c26-811e-cf7fa9bd4b83" providerId="ADAL" clId="{5F0B6516-3FE4-4C61-9910-DA6B82BB7780}" dt="2022-09-28T05:57:16.198" v="10" actId="20577"/>
          <ac:spMkLst>
            <pc:docMk/>
            <pc:sldMk cId="3623676272" sldId="266"/>
            <ac:spMk id="4" creationId="{BD914A99-7044-46AB-819C-A2F7A31BB4FB}"/>
          </ac:spMkLst>
        </pc:spChg>
      </pc:sldChg>
      <pc:sldChg chg="ord modNotesTx">
        <pc:chgData name="Ernesto Manuel CANTONE" userId="b8b2ee6a-1fe4-4c26-811e-cf7fa9bd4b83" providerId="ADAL" clId="{5F0B6516-3FE4-4C61-9910-DA6B82BB7780}" dt="2022-09-28T05:58:03.142" v="13"/>
        <pc:sldMkLst>
          <pc:docMk/>
          <pc:sldMk cId="2247337844" sldId="8089"/>
        </pc:sldMkLst>
      </pc:sldChg>
      <pc:sldChg chg="addSp delSp modSp mod">
        <pc:chgData name="Ernesto Manuel CANTONE" userId="b8b2ee6a-1fe4-4c26-811e-cf7fa9bd4b83" providerId="ADAL" clId="{5F0B6516-3FE4-4C61-9910-DA6B82BB7780}" dt="2022-09-28T06:01:34.528" v="58" actId="732"/>
        <pc:sldMkLst>
          <pc:docMk/>
          <pc:sldMk cId="3485007974" sldId="8098"/>
        </pc:sldMkLst>
        <pc:spChg chg="mod">
          <ac:chgData name="Ernesto Manuel CANTONE" userId="b8b2ee6a-1fe4-4c26-811e-cf7fa9bd4b83" providerId="ADAL" clId="{5F0B6516-3FE4-4C61-9910-DA6B82BB7780}" dt="2022-09-28T05:59:16.854" v="26" actId="1035"/>
          <ac:spMkLst>
            <pc:docMk/>
            <pc:sldMk cId="3485007974" sldId="8098"/>
            <ac:spMk id="8" creationId="{31324A31-F534-4A87-B787-FF49D2C903D7}"/>
          </ac:spMkLst>
        </pc:spChg>
        <pc:picChg chg="add mod ord modCrop">
          <ac:chgData name="Ernesto Manuel CANTONE" userId="b8b2ee6a-1fe4-4c26-811e-cf7fa9bd4b83" providerId="ADAL" clId="{5F0B6516-3FE4-4C61-9910-DA6B82BB7780}" dt="2022-09-28T06:01:34.528" v="58" actId="732"/>
          <ac:picMkLst>
            <pc:docMk/>
            <pc:sldMk cId="3485007974" sldId="8098"/>
            <ac:picMk id="4" creationId="{6E93CB03-96E8-604B-9753-90B0B432141C}"/>
          </ac:picMkLst>
        </pc:picChg>
        <pc:picChg chg="del">
          <ac:chgData name="Ernesto Manuel CANTONE" userId="b8b2ee6a-1fe4-4c26-811e-cf7fa9bd4b83" providerId="ADAL" clId="{5F0B6516-3FE4-4C61-9910-DA6B82BB7780}" dt="2022-09-28T05:59:09.669" v="20" actId="478"/>
          <ac:picMkLst>
            <pc:docMk/>
            <pc:sldMk cId="3485007974" sldId="8098"/>
            <ac:picMk id="10" creationId="{775B5AA5-61A0-61E5-D501-C6E9D84EA2FA}"/>
          </ac:picMkLst>
        </pc:picChg>
      </pc:sldChg>
      <pc:sldChg chg="modSp mod">
        <pc:chgData name="Ernesto Manuel CANTONE" userId="b8b2ee6a-1fe4-4c26-811e-cf7fa9bd4b83" providerId="ADAL" clId="{5F0B6516-3FE4-4C61-9910-DA6B82BB7780}" dt="2022-09-28T05:56:48.286" v="1" actId="20577"/>
        <pc:sldMkLst>
          <pc:docMk/>
          <pc:sldMk cId="240466066" sldId="2146847123"/>
        </pc:sldMkLst>
        <pc:spChg chg="mod">
          <ac:chgData name="Ernesto Manuel CANTONE" userId="b8b2ee6a-1fe4-4c26-811e-cf7fa9bd4b83" providerId="ADAL" clId="{5F0B6516-3FE4-4C61-9910-DA6B82BB7780}" dt="2022-09-28T05:56:48.286" v="1" actId="20577"/>
          <ac:spMkLst>
            <pc:docMk/>
            <pc:sldMk cId="240466066" sldId="2146847123"/>
            <ac:spMk id="19" creationId="{278DD54C-9182-3EDA-1DB1-E561B01E5926}"/>
          </ac:spMkLst>
        </pc:spChg>
      </pc:sldChg>
      <pc:sldChg chg="addSp modSp mod">
        <pc:chgData name="Ernesto Manuel CANTONE" userId="b8b2ee6a-1fe4-4c26-811e-cf7fa9bd4b83" providerId="ADAL" clId="{5F0B6516-3FE4-4C61-9910-DA6B82BB7780}" dt="2022-09-28T06:01:00.818" v="57" actId="14100"/>
        <pc:sldMkLst>
          <pc:docMk/>
          <pc:sldMk cId="717464687" sldId="2146847124"/>
        </pc:sldMkLst>
        <pc:spChg chg="ord">
          <ac:chgData name="Ernesto Manuel CANTONE" userId="b8b2ee6a-1fe4-4c26-811e-cf7fa9bd4b83" providerId="ADAL" clId="{5F0B6516-3FE4-4C61-9910-DA6B82BB7780}" dt="2022-09-28T06:00:40.300" v="34" actId="167"/>
          <ac:spMkLst>
            <pc:docMk/>
            <pc:sldMk cId="717464687" sldId="2146847124"/>
            <ac:spMk id="2" creationId="{5110C4E7-2E38-44BD-A42D-EDC171D8F0B4}"/>
          </ac:spMkLst>
        </pc:spChg>
        <pc:spChg chg="add mod">
          <ac:chgData name="Ernesto Manuel CANTONE" userId="b8b2ee6a-1fe4-4c26-811e-cf7fa9bd4b83" providerId="ADAL" clId="{5F0B6516-3FE4-4C61-9910-DA6B82BB7780}" dt="2022-09-28T06:01:00.818" v="57" actId="14100"/>
          <ac:spMkLst>
            <pc:docMk/>
            <pc:sldMk cId="717464687" sldId="2146847124"/>
            <ac:spMk id="6" creationId="{5047B51D-2DE0-46CE-CEA0-46FEC892AEFB}"/>
          </ac:spMkLst>
        </pc:spChg>
        <pc:picChg chg="add mod ord modCrop">
          <ac:chgData name="Ernesto Manuel CANTONE" userId="b8b2ee6a-1fe4-4c26-811e-cf7fa9bd4b83" providerId="ADAL" clId="{5F0B6516-3FE4-4C61-9910-DA6B82BB7780}" dt="2022-09-28T06:00:47.588" v="51" actId="167"/>
          <ac:picMkLst>
            <pc:docMk/>
            <pc:sldMk cId="717464687" sldId="2146847124"/>
            <ac:picMk id="4" creationId="{9B646668-7588-A3BF-837A-5AC2B3585D7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29/09/2022</a:t>
            </a:fld>
            <a:endParaRPr lang="fr-FR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‹#›</a:t>
            </a:fld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29/09/2022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eval-mksbox1v1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z="1600" smtClean="0"/>
              <a:t>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z="1600" smtClean="0"/>
              <a:t>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Prior to the start of the workshop, please ensure that you have prepared the following:</a:t>
            </a:r>
          </a:p>
          <a:p>
            <a:r>
              <a:rPr lang="en-US" sz="1600" dirty="0"/>
              <a:t>A laptop or desktop running the 64-bit version of Windows 10,</a:t>
            </a:r>
          </a:p>
          <a:p>
            <a:r>
              <a:rPr lang="en-US" sz="1600" dirty="0"/>
              <a:t>Administrator rights for the computer, as they are needed for software and driver installation,</a:t>
            </a:r>
          </a:p>
          <a:p>
            <a:r>
              <a:rPr lang="en-US" sz="1600" dirty="0"/>
              <a:t>One spare USB Type-A receptacle,</a:t>
            </a:r>
          </a:p>
          <a:p>
            <a:r>
              <a:rPr lang="en-US" sz="1600" dirty="0"/>
              <a:t>An iOS or Android device with Bluetooth enabled</a:t>
            </a:r>
          </a:p>
          <a:p>
            <a:r>
              <a:rPr lang="en-US" sz="1600" dirty="0"/>
              <a:t>Internet connectivity is required for connection to the cloud dashboard</a:t>
            </a:r>
          </a:p>
          <a:p>
            <a:endParaRPr lang="en-US" sz="1600" dirty="0"/>
          </a:p>
          <a:p>
            <a:r>
              <a:rPr lang="en-US" dirty="0"/>
              <a:t>You will receive the following hardware for the workshop:</a:t>
            </a:r>
          </a:p>
          <a:p>
            <a:pPr lvl="2"/>
            <a:r>
              <a:rPr lang="en-US" dirty="0">
                <a:hlinkClick r:id="rId3"/>
              </a:rPr>
              <a:t>STEVAL-MKSBOX1V1 </a:t>
            </a:r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z="1600" smtClean="0"/>
              <a:pPr/>
              <a:t>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023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5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54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z="1600" smtClean="0"/>
              <a:t>13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www.st.com/trademark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Drag and drop </a:t>
            </a:r>
            <a:br>
              <a:rPr lang="en-US"/>
            </a:br>
            <a:r>
              <a:rPr lang="en-US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7644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6516" userDrawn="1">
          <p15:clr>
            <a:srgbClr val="FBAE40"/>
          </p15:clr>
        </p15:guide>
        <p15:guide id="6" pos="7387" userDrawn="1">
          <p15:clr>
            <a:srgbClr val="FBAE40"/>
          </p15:clr>
        </p15:guide>
        <p15:guide id="7" orient="horz" pos="3067" userDrawn="1">
          <p15:clr>
            <a:srgbClr val="FBAE40"/>
          </p15:clr>
        </p15:guide>
        <p15:guide id="8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709" userDrawn="1">
          <p15:clr>
            <a:srgbClr val="FBAE40"/>
          </p15:clr>
        </p15:guide>
        <p15:guide id="6" orient="horz" pos="2615" userDrawn="1">
          <p15:clr>
            <a:srgbClr val="FBAE40"/>
          </p15:clr>
        </p15:guide>
        <p15:guide id="7" pos="5196" userDrawn="1">
          <p15:clr>
            <a:srgbClr val="FBAE40"/>
          </p15:clr>
        </p15:guide>
        <p15:guide id="8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29-Sep-22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6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5654" userDrawn="1">
          <p15:clr>
            <a:srgbClr val="FBAE40"/>
          </p15:clr>
        </p15:guide>
        <p15:guide id="6" pos="726" userDrawn="1">
          <p15:clr>
            <a:srgbClr val="FBAE40"/>
          </p15:clr>
        </p15:guide>
        <p15:guide id="7" orient="horz" pos="137" userDrawn="1">
          <p15:clr>
            <a:srgbClr val="FBAE40"/>
          </p15:clr>
        </p15:guide>
        <p15:guide id="8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8069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29-Sep-22</a:t>
            </a:fld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22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674" userDrawn="1">
          <p15:clr>
            <a:srgbClr val="FBAE40"/>
          </p15:clr>
        </p15:guide>
        <p15:guide id="6" orient="horz" pos="137" userDrawn="1">
          <p15:clr>
            <a:srgbClr val="FBAE40"/>
          </p15:clr>
        </p15:guide>
        <p15:guide id="7" pos="726" userDrawn="1">
          <p15:clr>
            <a:srgbClr val="FBAE40"/>
          </p15:clr>
        </p15:guide>
        <p15:guide id="8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29-Sep-22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94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65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  <p15:guide id="8" orient="horz" pos="674" userDrawn="1">
          <p15:clr>
            <a:srgbClr val="FBAE40"/>
          </p15:clr>
        </p15:guide>
        <p15:guide id="9" orient="horz" pos="137" userDrawn="1">
          <p15:clr>
            <a:srgbClr val="FBAE40"/>
          </p15:clr>
        </p15:guide>
        <p15:guide id="10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29-Sep-22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79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orient="horz" pos="674" userDrawn="1">
          <p15:clr>
            <a:srgbClr val="FBAE40"/>
          </p15:clr>
        </p15:guide>
        <p15:guide id="7" orient="horz" pos="137" userDrawn="1">
          <p15:clr>
            <a:srgbClr val="FBAE40"/>
          </p15:clr>
        </p15:guide>
        <p15:guide id="8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FA9459-E99A-42A8-92B5-7137E9427A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937686-130C-4AED-A17F-79ECBF53C1EB}"/>
                </a:ext>
              </a:extLst>
            </p:cNvPr>
            <p:cNvGrpSpPr/>
            <p:nvPr/>
          </p:nvGrpSpPr>
          <p:grpSpPr>
            <a:xfrm>
              <a:off x="0" y="0"/>
              <a:ext cx="12192000" cy="6854862"/>
              <a:chOff x="0" y="0"/>
              <a:chExt cx="12192000" cy="6854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1E53E3-FC79-490F-927D-EDA5C06E68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4862"/>
              </a:xfrm>
              <a:prstGeom prst="rect">
                <a:avLst/>
              </a:prstGeom>
              <a:solidFill>
                <a:srgbClr val="0023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1420E875-771B-4F7F-AE61-DCE396A66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888E23-EA76-462F-A85B-1C6FA527FA6D}"/>
                </a:ext>
              </a:extLst>
            </p:cNvPr>
            <p:cNvGrpSpPr/>
            <p:nvPr/>
          </p:nvGrpSpPr>
          <p:grpSpPr>
            <a:xfrm>
              <a:off x="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92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29-Sep-22</a:t>
            </a:fld>
            <a:endParaRPr lang="fr-F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b-u585i-iot02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ip/" TargetMode="External"/><Relationship Id="rId7" Type="http://schemas.openxmlformats.org/officeDocument/2006/relationships/hyperlink" Target="https://www.st.com/en/embedded-software/x-cube-azure.html#st_description_sec-nav-tab" TargetMode="External"/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.com/en/development-tools/stm32cubeprog.html" TargetMode="External"/><Relationship Id="rId5" Type="http://schemas.openxmlformats.org/officeDocument/2006/relationships/hyperlink" Target="https://learn.microsoft.com/en-us/cli/azure/" TargetMode="External"/><Relationship Id="rId4" Type="http://schemas.openxmlformats.org/officeDocument/2006/relationships/hyperlink" Target="https://pyserial.readthedocs.io/en/lates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free/iot/?&amp;ef_id=CjwKCAjwhNWZBhB_EiwAPzlhNiWrRwRrchCnGaJOIDVBbcRU-PAC7mSDW0pHfsCkjzzQ54AjDc-JbhoCVNgQAvD_BwE:G:s&amp;OCID=AIDcmm5edswduu_SEM_CjwKCAjwhNWZBhB_EiwAPzlhNiWrRwRrchCnGaJOIDVBbcRU-PAC7mSDW0pHfsCkjzzQ54AjDc-JbhoCVNgQAvD_BwE:G:s&amp;gclid=CjwKCAjwhNWZBhB_EiwAPzlhNiWrRwRrchCnGaJOIDVBbcRU-PAC7mSDW0pHfsCkjzzQ54AjDc-JbhoCVNgQAvD_BwE" TargetMode="External"/><Relationship Id="rId3" Type="http://schemas.openxmlformats.org/officeDocument/2006/relationships/hyperlink" Target="https://pypi.org/project/pip/" TargetMode="External"/><Relationship Id="rId7" Type="http://schemas.openxmlformats.org/officeDocument/2006/relationships/hyperlink" Target="https://www.st.com/en/embedded-software/x-cube-azure.html#st_description_sec-nav-tab" TargetMode="External"/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t.com/en/development-tools/stm32cubeprog.html" TargetMode="External"/><Relationship Id="rId5" Type="http://schemas.openxmlformats.org/officeDocument/2006/relationships/hyperlink" Target="https://learn.microsoft.com/en-us/cli/azure/" TargetMode="External"/><Relationship Id="rId4" Type="http://schemas.openxmlformats.org/officeDocument/2006/relationships/hyperlink" Target="https://pyserial.readthedocs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3" y="1975056"/>
            <a:ext cx="10163182" cy="4188716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Preparing for the</a:t>
            </a:r>
            <a:br>
              <a:rPr lang="en-US" dirty="0">
                <a:cs typeface="Arial"/>
              </a:rPr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STM32U5 Azure IoT 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ea typeface="+mj-lt"/>
                <a:cs typeface="+mj-lt"/>
              </a:rPr>
              <a:t> Hands-on Workshop</a:t>
            </a:r>
            <a:br>
              <a:rPr lang="en-US" dirty="0">
                <a:ea typeface="+mj-lt"/>
                <a:cs typeface="+mj-lt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4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4DBC2-446B-90D8-A202-BF29A0BD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10970713" cy="4608512"/>
          </a:xfrm>
        </p:spPr>
        <p:txBody>
          <a:bodyPr/>
          <a:lstStyle/>
          <a:p>
            <a:r>
              <a:rPr lang="en-US" dirty="0"/>
              <a:t>If dependencies were installed by the script, please run the script again.</a:t>
            </a:r>
          </a:p>
          <a:p>
            <a:r>
              <a:rPr lang="en-US" dirty="0"/>
              <a:t>The script will then add a few necessary Az CLI extensions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67F65-C06D-0F08-8BC9-E651118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Running AzCheckPrereq.bat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3FF41-BC68-284E-F704-D9771A4A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3" y="2928135"/>
            <a:ext cx="11184954" cy="14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840CD-DD6A-7AE9-06C1-733C9F76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1484313"/>
            <a:ext cx="2576726" cy="4608512"/>
          </a:xfrm>
        </p:spPr>
        <p:txBody>
          <a:bodyPr/>
          <a:lstStyle/>
          <a:p>
            <a:r>
              <a:rPr lang="en-US" dirty="0"/>
              <a:t>The script will then open an Azure Login page and a Text file</a:t>
            </a:r>
          </a:p>
          <a:p>
            <a:r>
              <a:rPr lang="en-US" dirty="0"/>
              <a:t>Please copy/paste the credentials to login to the provided Azure Account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B15DF-9608-7933-AF52-9652ADC0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Running AzCheckPrereq.bat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AE63-7F74-B609-A3D6-A194FF6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0AB79-C9D3-6696-8207-D4DCE2AA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3" y="1176443"/>
            <a:ext cx="9160152" cy="49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49A5D7-FB2E-54E0-7D58-01D09CA1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4980879" cy="4608512"/>
          </a:xfrm>
        </p:spPr>
        <p:txBody>
          <a:bodyPr/>
          <a:lstStyle/>
          <a:p>
            <a:r>
              <a:rPr lang="en-US" dirty="0"/>
              <a:t>Navigate back to the script window to verify that you have a ‘Successful Requirement Check’</a:t>
            </a:r>
          </a:p>
          <a:p>
            <a:r>
              <a:rPr lang="en-US" dirty="0"/>
              <a:t>When this message is displayed the host machine is ready to </a:t>
            </a:r>
            <a:r>
              <a:rPr lang="en-US"/>
              <a:t>begin the hands 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557EA1-623C-4B94-BAC5-5DB2FFE1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Running AzCheckPrereq.bat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E452-AEE0-E698-022E-07C4DC41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0B90E-A4A5-D66B-C9BE-D9D76CC5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39" y="1213329"/>
            <a:ext cx="5167901" cy="48794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15161A-3D8C-3248-1762-2117C90AAAF7}"/>
              </a:ext>
            </a:extLst>
          </p:cNvPr>
          <p:cNvSpPr/>
          <p:nvPr/>
        </p:nvSpPr>
        <p:spPr>
          <a:xfrm>
            <a:off x="6556471" y="5055188"/>
            <a:ext cx="45719" cy="81891"/>
          </a:xfrm>
          <a:prstGeom prst="rect">
            <a:avLst/>
          </a:prstGeom>
          <a:noFill/>
          <a:ln w="508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19BBF-7FF7-9907-9F30-66D0E17C222F}"/>
              </a:ext>
            </a:extLst>
          </p:cNvPr>
          <p:cNvSpPr/>
          <p:nvPr/>
        </p:nvSpPr>
        <p:spPr>
          <a:xfrm flipH="1" flipV="1">
            <a:off x="6104616" y="3336506"/>
            <a:ext cx="3558744" cy="1101930"/>
          </a:xfrm>
          <a:prstGeom prst="rect">
            <a:avLst/>
          </a:prstGeom>
          <a:solidFill>
            <a:schemeClr val="bg2">
              <a:lumMod val="10000"/>
            </a:schemeClr>
          </a:solidFill>
          <a:ln w="508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2712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FE5BA4-049A-4922-865D-03B0111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>
            <a:normAutofit/>
          </a:bodyPr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>
            <a:hlinkClick r:id="rId3" action="ppaction://hlinksldjump"/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18350" y="302058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234B"/>
              </a:buClr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26387" y="3020581"/>
            <a:ext cx="4741695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3234B"/>
              </a:buClr>
            </a:pPr>
            <a:r>
              <a:rPr lang="en-US" dirty="0"/>
              <a:t>Workshop Prerequisites </a:t>
            </a:r>
          </a:p>
        </p:txBody>
      </p:sp>
      <p:sp>
        <p:nvSpPr>
          <p:cNvPr id="6" name="Text Placeholder 7">
            <a:hlinkClick r:id="rId4" action="ppaction://hlinksldjump"/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18350" y="4108276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234B"/>
              </a:buClr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26387" y="4108276"/>
            <a:ext cx="4741695" cy="7200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3234B"/>
              </a:buClr>
            </a:pPr>
            <a:r>
              <a:rPr lang="en-US" dirty="0"/>
              <a:t>Software Setup</a:t>
            </a:r>
          </a:p>
        </p:txBody>
      </p:sp>
      <p:sp>
        <p:nvSpPr>
          <p:cNvPr id="9" name="Text Placeholder 7">
            <a:hlinkClick r:id="rId5" action="ppaction://hlinksldjump"/>
            <a:extLst>
              <a:ext uri="{FF2B5EF4-FFF2-40B4-BE49-F238E27FC236}">
                <a16:creationId xmlns:a16="http://schemas.microsoft.com/office/drawing/2014/main" id="{89CE60B9-628C-42CA-9EF0-F46E565D5986}"/>
              </a:ext>
            </a:extLst>
          </p:cNvPr>
          <p:cNvSpPr txBox="1">
            <a:spLocks/>
          </p:cNvSpPr>
          <p:nvPr/>
        </p:nvSpPr>
        <p:spPr>
          <a:xfrm>
            <a:off x="5968082" y="3027678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234B"/>
              </a:buClr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85FE738-B3CB-4F57-BA8E-F2F148A39A25}"/>
              </a:ext>
            </a:extLst>
          </p:cNvPr>
          <p:cNvSpPr txBox="1">
            <a:spLocks/>
          </p:cNvSpPr>
          <p:nvPr/>
        </p:nvSpPr>
        <p:spPr>
          <a:xfrm>
            <a:off x="6776119" y="3027678"/>
            <a:ext cx="4741695" cy="7200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3234B"/>
              </a:buClr>
            </a:pPr>
            <a:r>
              <a:rPr lang="en-US" dirty="0"/>
              <a:t>ST Tool Validator</a:t>
            </a:r>
          </a:p>
        </p:txBody>
      </p:sp>
      <p:sp>
        <p:nvSpPr>
          <p:cNvPr id="21" name="Text Placeholder 7">
            <a:hlinkClick r:id="" action="ppaction://noaction"/>
            <a:extLst>
              <a:ext uri="{FF2B5EF4-FFF2-40B4-BE49-F238E27FC236}">
                <a16:creationId xmlns:a16="http://schemas.microsoft.com/office/drawing/2014/main" id="{D31F0DD9-F57B-4745-AFA3-36FDD3AA2A72}"/>
              </a:ext>
            </a:extLst>
          </p:cNvPr>
          <p:cNvSpPr txBox="1">
            <a:spLocks/>
          </p:cNvSpPr>
          <p:nvPr/>
        </p:nvSpPr>
        <p:spPr>
          <a:xfrm>
            <a:off x="5968082" y="410947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234B"/>
              </a:buClr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B34C2E6-7049-4F19-9857-3D60AE72BC34}"/>
              </a:ext>
            </a:extLst>
          </p:cNvPr>
          <p:cNvSpPr txBox="1">
            <a:spLocks/>
          </p:cNvSpPr>
          <p:nvPr/>
        </p:nvSpPr>
        <p:spPr>
          <a:xfrm>
            <a:off x="6776119" y="4136107"/>
            <a:ext cx="4741695" cy="7200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3234B"/>
              </a:buClr>
            </a:pPr>
            <a:r>
              <a:rPr lang="en-US" dirty="0"/>
              <a:t>BLE Firmware Patching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2DC73-F4C7-4FB1-B864-E587C5A3CE22}"/>
              </a:ext>
            </a:extLst>
          </p:cNvPr>
          <p:cNvSpPr/>
          <p:nvPr/>
        </p:nvSpPr>
        <p:spPr>
          <a:xfrm>
            <a:off x="0" y="1121670"/>
            <a:ext cx="5599688" cy="777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3700" tIns="0" rIns="127000" bIns="0" rtlCol="0" anchor="ctr" anchorCtr="0">
            <a:noAutofit/>
          </a:bodyPr>
          <a:lstStyle/>
          <a:p>
            <a:pPr>
              <a:buClr>
                <a:schemeClr val="bg1"/>
              </a:buClr>
            </a:pPr>
            <a:endParaRPr lang="en-US" sz="2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2D6F50-C1CE-4CBF-AB82-06017A428666}"/>
              </a:ext>
            </a:extLst>
          </p:cNvPr>
          <p:cNvSpPr txBox="1"/>
          <p:nvPr/>
        </p:nvSpPr>
        <p:spPr>
          <a:xfrm>
            <a:off x="-1" y="1121669"/>
            <a:ext cx="8975725" cy="964305"/>
          </a:xfrm>
          <a:prstGeom prst="rect">
            <a:avLst/>
          </a:prstGeom>
          <a:solidFill>
            <a:schemeClr val="accent4"/>
          </a:solidFill>
        </p:spPr>
        <p:txBody>
          <a:bodyPr wrap="square" lIns="393700" tIns="0" rIns="127000" bIns="0" rtlCol="0" anchor="ctr" anchorCtr="0">
            <a:noAutofit/>
          </a:bodyPr>
          <a:lstStyle/>
          <a:p>
            <a:pPr>
              <a:buClr>
                <a:srgbClr val="03234B"/>
              </a:buClr>
            </a:pPr>
            <a:r>
              <a:rPr lang="en-US" sz="2800" dirty="0"/>
              <a:t>All steps must be completed BEFORE </a:t>
            </a:r>
          </a:p>
          <a:p>
            <a:pPr>
              <a:buClr>
                <a:srgbClr val="03234B"/>
              </a:buClr>
            </a:pPr>
            <a:r>
              <a:rPr lang="en-US" sz="2800" dirty="0"/>
              <a:t>Starting the STBOX Hands-On Workshop </a:t>
            </a:r>
          </a:p>
        </p:txBody>
      </p:sp>
    </p:spTree>
    <p:extLst>
      <p:ext uri="{BB962C8B-B14F-4D97-AF65-F5344CB8AC3E}">
        <p14:creationId xmlns:p14="http://schemas.microsoft.com/office/powerpoint/2010/main" val="31409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0C4E7-2E38-44BD-A42D-EDC171D8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11591925" cy="4608512"/>
          </a:xfrm>
        </p:spPr>
        <p:txBody>
          <a:bodyPr vert="horz" lIns="91440" tIns="45720" rIns="90000" bIns="45720" rtlCol="0" anchor="t">
            <a:normAutofit/>
          </a:bodyPr>
          <a:lstStyle/>
          <a:p>
            <a:pPr marL="261620" indent="-261620"/>
            <a:r>
              <a:rPr lang="en-US" dirty="0"/>
              <a:t>This hands-on training is a working session and requires a PC or laptop running the 64-bit version of Windows® 10 or later</a:t>
            </a:r>
          </a:p>
          <a:p>
            <a:r>
              <a:rPr lang="en-US" dirty="0"/>
              <a:t>Administrator rights are needed for software and driver installation</a:t>
            </a:r>
          </a:p>
          <a:p>
            <a:r>
              <a:rPr lang="en-US" dirty="0"/>
              <a:t>One spare USB port will be required</a:t>
            </a:r>
          </a:p>
          <a:p>
            <a:r>
              <a:rPr lang="en-US" dirty="0"/>
              <a:t>You will need the following hardware for the workshop:</a:t>
            </a:r>
          </a:p>
          <a:p>
            <a:pPr lvl="2"/>
            <a:r>
              <a:rPr lang="en-US" dirty="0">
                <a:hlinkClick r:id="rId3"/>
              </a:rPr>
              <a:t>B-U585I-IOT02A Discovery Kit </a:t>
            </a:r>
            <a:r>
              <a:rPr lang="en-US" dirty="0"/>
              <a:t>(provided)</a:t>
            </a:r>
          </a:p>
          <a:p>
            <a:pPr lvl="2"/>
            <a:r>
              <a:rPr lang="en-US" dirty="0"/>
              <a:t>USB-A to Micro-B cable (provided)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FDD4FE-4778-47D9-83E0-240B42F6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>
            <a:normAutofit/>
          </a:bodyPr>
          <a:lstStyle/>
          <a:p>
            <a:r>
              <a:rPr lang="en-US" dirty="0"/>
              <a:t>Workshop Prerequisites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2871F-28DE-4618-A3E9-793787E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>
            <a:normAutofit/>
          </a:bodyPr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C2C1174-55B6-86A7-4519-B3AAE8AA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" y="1630098"/>
            <a:ext cx="4907659" cy="38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E446E9-4815-697D-B341-8B49CBB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Workshop -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A18C-EA59-FB23-2ED2-D20D7F0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2C9F6-A60F-3E4F-558A-D02D091852AE}"/>
              </a:ext>
            </a:extLst>
          </p:cNvPr>
          <p:cNvSpPr txBox="1"/>
          <p:nvPr/>
        </p:nvSpPr>
        <p:spPr>
          <a:xfrm>
            <a:off x="415784" y="1345552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/>
              <a:t>HW Platform: B-U585I-IOT02A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30609-9D6E-DD2E-95F9-A2644E93FBA7}"/>
              </a:ext>
            </a:extLst>
          </p:cNvPr>
          <p:cNvSpPr txBox="1"/>
          <p:nvPr/>
        </p:nvSpPr>
        <p:spPr>
          <a:xfrm>
            <a:off x="5363290" y="1399266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u="sng" dirty="0"/>
              <a:t>Software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25B67-276A-39A3-B0A5-A6293807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1994221"/>
            <a:ext cx="7020560" cy="28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A86CC-6CFF-35EA-B68E-8589AA6B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 3</a:t>
            </a:r>
            <a:r>
              <a:rPr lang="en-US" dirty="0"/>
              <a:t>: Object oriented open-source programming language</a:t>
            </a:r>
          </a:p>
          <a:p>
            <a:pPr lvl="1"/>
            <a:r>
              <a:rPr lang="en-US" dirty="0">
                <a:hlinkClick r:id="rId3"/>
              </a:rPr>
              <a:t>Pip</a:t>
            </a:r>
            <a:r>
              <a:rPr lang="en-US" dirty="0"/>
              <a:t>: Python package installer</a:t>
            </a:r>
          </a:p>
          <a:p>
            <a:pPr lvl="1"/>
            <a:r>
              <a:rPr lang="en-US" dirty="0">
                <a:hlinkClick r:id="rId4"/>
              </a:rPr>
              <a:t>Pyserial</a:t>
            </a:r>
            <a:r>
              <a:rPr lang="en-US" dirty="0"/>
              <a:t>: Python library used for Serial Communication</a:t>
            </a:r>
          </a:p>
          <a:p>
            <a:r>
              <a:rPr lang="en-US" dirty="0">
                <a:hlinkClick r:id="rId5"/>
              </a:rPr>
              <a:t>Azure Command Line Interface (AZ CLI)</a:t>
            </a:r>
            <a:r>
              <a:rPr lang="en-US" dirty="0"/>
              <a:t>: set of commands used to create and manage Azure resources</a:t>
            </a:r>
          </a:p>
          <a:p>
            <a:r>
              <a:rPr lang="en-US" dirty="0">
                <a:hlinkClick r:id="rId6"/>
              </a:rPr>
              <a:t>STM32CubeProgrammer</a:t>
            </a:r>
            <a:r>
              <a:rPr lang="en-US" dirty="0"/>
              <a:t>:  all-in-one multi-OS software tool for programming STM32 products</a:t>
            </a:r>
          </a:p>
          <a:p>
            <a:r>
              <a:rPr lang="en-US" dirty="0">
                <a:hlinkClick r:id="rId7"/>
              </a:rPr>
              <a:t>X-CUBE-AZURE</a:t>
            </a:r>
            <a:r>
              <a:rPr lang="en-US" dirty="0"/>
              <a:t>: Expansion Package  that consists of a set of libraries and application examples for STM32U5 Series microcontrollers acting as Azure IoT end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0846F-C110-0A76-CD1C-CCA5FBF6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7456-746C-82F9-A58F-2E275A5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D8C6B-51DA-542E-22F2-060E6117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script validates that the host machine meets all the required prerequisites:</a:t>
            </a:r>
          </a:p>
          <a:p>
            <a:pPr lvl="2"/>
            <a:r>
              <a:rPr lang="en-US" dirty="0">
                <a:hlinkClick r:id="rId2"/>
              </a:rPr>
              <a:t>Python 3</a:t>
            </a:r>
            <a:endParaRPr lang="en-US" dirty="0"/>
          </a:p>
          <a:p>
            <a:pPr lvl="3"/>
            <a:r>
              <a:rPr lang="en-US" dirty="0">
                <a:hlinkClick r:id="rId3"/>
              </a:rPr>
              <a:t>Pip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Pyserial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Azure Command Line Interface (AZ CLI)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STM32CubeProgrammer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X-CUBE-AZURE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Active Azure account</a:t>
            </a:r>
            <a:endParaRPr lang="en-US" dirty="0"/>
          </a:p>
          <a:p>
            <a:r>
              <a:rPr lang="en-US" dirty="0"/>
              <a:t>If a tools isn’t installed the script will download (if applicable) and install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F0FEE-CF31-AEB4-1E9A-8A8F909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AzPrereqCheck.bat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7464-0BBE-0F34-E2AF-2233988D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62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890F0-E619-B14F-16C3-5EBDD87F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4" y="2046715"/>
            <a:ext cx="9821177" cy="40142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2FE707-EA81-3FDC-E7FA-C0B1F9C4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by step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05688-C453-B424-37A3-65D3E32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FFD3F-B3B0-E13A-C675-ED61BA40E6C1}"/>
              </a:ext>
            </a:extLst>
          </p:cNvPr>
          <p:cNvSpPr/>
          <p:nvPr/>
        </p:nvSpPr>
        <p:spPr>
          <a:xfrm>
            <a:off x="1068573" y="2967377"/>
            <a:ext cx="3958935" cy="34798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ED777-3BA2-F632-8A02-81E2F0CC08D7}"/>
              </a:ext>
            </a:extLst>
          </p:cNvPr>
          <p:cNvSpPr txBox="1"/>
          <p:nvPr/>
        </p:nvSpPr>
        <p:spPr>
          <a:xfrm>
            <a:off x="419277" y="1279896"/>
            <a:ext cx="855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sz="2400" dirty="0">
                <a:solidFill>
                  <a:schemeClr val="accent2"/>
                </a:solidFill>
              </a:rPr>
              <a:t>Follow the instructions (this document)</a:t>
            </a:r>
          </a:p>
          <a:p>
            <a:pPr marL="342900" indent="-342900">
              <a:buFontTx/>
              <a:buAutoNum type="arabicParenR"/>
            </a:pPr>
            <a:r>
              <a:rPr lang="en-US" sz="2400" dirty="0">
                <a:solidFill>
                  <a:schemeClr val="accent3"/>
                </a:solidFill>
              </a:rPr>
              <a:t>Run the prerequisite installation and validation tool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Tx/>
              <a:buAutoNum type="arabicParenR"/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92E7B-471E-4340-A0BE-A0B11B070F56}"/>
              </a:ext>
            </a:extLst>
          </p:cNvPr>
          <p:cNvSpPr/>
          <p:nvPr/>
        </p:nvSpPr>
        <p:spPr>
          <a:xfrm>
            <a:off x="1068573" y="3869185"/>
            <a:ext cx="3958935" cy="369332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75498-D2D8-FFFC-B31C-C4D96E795B5E}"/>
              </a:ext>
            </a:extLst>
          </p:cNvPr>
          <p:cNvSpPr txBox="1"/>
          <p:nvPr/>
        </p:nvSpPr>
        <p:spPr>
          <a:xfrm>
            <a:off x="638995" y="2956702"/>
            <a:ext cx="42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1)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5BE0A-C189-CE52-839B-2CCED6041347}"/>
              </a:ext>
            </a:extLst>
          </p:cNvPr>
          <p:cNvSpPr txBox="1"/>
          <p:nvPr/>
        </p:nvSpPr>
        <p:spPr>
          <a:xfrm>
            <a:off x="668288" y="3869185"/>
            <a:ext cx="42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890F0-E619-B14F-16C3-5EBDD87F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4" y="2046715"/>
            <a:ext cx="9821177" cy="40142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2FE707-EA81-3FDC-E7FA-C0B1F9C4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Running AzCheckPrereq.bat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05688-C453-B424-37A3-65D3E32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ED777-3BA2-F632-8A02-81E2F0CC08D7}"/>
              </a:ext>
            </a:extLst>
          </p:cNvPr>
          <p:cNvSpPr txBox="1"/>
          <p:nvPr/>
        </p:nvSpPr>
        <p:spPr>
          <a:xfrm>
            <a:off x="419277" y="1279896"/>
            <a:ext cx="855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2400" dirty="0">
                <a:solidFill>
                  <a:schemeClr val="accent3"/>
                </a:solidFill>
              </a:rPr>
              <a:t>Double click the AzCheckPrereq.bat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Tx/>
              <a:buAutoNum type="arabicParenR"/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92E7B-471E-4340-A0BE-A0B11B070F56}"/>
              </a:ext>
            </a:extLst>
          </p:cNvPr>
          <p:cNvSpPr/>
          <p:nvPr/>
        </p:nvSpPr>
        <p:spPr>
          <a:xfrm>
            <a:off x="1068573" y="3869185"/>
            <a:ext cx="3958935" cy="369332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5BE0A-C189-CE52-839B-2CCED6041347}"/>
              </a:ext>
            </a:extLst>
          </p:cNvPr>
          <p:cNvSpPr txBox="1"/>
          <p:nvPr/>
        </p:nvSpPr>
        <p:spPr>
          <a:xfrm>
            <a:off x="668288" y="3869185"/>
            <a:ext cx="42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3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4DBC2-446B-90D8-A202-BF29A0BD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4403815" cy="4608512"/>
          </a:xfrm>
        </p:spPr>
        <p:txBody>
          <a:bodyPr/>
          <a:lstStyle/>
          <a:p>
            <a:r>
              <a:rPr lang="en-US" dirty="0"/>
              <a:t>In the case that you have the prerequisites installed the window will look as follows</a:t>
            </a:r>
          </a:p>
          <a:p>
            <a:r>
              <a:rPr lang="en-US" sz="2800" b="1" dirty="0"/>
              <a:t>NOTE: IF YOU ARE MISSING ANY REQUIRED SOFTWARE THE SCRIPT WILL INSTALL IT TO YOUR MACHINE AND </a:t>
            </a:r>
            <a:r>
              <a:rPr lang="en-US" sz="2800" b="1" dirty="0">
                <a:solidFill>
                  <a:srgbClr val="FF0000"/>
                </a:solidFill>
              </a:rPr>
              <a:t>PROMPT YOU TO RUN AGAIN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67F65-C06D-0F08-8BC9-E651118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Running AzCheckPrereq.bat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725A-F597-1D33-83FC-1F82F66C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146" y="6269323"/>
            <a:ext cx="411004" cy="292554"/>
          </a:xfrm>
        </p:spPr>
        <p:txBody>
          <a:bodyPr/>
          <a:lstStyle/>
          <a:p>
            <a:fld id="{62A42E78-4FE3-4E16-9FB9-64A349BFE3FC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ACC92-19F3-48DD-143A-8B761D3F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73" y="1021190"/>
            <a:ext cx="7317508" cy="5411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FDBB37-76D9-4DD0-7C65-81BF51E70A4E}"/>
              </a:ext>
            </a:extLst>
          </p:cNvPr>
          <p:cNvSpPr/>
          <p:nvPr/>
        </p:nvSpPr>
        <p:spPr>
          <a:xfrm>
            <a:off x="4703854" y="1828800"/>
            <a:ext cx="1910932" cy="1714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6E13F-3B8A-55D8-6FC6-D4E618E5AB83}"/>
              </a:ext>
            </a:extLst>
          </p:cNvPr>
          <p:cNvSpPr/>
          <p:nvPr/>
        </p:nvSpPr>
        <p:spPr>
          <a:xfrm>
            <a:off x="4703854" y="4130729"/>
            <a:ext cx="1910932" cy="1714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19AD5-4652-10E6-A4DC-53E0A5F6CD0D}"/>
              </a:ext>
            </a:extLst>
          </p:cNvPr>
          <p:cNvSpPr/>
          <p:nvPr/>
        </p:nvSpPr>
        <p:spPr>
          <a:xfrm>
            <a:off x="4703854" y="4827142"/>
            <a:ext cx="1910932" cy="1714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89804-400A-84F7-1955-73FFF556F300}"/>
              </a:ext>
            </a:extLst>
          </p:cNvPr>
          <p:cNvSpPr/>
          <p:nvPr/>
        </p:nvSpPr>
        <p:spPr>
          <a:xfrm>
            <a:off x="4703854" y="2020907"/>
            <a:ext cx="2126750" cy="1714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B7915-1CDA-D61E-6CA9-E913015FAEE8}"/>
              </a:ext>
            </a:extLst>
          </p:cNvPr>
          <p:cNvSpPr/>
          <p:nvPr/>
        </p:nvSpPr>
        <p:spPr>
          <a:xfrm>
            <a:off x="4703853" y="4998607"/>
            <a:ext cx="5465851" cy="38642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B3FB3-52E8-F42B-AF5B-E2CBA838845E}"/>
              </a:ext>
            </a:extLst>
          </p:cNvPr>
          <p:cNvSpPr/>
          <p:nvPr/>
        </p:nvSpPr>
        <p:spPr>
          <a:xfrm>
            <a:off x="7291229" y="5265082"/>
            <a:ext cx="648984" cy="45719"/>
          </a:xfrm>
          <a:prstGeom prst="rect">
            <a:avLst/>
          </a:prstGeom>
          <a:noFill/>
          <a:ln w="508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078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!ᝩគ᝗ក᝵ជជ᝽᝺᝽᝹᝸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!ᝉᝃᝅᝍᝃᝆᝄᝆᝅ᜴᜴ᝅᝈᝎᝆᝈ᜴᜼᝛ᝡᝨᝁᝋᝎᝄ᜽!ᝉᝃᝅᝍᝃᝆᝄᝆᝅ᜴᜴ᝅᝈᝎᝆᝈ᜴᜼᝛ᝡᝨᝁᝋᝎᝄ᜽"/>
  <p:tag name="DONEBY" val="ᝧᝨᝰឈ᝵ញ᝺ឃញឆដ!ᝧᝨᝰឈ᝵ញ᝺ឃញឆដ!ᝧᝨᝰឈ᝵ញ᝺ឃញឆដ!ᝯᝩគ᝗ក᝵ជជ᝽᝺᝽᝹᝸᝱᜴ᝒ᜴᝕᝝ᝤ᜴᝼᝵គ᝸ឃដ᝹ឆ!ᝯᝩគ᝗ក᝵ជជ᝽᝺᝽᝹᝸᝱᜴ᝒ᜴᝕᝝ᝤ᜴᝼᝵គ᝸ឃដ᝹ឆ"/>
  <p:tag name="IPADDRESS" val="᝛ᝢ᝖᝗ᝫᝠᝅᝍᝈᝄ!᝛ᝢ᝖᝗ᝫᝠᝅᝍᝈᝄ!᝛ᝢ᝖᝗ᝫᝠᝅᝍᝈᝄ!ᝧ᝗ᝮ᝗ᝫᝠᝋᝅᝌᝄ!ᝧ᝗ᝮ᝗ᝫᝠᝋᝅᝌᝄ"/>
  <p:tag name="CHECKSUM" val="ᝈᝇᝆᝆ!ᝈᝉᝇᝋ!ᝈᝇᝅᝍ!ᝉᝌᝇᝍ!ᝉᝌᝇ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E7467915-AA13-49D5-974A-F6C1945319E3}" vid="{A9674803-5581-4E2C-A9AC-EF6DFB6C20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e8b862-15e6-4e43-a653-c595c72fe1ca" xsi:nil="true"/>
    <lcf76f155ced4ddcb4097134ff3c332f xmlns="0a2f2050-7417-48e6-8164-7af91eaff78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DB30A5FF8F94F98895B17B5D03E51" ma:contentTypeVersion="15" ma:contentTypeDescription="Create a new document." ma:contentTypeScope="" ma:versionID="0a6b1fc7d671ba9bcfa7e546b15bbebe">
  <xsd:schema xmlns:xsd="http://www.w3.org/2001/XMLSchema" xmlns:xs="http://www.w3.org/2001/XMLSchema" xmlns:p="http://schemas.microsoft.com/office/2006/metadata/properties" xmlns:ns2="0a2f2050-7417-48e6-8164-7af91eaff787" xmlns:ns3="b9b31fe1-3d49-42ba-9909-04da384c8738" xmlns:ns4="e4e8b862-15e6-4e43-a653-c595c72fe1ca" targetNamespace="http://schemas.microsoft.com/office/2006/metadata/properties" ma:root="true" ma:fieldsID="3e022087592224e514766978b7eb2299" ns2:_="" ns3:_="" ns4:_="">
    <xsd:import namespace="0a2f2050-7417-48e6-8164-7af91eaff787"/>
    <xsd:import namespace="b9b31fe1-3d49-42ba-9909-04da384c8738"/>
    <xsd:import namespace="e4e8b862-15e6-4e43-a653-c595c72fe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f2050-7417-48e6-8164-7af91eaff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15f0e51-4dc2-4521-a620-e03b1e9ce1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31fe1-3d49-42ba-9909-04da384c873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8b862-15e6-4e43-a653-c595c72fe1ca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7af5068-c0cd-4ee0-9922-e298036c9e75}" ma:internalName="TaxCatchAll" ma:showField="CatchAllData" ma:web="b9b31fe1-3d49-42ba-9909-04da384c87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5860E1-69D5-4E74-884D-9FA623A0A3A9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8f21283-6687-4051-9e59-e3046e2a58dd"/>
    <ds:schemaRef ds:uri="e4598b9f-2ed8-4ae1-adf0-7129aabd26d0"/>
    <ds:schemaRef ds:uri="http://www.w3.org/XML/1998/namespace"/>
    <ds:schemaRef ds:uri="http://purl.org/dc/dcmitype/"/>
    <ds:schemaRef ds:uri="e4e8b862-15e6-4e43-a653-c595c72fe1ca"/>
    <ds:schemaRef ds:uri="0a2f2050-7417-48e6-8164-7af91eaff787"/>
  </ds:schemaRefs>
</ds:datastoreItem>
</file>

<file path=customXml/itemProps2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2A540-B534-4519-862D-7339555B3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f2050-7417-48e6-8164-7af91eaff787"/>
    <ds:schemaRef ds:uri="b9b31fe1-3d49-42ba-9909-04da384c8738"/>
    <ds:schemaRef ds:uri="e4e8b862-15e6-4e43-a653-c595c72fe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333</TotalTime>
  <Words>506</Words>
  <Application>Microsoft Office PowerPoint</Application>
  <PresentationFormat>Widescreen</PresentationFormat>
  <Paragraphs>84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ST PowerPoint Template 16x9</vt:lpstr>
      <vt:lpstr>Preparing for the  STM32U5 Azure IoT    Hands-on Workshop  </vt:lpstr>
      <vt:lpstr>Contents</vt:lpstr>
      <vt:lpstr>Workshop Prerequisites</vt:lpstr>
      <vt:lpstr>Workshop - Preparation</vt:lpstr>
      <vt:lpstr>Software Prerequisites</vt:lpstr>
      <vt:lpstr>AzPrereqCheck.bat Description</vt:lpstr>
      <vt:lpstr>Step by step Guide</vt:lpstr>
      <vt:lpstr>Running AzCheckPrereq.bat</vt:lpstr>
      <vt:lpstr>Running AzCheckPrereq.bat</vt:lpstr>
      <vt:lpstr>Running AzCheckPrereq.bat</vt:lpstr>
      <vt:lpstr>Running AzCheckPrereq.bat</vt:lpstr>
      <vt:lpstr>Running AzCheckPrereq.bat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Expert Training 2020 Preparing for the AMS Workshops</dc:title>
  <dc:creator>Stuart MCLAREN</dc:creator>
  <cp:keywords>STMicroelectronics;Template v1.14</cp:keywords>
  <cp:lastModifiedBy>Alnur ELBERIER</cp:lastModifiedBy>
  <cp:revision>10</cp:revision>
  <dcterms:created xsi:type="dcterms:W3CDTF">2020-10-15T23:10:22Z</dcterms:created>
  <dcterms:modified xsi:type="dcterms:W3CDTF">2022-09-29T23:09:45Z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0x01010075F594361A1A2248AF9EABA8E088EECE</vt:lpwstr>
  </property>
  <property fmtid="{D5CDD505-2E9C-101B-9397-08002B2CF9AE}" pid="3" name="MSIP_Label_cf8c7287-838c-46dd-b281-b1140229e67a_Enabled">
    <vt:lpwstr>true</vt:lpwstr>
  </property>
  <property fmtid="{D5CDD505-2E9C-101B-9397-08002B2CF9AE}" pid="4" name="MSIP_Label_cf8c7287-838c-46dd-b281-b1140229e67a_SetDate">
    <vt:lpwstr>2021-05-19T21:37:17Z</vt:lpwstr>
  </property>
  <property fmtid="{D5CDD505-2E9C-101B-9397-08002B2CF9AE}" pid="5" name="MSIP_Label_cf8c7287-838c-46dd-b281-b1140229e67a_Method">
    <vt:lpwstr>Privileged</vt:lpwstr>
  </property>
  <property fmtid="{D5CDD505-2E9C-101B-9397-08002B2CF9AE}" pid="6" name="MSIP_Label_cf8c7287-838c-46dd-b281-b1140229e67a_Name">
    <vt:lpwstr>cf8c7287-838c-46dd-b281-b1140229e67a</vt:lpwstr>
  </property>
  <property fmtid="{D5CDD505-2E9C-101B-9397-08002B2CF9AE}" pid="7" name="MSIP_Label_cf8c7287-838c-46dd-b281-b1140229e67a_SiteId">
    <vt:lpwstr>75e027c9-20d5-47d5-b82f-77d7cd041e8f</vt:lpwstr>
  </property>
  <property fmtid="{D5CDD505-2E9C-101B-9397-08002B2CF9AE}" pid="8" name="MSIP_Label_cf8c7287-838c-46dd-b281-b1140229e67a_ActionId">
    <vt:lpwstr>a7be35f1-86ce-4d6d-899d-c364b07858d0</vt:lpwstr>
  </property>
  <property fmtid="{D5CDD505-2E9C-101B-9397-08002B2CF9AE}" pid="9" name="MSIP_Label_cf8c7287-838c-46dd-b281-b1140229e67a_ContentBits">
    <vt:lpwstr>0</vt:lpwstr>
  </property>
  <property fmtid="{D5CDD505-2E9C-101B-9397-08002B2CF9AE}" pid="10" name="MediaServiceImageTags">
    <vt:lpwstr/>
  </property>
</Properties>
</file>