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29"/>
  </p:notesMasterIdLst>
  <p:sldIdLst>
    <p:sldId id="256" r:id="rId2"/>
    <p:sldId id="280" r:id="rId3"/>
    <p:sldId id="260" r:id="rId4"/>
    <p:sldId id="261" r:id="rId5"/>
    <p:sldId id="262" r:id="rId6"/>
    <p:sldId id="263" r:id="rId7"/>
    <p:sldId id="31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78" r:id="rId22"/>
    <p:sldId id="281" r:id="rId23"/>
    <p:sldId id="282" r:id="rId24"/>
    <p:sldId id="283" r:id="rId25"/>
    <p:sldId id="441" r:id="rId26"/>
    <p:sldId id="285" r:id="rId27"/>
    <p:sldId id="284" r:id="rId28"/>
    <p:sldId id="286" r:id="rId29"/>
    <p:sldId id="360" r:id="rId30"/>
    <p:sldId id="331" r:id="rId31"/>
    <p:sldId id="332" r:id="rId32"/>
    <p:sldId id="333" r:id="rId33"/>
    <p:sldId id="334" r:id="rId34"/>
    <p:sldId id="335" r:id="rId35"/>
    <p:sldId id="336" r:id="rId36"/>
    <p:sldId id="337" r:id="rId37"/>
    <p:sldId id="339" r:id="rId38"/>
    <p:sldId id="340" r:id="rId39"/>
    <p:sldId id="341" r:id="rId40"/>
    <p:sldId id="343" r:id="rId41"/>
    <p:sldId id="313" r:id="rId42"/>
    <p:sldId id="361" r:id="rId43"/>
    <p:sldId id="344" r:id="rId44"/>
    <p:sldId id="345" r:id="rId45"/>
    <p:sldId id="346" r:id="rId46"/>
    <p:sldId id="347" r:id="rId47"/>
    <p:sldId id="362" r:id="rId48"/>
    <p:sldId id="363" r:id="rId49"/>
    <p:sldId id="348" r:id="rId50"/>
    <p:sldId id="349"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7" r:id="rId85"/>
    <p:sldId id="398" r:id="rId86"/>
    <p:sldId id="399" r:id="rId87"/>
    <p:sldId id="400" r:id="rId88"/>
    <p:sldId id="401" r:id="rId89"/>
    <p:sldId id="402" r:id="rId90"/>
    <p:sldId id="403" r:id="rId91"/>
    <p:sldId id="404" r:id="rId92"/>
    <p:sldId id="405" r:id="rId93"/>
    <p:sldId id="406" r:id="rId94"/>
    <p:sldId id="407" r:id="rId95"/>
    <p:sldId id="408" r:id="rId96"/>
    <p:sldId id="409" r:id="rId97"/>
    <p:sldId id="410" r:id="rId98"/>
    <p:sldId id="411" r:id="rId99"/>
    <p:sldId id="412" r:id="rId100"/>
    <p:sldId id="413" r:id="rId101"/>
    <p:sldId id="414" r:id="rId102"/>
    <p:sldId id="415" r:id="rId103"/>
    <p:sldId id="416" r:id="rId104"/>
    <p:sldId id="417" r:id="rId105"/>
    <p:sldId id="418" r:id="rId106"/>
    <p:sldId id="419" r:id="rId107"/>
    <p:sldId id="420" r:id="rId108"/>
    <p:sldId id="421" r:id="rId109"/>
    <p:sldId id="422" r:id="rId110"/>
    <p:sldId id="423" r:id="rId111"/>
    <p:sldId id="424" r:id="rId112"/>
    <p:sldId id="425" r:id="rId113"/>
    <p:sldId id="426" r:id="rId114"/>
    <p:sldId id="427" r:id="rId115"/>
    <p:sldId id="428" r:id="rId116"/>
    <p:sldId id="429" r:id="rId117"/>
    <p:sldId id="430" r:id="rId118"/>
    <p:sldId id="431" r:id="rId119"/>
    <p:sldId id="432" r:id="rId120"/>
    <p:sldId id="433" r:id="rId121"/>
    <p:sldId id="434" r:id="rId122"/>
    <p:sldId id="435" r:id="rId123"/>
    <p:sldId id="436" r:id="rId124"/>
    <p:sldId id="437" r:id="rId125"/>
    <p:sldId id="438" r:id="rId126"/>
    <p:sldId id="439" r:id="rId127"/>
    <p:sldId id="440" r:id="rId1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72007" autoAdjust="0"/>
  </p:normalViewPr>
  <p:slideViewPr>
    <p:cSldViewPr>
      <p:cViewPr varScale="1">
        <p:scale>
          <a:sx n="76" d="100"/>
          <a:sy n="76" d="100"/>
        </p:scale>
        <p:origin x="120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C38557-3CA4-4CA2-8D65-74A1CED65589}" type="datetimeFigureOut">
              <a:rPr lang="zh-CN" altLang="en-US" smtClean="0"/>
              <a:t>2014/9/27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157326-C20E-4B42-9A77-A5EE4A575CE7}" type="slidenum">
              <a:rPr lang="zh-CN" altLang="en-US" smtClean="0"/>
              <a:t>‹#›</a:t>
            </a:fld>
            <a:endParaRPr lang="zh-CN" altLang="en-US"/>
          </a:p>
        </p:txBody>
      </p:sp>
    </p:spTree>
    <p:extLst>
      <p:ext uri="{BB962C8B-B14F-4D97-AF65-F5344CB8AC3E}">
        <p14:creationId xmlns:p14="http://schemas.microsoft.com/office/powerpoint/2010/main" val="180925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宋体" pitchFamily="2" charset="-122"/>
              </a:rPr>
              <a:t>menubar        </a:t>
            </a:r>
          </a:p>
          <a:p>
            <a:r>
              <a:rPr lang="en-US" altLang="zh-CN" sz="1200" dirty="0" smtClean="0">
                <a:latin typeface="宋体" pitchFamily="2" charset="-122"/>
              </a:rPr>
              <a:t>toolbar</a:t>
            </a:r>
          </a:p>
          <a:p>
            <a:r>
              <a:rPr lang="en-US" altLang="zh-CN" sz="1200" dirty="0" smtClean="0">
                <a:latin typeface="宋体" pitchFamily="2" charset="-122"/>
              </a:rPr>
              <a:t>scrollbars</a:t>
            </a:r>
          </a:p>
          <a:p>
            <a:r>
              <a:rPr lang="en-US" altLang="zh-CN" sz="1200" dirty="0" smtClean="0">
                <a:latin typeface="宋体" pitchFamily="2" charset="-122"/>
              </a:rPr>
              <a:t>fullscreen</a:t>
            </a:r>
          </a:p>
          <a:p>
            <a:r>
              <a:rPr lang="en-US" altLang="zh-CN" sz="1200" dirty="0" smtClean="0">
                <a:latin typeface="宋体" pitchFamily="2" charset="-122"/>
              </a:rPr>
              <a:t>directories</a:t>
            </a:r>
          </a:p>
          <a:p>
            <a:r>
              <a:rPr lang="en-US" altLang="zh-CN" sz="1200" dirty="0" smtClean="0">
                <a:latin typeface="宋体" pitchFamily="2" charset="-122"/>
              </a:rPr>
              <a:t>location</a:t>
            </a:r>
          </a:p>
          <a:p>
            <a:r>
              <a:rPr lang="en-US" altLang="zh-CN" sz="1200" dirty="0" smtClean="0">
                <a:latin typeface="宋体" pitchFamily="2" charset="-122"/>
              </a:rPr>
              <a:t>status</a:t>
            </a:r>
          </a:p>
          <a:p>
            <a:r>
              <a:rPr lang="en-US" altLang="zh-CN" sz="1200" dirty="0" smtClean="0">
                <a:latin typeface="宋体" pitchFamily="2" charset="-122"/>
              </a:rPr>
              <a:t>resizable</a:t>
            </a:r>
          </a:p>
          <a:p>
            <a:r>
              <a:rPr lang="en-US" altLang="zh-CN" sz="1200" dirty="0" smtClean="0">
                <a:latin typeface="宋体" pitchFamily="2" charset="-122"/>
              </a:rPr>
              <a:t>width</a:t>
            </a:r>
            <a:r>
              <a:rPr lang="zh-CN" altLang="en-US" sz="1200" dirty="0" smtClean="0">
                <a:latin typeface="宋体" pitchFamily="2" charset="-122"/>
              </a:rPr>
              <a:t>、</a:t>
            </a:r>
            <a:r>
              <a:rPr lang="en-US" altLang="zh-CN" sz="1200" dirty="0" smtClean="0">
                <a:latin typeface="宋体" pitchFamily="2" charset="-122"/>
              </a:rPr>
              <a:t>height	</a:t>
            </a:r>
            <a:r>
              <a:rPr lang="zh-CN" altLang="en-US" sz="1200" dirty="0" smtClean="0">
                <a:latin typeface="宋体" pitchFamily="2" charset="-122"/>
              </a:rPr>
              <a:t>、</a:t>
            </a:r>
            <a:r>
              <a:rPr lang="en-US" altLang="zh-CN" sz="1200" dirty="0" smtClean="0">
                <a:latin typeface="宋体" pitchFamily="2" charset="-122"/>
              </a:rPr>
              <a:t>left</a:t>
            </a:r>
            <a:r>
              <a:rPr lang="zh-CN" altLang="en-US" sz="1200" dirty="0" smtClean="0">
                <a:latin typeface="宋体" pitchFamily="2" charset="-122"/>
              </a:rPr>
              <a:t>、</a:t>
            </a:r>
            <a:r>
              <a:rPr lang="en-US" altLang="zh-CN" sz="1200" dirty="0" smtClean="0">
                <a:latin typeface="宋体" pitchFamily="2" charset="-122"/>
              </a:rPr>
              <a:t>top</a:t>
            </a:r>
          </a:p>
          <a:p>
            <a:endParaRPr lang="zh-CN" altLang="en-US" dirty="0"/>
          </a:p>
        </p:txBody>
      </p:sp>
      <p:sp>
        <p:nvSpPr>
          <p:cNvPr id="4" name="灯片编号占位符 3"/>
          <p:cNvSpPr>
            <a:spLocks noGrp="1"/>
          </p:cNvSpPr>
          <p:nvPr>
            <p:ph type="sldNum" sz="quarter" idx="10"/>
          </p:nvPr>
        </p:nvSpPr>
        <p:spPr/>
        <p:txBody>
          <a:bodyPr/>
          <a:lstStyle/>
          <a:p>
            <a:fld id="{9D157326-C20E-4B42-9A77-A5EE4A575CE7}" type="slidenum">
              <a:rPr lang="zh-CN" altLang="en-US" smtClean="0"/>
              <a:t>50</a:t>
            </a:fld>
            <a:endParaRPr lang="zh-CN" altLang="en-US"/>
          </a:p>
        </p:txBody>
      </p:sp>
    </p:spTree>
    <p:extLst>
      <p:ext uri="{BB962C8B-B14F-4D97-AF65-F5344CB8AC3E}">
        <p14:creationId xmlns:p14="http://schemas.microsoft.com/office/powerpoint/2010/main" val="4180256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页脚占位符 4"/>
          <p:cNvSpPr>
            <a:spLocks noGrp="1"/>
          </p:cNvSpPr>
          <p:nvPr>
            <p:ph type="ftr" sz="quarter" idx="11"/>
          </p:nvPr>
        </p:nvSpPr>
        <p:spPr/>
        <p:txBody>
          <a:bodyPr/>
          <a:lstStyle>
            <a:lvl1pPr>
              <a:defRPr smtClean="0"/>
            </a:lvl1pPr>
          </a:lstStyle>
          <a:p>
            <a:pPr>
              <a:defRPr/>
            </a:pPr>
            <a:r>
              <a:rPr lang="zh-CN" altLang="en-US"/>
              <a:t>北京传智播客教育 </a:t>
            </a:r>
            <a:r>
              <a:rPr lang="en-US" altLang="zh-CN" dirty="0"/>
              <a:t>www.itcast.cn</a:t>
            </a:r>
          </a:p>
        </p:txBody>
      </p:sp>
      <p:sp>
        <p:nvSpPr>
          <p:cNvPr id="6" name="灯片编号占位符 5"/>
          <p:cNvSpPr>
            <a:spLocks noGrp="1"/>
          </p:cNvSpPr>
          <p:nvPr>
            <p:ph type="sldNum" sz="quarter" idx="12"/>
          </p:nvPr>
        </p:nvSpPr>
        <p:spPr/>
        <p:txBody>
          <a:bodyPr/>
          <a:lstStyle>
            <a:lvl1pPr>
              <a:defRPr smtClean="0"/>
            </a:lvl1pPr>
          </a:lstStyle>
          <a:p>
            <a:pPr>
              <a:defRPr/>
            </a:pPr>
            <a:fld id="{652B64DF-901A-4953-B591-ED24004EF292}" type="slidenum">
              <a:rPr lang="en-US" altLang="zh-CN"/>
              <a:pPr>
                <a:defRPr/>
              </a:pPr>
              <a:t>‹#›</a:t>
            </a:fld>
            <a:endParaRPr lang="en-US" altLang="zh-CN" dirty="0"/>
          </a:p>
        </p:txBody>
      </p:sp>
    </p:spTree>
    <p:extLst>
      <p:ext uri="{BB962C8B-B14F-4D97-AF65-F5344CB8AC3E}">
        <p14:creationId xmlns:p14="http://schemas.microsoft.com/office/powerpoint/2010/main" val="179167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页脚占位符 4"/>
          <p:cNvSpPr>
            <a:spLocks noGrp="1"/>
          </p:cNvSpPr>
          <p:nvPr>
            <p:ph type="ftr" sz="quarter" idx="11"/>
          </p:nvPr>
        </p:nvSpPr>
        <p:spPr/>
        <p:txBody>
          <a:bodyPr/>
          <a:lstStyle>
            <a:lvl1pPr>
              <a:defRPr smtClean="0"/>
            </a:lvl1pPr>
          </a:lstStyle>
          <a:p>
            <a:pPr>
              <a:defRPr/>
            </a:pPr>
            <a:r>
              <a:rPr lang="zh-CN" altLang="en-US"/>
              <a:t>北京传智播客教育 </a:t>
            </a:r>
            <a:r>
              <a:rPr lang="en-US" altLang="zh-CN" dirty="0"/>
              <a:t>www.itcast.cn</a:t>
            </a:r>
          </a:p>
        </p:txBody>
      </p:sp>
      <p:sp>
        <p:nvSpPr>
          <p:cNvPr id="6" name="灯片编号占位符 5"/>
          <p:cNvSpPr>
            <a:spLocks noGrp="1"/>
          </p:cNvSpPr>
          <p:nvPr>
            <p:ph type="sldNum" sz="quarter" idx="12"/>
          </p:nvPr>
        </p:nvSpPr>
        <p:spPr/>
        <p:txBody>
          <a:bodyPr/>
          <a:lstStyle>
            <a:lvl1pPr>
              <a:defRPr smtClean="0"/>
            </a:lvl1pPr>
          </a:lstStyle>
          <a:p>
            <a:pPr>
              <a:defRPr/>
            </a:pPr>
            <a:fld id="{8BB0E5D5-9038-4094-9E1F-5BAA793DD442}" type="slidenum">
              <a:rPr lang="en-US" altLang="zh-CN"/>
              <a:pPr>
                <a:defRPr/>
              </a:pPr>
              <a:t>‹#›</a:t>
            </a:fld>
            <a:endParaRPr lang="en-US" altLang="zh-CN" dirty="0"/>
          </a:p>
        </p:txBody>
      </p:sp>
    </p:spTree>
    <p:extLst>
      <p:ext uri="{BB962C8B-B14F-4D97-AF65-F5344CB8AC3E}">
        <p14:creationId xmlns:p14="http://schemas.microsoft.com/office/powerpoint/2010/main" val="428009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页脚占位符 4"/>
          <p:cNvSpPr>
            <a:spLocks noGrp="1"/>
          </p:cNvSpPr>
          <p:nvPr>
            <p:ph type="ftr" sz="quarter" idx="11"/>
          </p:nvPr>
        </p:nvSpPr>
        <p:spPr/>
        <p:txBody>
          <a:bodyPr/>
          <a:lstStyle>
            <a:lvl1pPr>
              <a:defRPr smtClean="0"/>
            </a:lvl1pPr>
          </a:lstStyle>
          <a:p>
            <a:pPr>
              <a:defRPr/>
            </a:pPr>
            <a:r>
              <a:rPr lang="zh-CN" altLang="en-US"/>
              <a:t>北京传智播客教育 </a:t>
            </a:r>
            <a:r>
              <a:rPr lang="en-US" altLang="zh-CN" dirty="0"/>
              <a:t>www.itcast.cn</a:t>
            </a:r>
          </a:p>
        </p:txBody>
      </p:sp>
      <p:sp>
        <p:nvSpPr>
          <p:cNvPr id="6" name="灯片编号占位符 5"/>
          <p:cNvSpPr>
            <a:spLocks noGrp="1"/>
          </p:cNvSpPr>
          <p:nvPr>
            <p:ph type="sldNum" sz="quarter" idx="12"/>
          </p:nvPr>
        </p:nvSpPr>
        <p:spPr/>
        <p:txBody>
          <a:bodyPr/>
          <a:lstStyle>
            <a:lvl1pPr>
              <a:defRPr smtClean="0"/>
            </a:lvl1pPr>
          </a:lstStyle>
          <a:p>
            <a:pPr>
              <a:defRPr/>
            </a:pPr>
            <a:fld id="{CCF19CD3-E080-46C6-AC82-419FD1062E98}" type="slidenum">
              <a:rPr lang="en-US" altLang="zh-CN"/>
              <a:pPr>
                <a:defRPr/>
              </a:pPr>
              <a:t>‹#›</a:t>
            </a:fld>
            <a:endParaRPr lang="en-US" altLang="zh-CN" dirty="0"/>
          </a:p>
        </p:txBody>
      </p:sp>
    </p:spTree>
    <p:extLst>
      <p:ext uri="{BB962C8B-B14F-4D97-AF65-F5344CB8AC3E}">
        <p14:creationId xmlns:p14="http://schemas.microsoft.com/office/powerpoint/2010/main" val="72258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页脚占位符 4"/>
          <p:cNvSpPr>
            <a:spLocks noGrp="1"/>
          </p:cNvSpPr>
          <p:nvPr>
            <p:ph type="ftr" sz="quarter" idx="11"/>
          </p:nvPr>
        </p:nvSpPr>
        <p:spPr/>
        <p:txBody>
          <a:bodyPr/>
          <a:lstStyle>
            <a:lvl1pPr>
              <a:defRPr smtClean="0"/>
            </a:lvl1pPr>
          </a:lstStyle>
          <a:p>
            <a:pPr>
              <a:defRPr/>
            </a:pPr>
            <a:r>
              <a:rPr lang="zh-CN" altLang="en-US"/>
              <a:t>北京传智播客教育 </a:t>
            </a:r>
            <a:r>
              <a:rPr lang="en-US" altLang="zh-CN" dirty="0"/>
              <a:t>www.itcast.cn</a:t>
            </a:r>
          </a:p>
        </p:txBody>
      </p:sp>
      <p:sp>
        <p:nvSpPr>
          <p:cNvPr id="6" name="灯片编号占位符 5"/>
          <p:cNvSpPr>
            <a:spLocks noGrp="1"/>
          </p:cNvSpPr>
          <p:nvPr>
            <p:ph type="sldNum" sz="quarter" idx="12"/>
          </p:nvPr>
        </p:nvSpPr>
        <p:spPr/>
        <p:txBody>
          <a:bodyPr/>
          <a:lstStyle>
            <a:lvl1pPr>
              <a:defRPr smtClean="0"/>
            </a:lvl1pPr>
          </a:lstStyle>
          <a:p>
            <a:pPr>
              <a:defRPr/>
            </a:pPr>
            <a:fld id="{17D19278-E59F-4580-B27C-4F946DAE9A78}" type="slidenum">
              <a:rPr lang="en-US" altLang="zh-CN"/>
              <a:pPr>
                <a:defRPr/>
              </a:pPr>
              <a:t>‹#›</a:t>
            </a:fld>
            <a:endParaRPr lang="en-US" altLang="zh-CN" dirty="0"/>
          </a:p>
        </p:txBody>
      </p:sp>
    </p:spTree>
    <p:extLst>
      <p:ext uri="{BB962C8B-B14F-4D97-AF65-F5344CB8AC3E}">
        <p14:creationId xmlns:p14="http://schemas.microsoft.com/office/powerpoint/2010/main" val="308653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dirty="0"/>
          </a:p>
        </p:txBody>
      </p:sp>
      <p:sp>
        <p:nvSpPr>
          <p:cNvPr id="5" name="页脚占位符 4"/>
          <p:cNvSpPr>
            <a:spLocks noGrp="1"/>
          </p:cNvSpPr>
          <p:nvPr>
            <p:ph type="ftr" sz="quarter" idx="11"/>
          </p:nvPr>
        </p:nvSpPr>
        <p:spPr/>
        <p:txBody>
          <a:bodyPr/>
          <a:lstStyle>
            <a:lvl1pPr>
              <a:defRPr smtClean="0"/>
            </a:lvl1pPr>
          </a:lstStyle>
          <a:p>
            <a:pPr>
              <a:defRPr/>
            </a:pPr>
            <a:r>
              <a:rPr lang="zh-CN" altLang="en-US"/>
              <a:t>北京传智播客教育 </a:t>
            </a:r>
            <a:r>
              <a:rPr lang="en-US" altLang="zh-CN" dirty="0"/>
              <a:t>www.itcast.cn</a:t>
            </a:r>
          </a:p>
        </p:txBody>
      </p:sp>
      <p:sp>
        <p:nvSpPr>
          <p:cNvPr id="6" name="灯片编号占位符 5"/>
          <p:cNvSpPr>
            <a:spLocks noGrp="1"/>
          </p:cNvSpPr>
          <p:nvPr>
            <p:ph type="sldNum" sz="quarter" idx="12"/>
          </p:nvPr>
        </p:nvSpPr>
        <p:spPr/>
        <p:txBody>
          <a:bodyPr/>
          <a:lstStyle>
            <a:lvl1pPr>
              <a:defRPr smtClean="0"/>
            </a:lvl1pPr>
          </a:lstStyle>
          <a:p>
            <a:pPr>
              <a:defRPr/>
            </a:pPr>
            <a:fld id="{725499ED-349D-4509-9583-93DA0214D54E}" type="slidenum">
              <a:rPr lang="en-US" altLang="zh-CN"/>
              <a:pPr>
                <a:defRPr/>
              </a:pPr>
              <a:t>‹#›</a:t>
            </a:fld>
            <a:endParaRPr lang="en-US" altLang="zh-CN" dirty="0"/>
          </a:p>
        </p:txBody>
      </p:sp>
    </p:spTree>
    <p:extLst>
      <p:ext uri="{BB962C8B-B14F-4D97-AF65-F5344CB8AC3E}">
        <p14:creationId xmlns:p14="http://schemas.microsoft.com/office/powerpoint/2010/main" val="1456691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dirty="0"/>
          </a:p>
        </p:txBody>
      </p:sp>
      <p:sp>
        <p:nvSpPr>
          <p:cNvPr id="6" name="页脚占位符 5"/>
          <p:cNvSpPr>
            <a:spLocks noGrp="1"/>
          </p:cNvSpPr>
          <p:nvPr>
            <p:ph type="ftr" sz="quarter" idx="11"/>
          </p:nvPr>
        </p:nvSpPr>
        <p:spPr/>
        <p:txBody>
          <a:bodyPr/>
          <a:lstStyle>
            <a:lvl1pPr>
              <a:defRPr smtClean="0"/>
            </a:lvl1pPr>
          </a:lstStyle>
          <a:p>
            <a:pPr>
              <a:defRPr/>
            </a:pPr>
            <a:r>
              <a:rPr lang="zh-CN" altLang="en-US"/>
              <a:t>北京传智播客教育 </a:t>
            </a:r>
            <a:r>
              <a:rPr lang="en-US" altLang="zh-CN" dirty="0"/>
              <a:t>www.itcast.cn</a:t>
            </a:r>
          </a:p>
        </p:txBody>
      </p:sp>
      <p:sp>
        <p:nvSpPr>
          <p:cNvPr id="7" name="灯片编号占位符 6"/>
          <p:cNvSpPr>
            <a:spLocks noGrp="1"/>
          </p:cNvSpPr>
          <p:nvPr>
            <p:ph type="sldNum" sz="quarter" idx="12"/>
          </p:nvPr>
        </p:nvSpPr>
        <p:spPr/>
        <p:txBody>
          <a:bodyPr/>
          <a:lstStyle>
            <a:lvl1pPr>
              <a:defRPr smtClean="0"/>
            </a:lvl1pPr>
          </a:lstStyle>
          <a:p>
            <a:pPr>
              <a:defRPr/>
            </a:pPr>
            <a:fld id="{28BB3CCB-D172-4C11-95F7-C6FA64305B90}" type="slidenum">
              <a:rPr lang="en-US" altLang="zh-CN"/>
              <a:pPr>
                <a:defRPr/>
              </a:pPr>
              <a:t>‹#›</a:t>
            </a:fld>
            <a:endParaRPr lang="en-US" altLang="zh-CN" dirty="0"/>
          </a:p>
        </p:txBody>
      </p:sp>
    </p:spTree>
    <p:extLst>
      <p:ext uri="{BB962C8B-B14F-4D97-AF65-F5344CB8AC3E}">
        <p14:creationId xmlns:p14="http://schemas.microsoft.com/office/powerpoint/2010/main" val="2640892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dirty="0"/>
          </a:p>
        </p:txBody>
      </p:sp>
      <p:sp>
        <p:nvSpPr>
          <p:cNvPr id="8" name="页脚占位符 7"/>
          <p:cNvSpPr>
            <a:spLocks noGrp="1"/>
          </p:cNvSpPr>
          <p:nvPr>
            <p:ph type="ftr" sz="quarter" idx="11"/>
          </p:nvPr>
        </p:nvSpPr>
        <p:spPr/>
        <p:txBody>
          <a:bodyPr/>
          <a:lstStyle>
            <a:lvl1pPr>
              <a:defRPr smtClean="0"/>
            </a:lvl1pPr>
          </a:lstStyle>
          <a:p>
            <a:pPr>
              <a:defRPr/>
            </a:pPr>
            <a:r>
              <a:rPr lang="zh-CN" altLang="en-US"/>
              <a:t>北京传智播客教育 </a:t>
            </a:r>
            <a:r>
              <a:rPr lang="en-US" altLang="zh-CN" dirty="0"/>
              <a:t>www.itcast.cn</a:t>
            </a:r>
          </a:p>
        </p:txBody>
      </p:sp>
      <p:sp>
        <p:nvSpPr>
          <p:cNvPr id="9" name="灯片编号占位符 8"/>
          <p:cNvSpPr>
            <a:spLocks noGrp="1"/>
          </p:cNvSpPr>
          <p:nvPr>
            <p:ph type="sldNum" sz="quarter" idx="12"/>
          </p:nvPr>
        </p:nvSpPr>
        <p:spPr/>
        <p:txBody>
          <a:bodyPr/>
          <a:lstStyle>
            <a:lvl1pPr>
              <a:defRPr smtClean="0"/>
            </a:lvl1pPr>
          </a:lstStyle>
          <a:p>
            <a:pPr>
              <a:defRPr/>
            </a:pPr>
            <a:fld id="{0634B839-0990-44A8-8C12-04710274436D}" type="slidenum">
              <a:rPr lang="en-US" altLang="zh-CN"/>
              <a:pPr>
                <a:defRPr/>
              </a:pPr>
              <a:t>‹#›</a:t>
            </a:fld>
            <a:endParaRPr lang="en-US" altLang="zh-CN" dirty="0"/>
          </a:p>
        </p:txBody>
      </p:sp>
    </p:spTree>
    <p:extLst>
      <p:ext uri="{BB962C8B-B14F-4D97-AF65-F5344CB8AC3E}">
        <p14:creationId xmlns:p14="http://schemas.microsoft.com/office/powerpoint/2010/main" val="123162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dirty="0"/>
          </a:p>
        </p:txBody>
      </p:sp>
      <p:sp>
        <p:nvSpPr>
          <p:cNvPr id="4" name="页脚占位符 3"/>
          <p:cNvSpPr>
            <a:spLocks noGrp="1"/>
          </p:cNvSpPr>
          <p:nvPr>
            <p:ph type="ftr" sz="quarter" idx="11"/>
          </p:nvPr>
        </p:nvSpPr>
        <p:spPr/>
        <p:txBody>
          <a:bodyPr/>
          <a:lstStyle>
            <a:lvl1pPr>
              <a:defRPr smtClean="0"/>
            </a:lvl1pPr>
          </a:lstStyle>
          <a:p>
            <a:pPr>
              <a:defRPr/>
            </a:pPr>
            <a:r>
              <a:rPr lang="zh-CN" altLang="en-US"/>
              <a:t>北京传智播客教育 </a:t>
            </a:r>
            <a:r>
              <a:rPr lang="en-US" altLang="zh-CN" dirty="0"/>
              <a:t>www.itcast.cn</a:t>
            </a:r>
          </a:p>
        </p:txBody>
      </p:sp>
      <p:sp>
        <p:nvSpPr>
          <p:cNvPr id="5" name="灯片编号占位符 4"/>
          <p:cNvSpPr>
            <a:spLocks noGrp="1"/>
          </p:cNvSpPr>
          <p:nvPr>
            <p:ph type="sldNum" sz="quarter" idx="12"/>
          </p:nvPr>
        </p:nvSpPr>
        <p:spPr/>
        <p:txBody>
          <a:bodyPr/>
          <a:lstStyle>
            <a:lvl1pPr>
              <a:defRPr smtClean="0"/>
            </a:lvl1pPr>
          </a:lstStyle>
          <a:p>
            <a:pPr>
              <a:defRPr/>
            </a:pPr>
            <a:fld id="{AA853471-04AE-43A2-875C-3D472316AB0F}" type="slidenum">
              <a:rPr lang="en-US" altLang="zh-CN"/>
              <a:pPr>
                <a:defRPr/>
              </a:pPr>
              <a:t>‹#›</a:t>
            </a:fld>
            <a:endParaRPr lang="en-US" altLang="zh-CN" dirty="0"/>
          </a:p>
        </p:txBody>
      </p:sp>
    </p:spTree>
    <p:extLst>
      <p:ext uri="{BB962C8B-B14F-4D97-AF65-F5344CB8AC3E}">
        <p14:creationId xmlns:p14="http://schemas.microsoft.com/office/powerpoint/2010/main" val="223747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dirty="0"/>
          </a:p>
        </p:txBody>
      </p:sp>
      <p:sp>
        <p:nvSpPr>
          <p:cNvPr id="3" name="页脚占位符 2"/>
          <p:cNvSpPr>
            <a:spLocks noGrp="1"/>
          </p:cNvSpPr>
          <p:nvPr>
            <p:ph type="ftr" sz="quarter" idx="11"/>
          </p:nvPr>
        </p:nvSpPr>
        <p:spPr/>
        <p:txBody>
          <a:bodyPr/>
          <a:lstStyle>
            <a:lvl1pPr>
              <a:defRPr smtClean="0"/>
            </a:lvl1pPr>
          </a:lstStyle>
          <a:p>
            <a:pPr>
              <a:defRPr/>
            </a:pPr>
            <a:r>
              <a:rPr lang="zh-CN" altLang="en-US"/>
              <a:t>北京传智播客教育 </a:t>
            </a:r>
            <a:r>
              <a:rPr lang="en-US" altLang="zh-CN" dirty="0"/>
              <a:t>www.itcast.cn</a:t>
            </a:r>
          </a:p>
        </p:txBody>
      </p:sp>
      <p:sp>
        <p:nvSpPr>
          <p:cNvPr id="4" name="灯片编号占位符 3"/>
          <p:cNvSpPr>
            <a:spLocks noGrp="1"/>
          </p:cNvSpPr>
          <p:nvPr>
            <p:ph type="sldNum" sz="quarter" idx="12"/>
          </p:nvPr>
        </p:nvSpPr>
        <p:spPr/>
        <p:txBody>
          <a:bodyPr/>
          <a:lstStyle>
            <a:lvl1pPr>
              <a:defRPr smtClean="0"/>
            </a:lvl1pPr>
          </a:lstStyle>
          <a:p>
            <a:pPr>
              <a:defRPr/>
            </a:pPr>
            <a:fld id="{5D65562F-2D99-483E-B208-73E03002D59C}" type="slidenum">
              <a:rPr lang="en-US" altLang="zh-CN"/>
              <a:pPr>
                <a:defRPr/>
              </a:pPr>
              <a:t>‹#›</a:t>
            </a:fld>
            <a:endParaRPr lang="en-US" altLang="zh-CN" dirty="0"/>
          </a:p>
        </p:txBody>
      </p:sp>
    </p:spTree>
    <p:extLst>
      <p:ext uri="{BB962C8B-B14F-4D97-AF65-F5344CB8AC3E}">
        <p14:creationId xmlns:p14="http://schemas.microsoft.com/office/powerpoint/2010/main" val="261745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dirty="0"/>
          </a:p>
        </p:txBody>
      </p:sp>
      <p:sp>
        <p:nvSpPr>
          <p:cNvPr id="6" name="页脚占位符 5"/>
          <p:cNvSpPr>
            <a:spLocks noGrp="1"/>
          </p:cNvSpPr>
          <p:nvPr>
            <p:ph type="ftr" sz="quarter" idx="11"/>
          </p:nvPr>
        </p:nvSpPr>
        <p:spPr/>
        <p:txBody>
          <a:bodyPr/>
          <a:lstStyle>
            <a:lvl1pPr>
              <a:defRPr smtClean="0"/>
            </a:lvl1pPr>
          </a:lstStyle>
          <a:p>
            <a:pPr>
              <a:defRPr/>
            </a:pPr>
            <a:r>
              <a:rPr lang="zh-CN" altLang="en-US"/>
              <a:t>北京传智播客教育 </a:t>
            </a:r>
            <a:r>
              <a:rPr lang="en-US" altLang="zh-CN" dirty="0"/>
              <a:t>www.itcast.cn</a:t>
            </a:r>
          </a:p>
        </p:txBody>
      </p:sp>
      <p:sp>
        <p:nvSpPr>
          <p:cNvPr id="7" name="灯片编号占位符 6"/>
          <p:cNvSpPr>
            <a:spLocks noGrp="1"/>
          </p:cNvSpPr>
          <p:nvPr>
            <p:ph type="sldNum" sz="quarter" idx="12"/>
          </p:nvPr>
        </p:nvSpPr>
        <p:spPr/>
        <p:txBody>
          <a:bodyPr/>
          <a:lstStyle>
            <a:lvl1pPr>
              <a:defRPr smtClean="0"/>
            </a:lvl1pPr>
          </a:lstStyle>
          <a:p>
            <a:pPr>
              <a:defRPr/>
            </a:pPr>
            <a:fld id="{5ECFD11D-A543-40F2-84E4-69C4517A2726}" type="slidenum">
              <a:rPr lang="en-US" altLang="zh-CN"/>
              <a:pPr>
                <a:defRPr/>
              </a:pPr>
              <a:t>‹#›</a:t>
            </a:fld>
            <a:endParaRPr lang="en-US" altLang="zh-CN" dirty="0"/>
          </a:p>
        </p:txBody>
      </p:sp>
    </p:spTree>
    <p:extLst>
      <p:ext uri="{BB962C8B-B14F-4D97-AF65-F5344CB8AC3E}">
        <p14:creationId xmlns:p14="http://schemas.microsoft.com/office/powerpoint/2010/main" val="113191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dirty="0"/>
          </a:p>
        </p:txBody>
      </p:sp>
      <p:sp>
        <p:nvSpPr>
          <p:cNvPr id="6" name="页脚占位符 5"/>
          <p:cNvSpPr>
            <a:spLocks noGrp="1"/>
          </p:cNvSpPr>
          <p:nvPr>
            <p:ph type="ftr" sz="quarter" idx="11"/>
          </p:nvPr>
        </p:nvSpPr>
        <p:spPr/>
        <p:txBody>
          <a:bodyPr/>
          <a:lstStyle>
            <a:lvl1pPr>
              <a:defRPr smtClean="0"/>
            </a:lvl1pPr>
          </a:lstStyle>
          <a:p>
            <a:pPr>
              <a:defRPr/>
            </a:pPr>
            <a:r>
              <a:rPr lang="zh-CN" altLang="en-US"/>
              <a:t>北京传智播客教育 </a:t>
            </a:r>
            <a:r>
              <a:rPr lang="en-US" altLang="zh-CN" dirty="0"/>
              <a:t>www.itcast.cn</a:t>
            </a:r>
          </a:p>
        </p:txBody>
      </p:sp>
      <p:sp>
        <p:nvSpPr>
          <p:cNvPr id="7" name="灯片编号占位符 6"/>
          <p:cNvSpPr>
            <a:spLocks noGrp="1"/>
          </p:cNvSpPr>
          <p:nvPr>
            <p:ph type="sldNum" sz="quarter" idx="12"/>
          </p:nvPr>
        </p:nvSpPr>
        <p:spPr/>
        <p:txBody>
          <a:bodyPr/>
          <a:lstStyle>
            <a:lvl1pPr>
              <a:defRPr smtClean="0"/>
            </a:lvl1pPr>
          </a:lstStyle>
          <a:p>
            <a:pPr>
              <a:defRPr/>
            </a:pPr>
            <a:fld id="{EB4FC2DE-4D13-4A98-882A-98F578846465}" type="slidenum">
              <a:rPr lang="en-US" altLang="zh-CN"/>
              <a:pPr>
                <a:defRPr/>
              </a:pPr>
              <a:t>‹#›</a:t>
            </a:fld>
            <a:endParaRPr lang="en-US" altLang="zh-CN" dirty="0"/>
          </a:p>
        </p:txBody>
      </p:sp>
    </p:spTree>
    <p:extLst>
      <p:ext uri="{BB962C8B-B14F-4D97-AF65-F5344CB8AC3E}">
        <p14:creationId xmlns:p14="http://schemas.microsoft.com/office/powerpoint/2010/main" val="25556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4213" y="333375"/>
            <a:ext cx="76962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755650" y="1989138"/>
            <a:ext cx="76962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371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a:lvl1pPr>
          </a:lstStyle>
          <a:p>
            <a:pPr>
              <a:defRPr/>
            </a:pPr>
            <a:endParaRPr lang="en-US" altLang="zh-CN" dirty="0"/>
          </a:p>
        </p:txBody>
      </p:sp>
      <p:sp>
        <p:nvSpPr>
          <p:cNvPr id="243717"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a:lvl1pPr>
          </a:lstStyle>
          <a:p>
            <a:pPr>
              <a:defRPr/>
            </a:pPr>
            <a:r>
              <a:rPr lang="zh-CN" altLang="en-US"/>
              <a:t>北京传智播客教育 </a:t>
            </a:r>
            <a:r>
              <a:rPr lang="en-US" altLang="zh-CN" dirty="0"/>
              <a:t>www.itcast.cn</a:t>
            </a:r>
          </a:p>
        </p:txBody>
      </p:sp>
      <p:sp>
        <p:nvSpPr>
          <p:cNvPr id="24371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a:lvl1pPr>
          </a:lstStyle>
          <a:p>
            <a:pPr>
              <a:defRPr/>
            </a:pPr>
            <a:fld id="{B89491D0-2ACD-462B-AE2D-979D44FE7C95}" type="slidenum">
              <a:rPr lang="en-US" altLang="zh-CN"/>
              <a:pPr>
                <a:defRPr/>
              </a:pPr>
              <a:t>‹#›</a:t>
            </a:fld>
            <a:endParaRPr lang="en-US" altLang="zh-CN" dirty="0"/>
          </a:p>
        </p:txBody>
      </p:sp>
      <p:sp>
        <p:nvSpPr>
          <p:cNvPr id="243720" name="AutoShape 8"/>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ffectLst/>
        </p:spPr>
        <p:txBody>
          <a:bodyPr wrap="none" anchor="ctr"/>
          <a:lstStyle/>
          <a:p>
            <a:pPr algn="ctr">
              <a:defRPr/>
            </a:pPr>
            <a:endParaRPr lang="zh-CN" altLang="zh-CN" sz="2400">
              <a:latin typeface="Times New Roman" pitchFamily="18" charset="0"/>
            </a:endParaRPr>
          </a:p>
        </p:txBody>
      </p:sp>
      <p:sp>
        <p:nvSpPr>
          <p:cNvPr id="243721" name="Line 9"/>
          <p:cNvSpPr>
            <a:spLocks noChangeShapeType="1"/>
          </p:cNvSpPr>
          <p:nvPr/>
        </p:nvSpPr>
        <p:spPr bwMode="auto">
          <a:xfrm>
            <a:off x="755650" y="1844675"/>
            <a:ext cx="7696200" cy="0"/>
          </a:xfrm>
          <a:prstGeom prst="line">
            <a:avLst/>
          </a:prstGeom>
          <a:noFill/>
          <a:ln w="38100">
            <a:solidFill>
              <a:schemeClr val="folHlink"/>
            </a:solidFill>
            <a:round/>
            <a:headEnd/>
            <a:tailEnd/>
          </a:ln>
          <a:effectLst/>
        </p:spPr>
        <p:txBody>
          <a:bodyPr/>
          <a:lstStyle/>
          <a:p>
            <a:pPr algn="ctr">
              <a:lnSpc>
                <a:spcPct val="90000"/>
              </a:lnSpc>
              <a:spcBef>
                <a:spcPct val="20000"/>
              </a:spcBef>
              <a:buClr>
                <a:schemeClr val="tx1"/>
              </a:buClr>
              <a:buSzPct val="70000"/>
              <a:buFont typeface="Wingdings" pitchFamily="2" charset="2"/>
              <a:buChar char="l"/>
              <a:defRPr/>
            </a:pPr>
            <a:endParaRPr lang="zh-CN" altLang="en-US" sz="2000"/>
          </a:p>
        </p:txBody>
      </p:sp>
      <p:pic>
        <p:nvPicPr>
          <p:cNvPr id="6153" name="Picture 11" descr="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724" name="Rectangle 12"/>
          <p:cNvSpPr>
            <a:spLocks noChangeArrowheads="1"/>
          </p:cNvSpPr>
          <p:nvPr userDrawn="1"/>
        </p:nvSpPr>
        <p:spPr bwMode="auto">
          <a:xfrm>
            <a:off x="2555875" y="333375"/>
            <a:ext cx="5761038" cy="544513"/>
          </a:xfrm>
          <a:prstGeom prst="rect">
            <a:avLst/>
          </a:prstGeom>
          <a:noFill/>
          <a:ln w="9525" algn="ctr">
            <a:noFill/>
            <a:miter lim="800000"/>
            <a:headEnd/>
            <a:tailEnd/>
          </a:ln>
          <a:effectLst/>
        </p:spPr>
        <p:txBody>
          <a:bodyPr>
            <a:spAutoFit/>
          </a:bodyPr>
          <a:lstStyle/>
          <a:p>
            <a:pPr marL="342900" indent="-342900">
              <a:lnSpc>
                <a:spcPct val="90000"/>
              </a:lnSpc>
              <a:spcBef>
                <a:spcPct val="20000"/>
              </a:spcBef>
              <a:buClr>
                <a:schemeClr val="tx1"/>
              </a:buClr>
              <a:buSzPct val="70000"/>
              <a:buFont typeface="Wingdings" pitchFamily="2" charset="2"/>
              <a:buNone/>
              <a:defRPr/>
            </a:pPr>
            <a:r>
              <a:rPr lang="en-US" altLang="zh-CN" sz="3300" b="1" dirty="0">
                <a:solidFill>
                  <a:srgbClr val="FF0000"/>
                </a:solidFill>
                <a:latin typeface="Arial Black"/>
                <a:ea typeface="隶书" pitchFamily="49" charset="-122"/>
              </a:rPr>
              <a:t>—</a:t>
            </a:r>
            <a:r>
              <a:rPr lang="zh-CN" altLang="en-US" sz="3300" b="1">
                <a:solidFill>
                  <a:srgbClr val="FF0000"/>
                </a:solidFill>
                <a:latin typeface="隶书" pitchFamily="49" charset="-122"/>
                <a:ea typeface="隶书" pitchFamily="49" charset="-122"/>
              </a:rPr>
              <a:t>高级软件人才实作培训专家</a:t>
            </a:r>
            <a:r>
              <a:rPr lang="en-US" altLang="zh-CN" sz="3300" b="1" dirty="0">
                <a:solidFill>
                  <a:srgbClr val="FF0000"/>
                </a:solidFill>
                <a:latin typeface="隶书" pitchFamily="49" charset="-122"/>
                <a:ea typeface="隶书" pitchFamily="49" charset="-122"/>
              </a:rPr>
              <a:t>!</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eaLnBrk="0" fontAlgn="base" hangingPunct="0">
        <a:spcBef>
          <a:spcPct val="0"/>
        </a:spcBef>
        <a:spcAft>
          <a:spcPct val="0"/>
        </a:spcAft>
        <a:defRPr sz="3300">
          <a:solidFill>
            <a:schemeClr val="tx2"/>
          </a:solidFill>
          <a:latin typeface="Arial Black" pitchFamily="34" charset="0"/>
          <a:ea typeface="宋体" pitchFamily="2" charset="-122"/>
        </a:defRPr>
      </a:lvl6pPr>
      <a:lvl7pPr marL="914400" algn="l" rtl="0" eaLnBrk="0" fontAlgn="base" hangingPunct="0">
        <a:spcBef>
          <a:spcPct val="0"/>
        </a:spcBef>
        <a:spcAft>
          <a:spcPct val="0"/>
        </a:spcAft>
        <a:defRPr sz="3300">
          <a:solidFill>
            <a:schemeClr val="tx2"/>
          </a:solidFill>
          <a:latin typeface="Arial Black" pitchFamily="34" charset="0"/>
          <a:ea typeface="宋体" pitchFamily="2" charset="-122"/>
        </a:defRPr>
      </a:lvl7pPr>
      <a:lvl8pPr marL="1371600" algn="l" rtl="0" eaLnBrk="0" fontAlgn="base" hangingPunct="0">
        <a:spcBef>
          <a:spcPct val="0"/>
        </a:spcBef>
        <a:spcAft>
          <a:spcPct val="0"/>
        </a:spcAft>
        <a:defRPr sz="3300">
          <a:solidFill>
            <a:schemeClr val="tx2"/>
          </a:solidFill>
          <a:latin typeface="Arial Black" pitchFamily="34" charset="0"/>
          <a:ea typeface="宋体" pitchFamily="2" charset="-122"/>
        </a:defRPr>
      </a:lvl8pPr>
      <a:lvl9pPr marL="1828800" algn="l" rtl="0" eaLnBrk="0" fontAlgn="base" hangingPunct="0">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9218" name="Rectangle 2"/>
          <p:cNvSpPr>
            <a:spLocks noGrp="1" noChangeArrowheads="1"/>
          </p:cNvSpPr>
          <p:nvPr>
            <p:ph type="ctrTitle"/>
          </p:nvPr>
        </p:nvSpPr>
        <p:spPr/>
        <p:txBody>
          <a:bodyPr/>
          <a:lstStyle/>
          <a:p>
            <a:pPr algn="ctr"/>
            <a:r>
              <a:rPr lang="en-US" altLang="zh-CN" sz="4000" dirty="0"/>
              <a:t>JavaScript</a:t>
            </a:r>
          </a:p>
        </p:txBody>
      </p:sp>
      <p:sp>
        <p:nvSpPr>
          <p:cNvPr id="9219" name="Rectangle 3"/>
          <p:cNvSpPr>
            <a:spLocks noGrp="1" noChangeArrowheads="1"/>
          </p:cNvSpPr>
          <p:nvPr>
            <p:ph type="subTitle" idx="1"/>
          </p:nvPr>
        </p:nvSpPr>
        <p:spPr/>
        <p:txBody>
          <a:bodyPr/>
          <a:lstStyle/>
          <a:p>
            <a:r>
              <a:rPr lang="zh-CN" altLang="en-US" dirty="0"/>
              <a:t>讲师</a:t>
            </a:r>
            <a:r>
              <a:rPr lang="zh-CN" altLang="en-US" dirty="0" smtClean="0"/>
              <a:t>：王金涛</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22530" name="Rectangle 2"/>
          <p:cNvSpPr>
            <a:spLocks noGrp="1" noChangeArrowheads="1"/>
          </p:cNvSpPr>
          <p:nvPr>
            <p:ph type="title"/>
          </p:nvPr>
        </p:nvSpPr>
        <p:spPr/>
        <p:txBody>
          <a:bodyPr/>
          <a:lstStyle/>
          <a:p>
            <a:r>
              <a:rPr lang="zh-CN" altLang="en-US"/>
              <a:t>比较运算符</a:t>
            </a:r>
          </a:p>
        </p:txBody>
      </p:sp>
      <p:sp>
        <p:nvSpPr>
          <p:cNvPr id="22531" name="Rectangle 3"/>
          <p:cNvSpPr>
            <a:spLocks noGrp="1" noChangeArrowheads="1"/>
          </p:cNvSpPr>
          <p:nvPr>
            <p:ph type="body" idx="1"/>
          </p:nvPr>
        </p:nvSpPr>
        <p:spPr/>
        <p:txBody>
          <a:bodyPr/>
          <a:lstStyle/>
          <a:p>
            <a:r>
              <a:rPr lang="en-US" altLang="zh-CN" sz="2800" dirty="0">
                <a:latin typeface="宋体" pitchFamily="2" charset="-122"/>
              </a:rPr>
              <a:t>&gt;</a:t>
            </a:r>
          </a:p>
          <a:p>
            <a:r>
              <a:rPr lang="en-US" altLang="zh-CN" sz="2800" dirty="0">
                <a:latin typeface="宋体" pitchFamily="2" charset="-122"/>
              </a:rPr>
              <a:t>&gt;=</a:t>
            </a:r>
          </a:p>
          <a:p>
            <a:r>
              <a:rPr lang="en-US" altLang="zh-CN" sz="2800" dirty="0">
                <a:latin typeface="宋体" pitchFamily="2" charset="-122"/>
              </a:rPr>
              <a:t>&lt;</a:t>
            </a:r>
          </a:p>
          <a:p>
            <a:r>
              <a:rPr lang="en-US" altLang="zh-CN" sz="2800" dirty="0">
                <a:latin typeface="宋体" pitchFamily="2" charset="-122"/>
              </a:rPr>
              <a:t>&lt;=</a:t>
            </a:r>
          </a:p>
          <a:p>
            <a:r>
              <a:rPr lang="en-US" altLang="zh-CN" sz="2800" dirty="0">
                <a:latin typeface="宋体" pitchFamily="2" charset="-122"/>
              </a:rPr>
              <a:t>!=</a:t>
            </a:r>
          </a:p>
          <a:p>
            <a:r>
              <a:rPr lang="en-US" altLang="zh-CN" sz="2800" dirty="0">
                <a:latin typeface="宋体" pitchFamily="2" charset="-122"/>
              </a:rPr>
              <a:t>==</a:t>
            </a:r>
          </a:p>
          <a:p>
            <a:r>
              <a:rPr lang="en-US" altLang="zh-CN" sz="2800" dirty="0">
                <a:latin typeface="宋体" pitchFamily="2" charset="-122"/>
              </a:rPr>
              <a:t>===</a:t>
            </a:r>
          </a:p>
          <a:p>
            <a:r>
              <a:rPr lang="en-US" altLang="zh-CN" sz="2800" dirty="0">
                <a:latin typeface="宋体" pitchFamily="2" charset="-122"/>
              </a:rPr>
              <a:t>!==</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07874" name="Rectangle 2"/>
          <p:cNvSpPr>
            <a:spLocks noGrp="1" noChangeArrowheads="1"/>
          </p:cNvSpPr>
          <p:nvPr>
            <p:ph type="title"/>
          </p:nvPr>
        </p:nvSpPr>
        <p:spPr/>
        <p:txBody>
          <a:bodyPr/>
          <a:lstStyle/>
          <a:p>
            <a:r>
              <a:rPr lang="zh-CN" altLang="en-US">
                <a:latin typeface="宋体" pitchFamily="2" charset="-122"/>
              </a:rPr>
              <a:t>模拟类的继承功能</a:t>
            </a:r>
          </a:p>
        </p:txBody>
      </p:sp>
      <p:sp>
        <p:nvSpPr>
          <p:cNvPr id="207875" name="Rectangle 3"/>
          <p:cNvSpPr>
            <a:spLocks noGrp="1" noChangeArrowheads="1"/>
          </p:cNvSpPr>
          <p:nvPr>
            <p:ph type="body" idx="1"/>
          </p:nvPr>
        </p:nvSpPr>
        <p:spPr/>
        <p:txBody>
          <a:bodyPr/>
          <a:lstStyle/>
          <a:p>
            <a:r>
              <a:rPr lang="zh-CN" altLang="en-US" sz="2800">
                <a:latin typeface="宋体" pitchFamily="2" charset="-122"/>
              </a:rPr>
              <a:t>语法：</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Object.prototype.ext=function(parObject){</a:t>
            </a:r>
          </a:p>
          <a:p>
            <a:pPr>
              <a:buFont typeface="Wingdings" pitchFamily="2" charset="2"/>
              <a:buNone/>
            </a:pPr>
            <a:r>
              <a:rPr lang="en-US" altLang="zh-CN" sz="2800">
                <a:latin typeface="宋体" pitchFamily="2" charset="-122"/>
              </a:rPr>
              <a:t>		for(var i in parObject){</a:t>
            </a:r>
          </a:p>
          <a:p>
            <a:pPr>
              <a:buFont typeface="Wingdings" pitchFamily="2" charset="2"/>
              <a:buNone/>
            </a:pPr>
            <a:r>
              <a:rPr lang="en-US" altLang="zh-CN" sz="2800">
                <a:latin typeface="宋体" pitchFamily="2" charset="-122"/>
              </a:rPr>
              <a:t>			this[i]=parObject[i];</a:t>
            </a:r>
          </a:p>
          <a:p>
            <a:pPr>
              <a:buFont typeface="Wingdings" pitchFamily="2" charset="2"/>
              <a:buNone/>
            </a:pPr>
            <a:r>
              <a:rPr lang="en-US" altLang="zh-CN" sz="2800">
                <a:latin typeface="宋体" pitchFamily="2" charset="-122"/>
              </a:rPr>
              <a:t>		}</a:t>
            </a: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191978642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08898" name="Rectangle 2"/>
          <p:cNvSpPr>
            <a:spLocks noGrp="1" noChangeArrowheads="1"/>
          </p:cNvSpPr>
          <p:nvPr>
            <p:ph type="title"/>
          </p:nvPr>
        </p:nvSpPr>
        <p:spPr/>
        <p:txBody>
          <a:bodyPr/>
          <a:lstStyle/>
          <a:p>
            <a:r>
              <a:rPr lang="zh-CN" altLang="en-US">
                <a:latin typeface="宋体" pitchFamily="2" charset="-122"/>
              </a:rPr>
              <a:t>模拟类的继承功能</a:t>
            </a:r>
          </a:p>
        </p:txBody>
      </p:sp>
      <p:sp>
        <p:nvSpPr>
          <p:cNvPr id="208899" name="Rectangle 3"/>
          <p:cNvSpPr>
            <a:spLocks noGrp="1" noChangeArrowheads="1"/>
          </p:cNvSpPr>
          <p:nvPr>
            <p:ph type="body" idx="1"/>
          </p:nvPr>
        </p:nvSpPr>
        <p:spPr/>
        <p:txBody>
          <a:bodyPr/>
          <a:lstStyle/>
          <a:p>
            <a:r>
              <a:rPr lang="zh-CN" altLang="en-US" sz="2800">
                <a:latin typeface="宋体" pitchFamily="2" charset="-122"/>
              </a:rPr>
              <a:t>语法：</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fn.call(this,arg1,arg2......);</a:t>
            </a:r>
          </a:p>
        </p:txBody>
      </p:sp>
    </p:spTree>
    <p:extLst>
      <p:ext uri="{BB962C8B-B14F-4D97-AF65-F5344CB8AC3E}">
        <p14:creationId xmlns:p14="http://schemas.microsoft.com/office/powerpoint/2010/main" val="7006429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94562" name="Rectangle 2"/>
          <p:cNvSpPr>
            <a:spLocks noGrp="1" noChangeArrowheads="1"/>
          </p:cNvSpPr>
          <p:nvPr>
            <p:ph type="title"/>
          </p:nvPr>
        </p:nvSpPr>
        <p:spPr/>
        <p:txBody>
          <a:bodyPr/>
          <a:lstStyle/>
          <a:p>
            <a:r>
              <a:rPr lang="en-US" altLang="zh-CN">
                <a:latin typeface="宋体" pitchFamily="2" charset="-122"/>
              </a:rPr>
              <a:t>try..catch</a:t>
            </a:r>
            <a:r>
              <a:rPr lang="zh-CN" altLang="en-US">
                <a:latin typeface="宋体" pitchFamily="2" charset="-122"/>
              </a:rPr>
              <a:t>语句</a:t>
            </a:r>
          </a:p>
        </p:txBody>
      </p:sp>
      <p:sp>
        <p:nvSpPr>
          <p:cNvPr id="194563" name="Rectangle 3"/>
          <p:cNvSpPr>
            <a:spLocks noGrp="1" noChangeArrowheads="1"/>
          </p:cNvSpPr>
          <p:nvPr>
            <p:ph type="body" idx="1"/>
          </p:nvPr>
        </p:nvSpPr>
        <p:spPr/>
        <p:txBody>
          <a:bodyPr/>
          <a:lstStyle/>
          <a:p>
            <a:r>
              <a:rPr lang="zh-CN" altLang="en-US" sz="2800">
                <a:latin typeface="宋体" pitchFamily="2" charset="-122"/>
              </a:rPr>
              <a:t>我们可以添加 </a:t>
            </a:r>
            <a:r>
              <a:rPr lang="en-US" altLang="zh-CN" sz="2800">
                <a:latin typeface="宋体" pitchFamily="2" charset="-122"/>
              </a:rPr>
              <a:t>try...catch </a:t>
            </a:r>
            <a:r>
              <a:rPr lang="zh-CN" altLang="en-US" sz="2800">
                <a:latin typeface="宋体" pitchFamily="2" charset="-122"/>
              </a:rPr>
              <a:t>语句，这样当错误发生时可以采取更适当的措施。</a:t>
            </a:r>
          </a:p>
          <a:p>
            <a:pPr>
              <a:buFont typeface="Wingdings" pitchFamily="2" charset="2"/>
              <a:buNone/>
            </a:pPr>
            <a:r>
              <a:rPr lang="zh-CN" altLang="en-US" sz="2800">
                <a:latin typeface="宋体" pitchFamily="2" charset="-122"/>
              </a:rPr>
              <a:t>	语法：</a:t>
            </a:r>
          </a:p>
          <a:p>
            <a:pPr>
              <a:buFont typeface="Wingdings" pitchFamily="2" charset="2"/>
              <a:buNone/>
            </a:pPr>
            <a:r>
              <a:rPr lang="zh-CN" altLang="en-US" sz="2800">
                <a:latin typeface="宋体" pitchFamily="2" charset="-122"/>
              </a:rPr>
              <a:t>	</a:t>
            </a:r>
            <a:r>
              <a:rPr lang="en-US" altLang="zh-CN" sz="2800">
                <a:latin typeface="宋体" pitchFamily="2" charset="-122"/>
              </a:rPr>
              <a:t>try{</a:t>
            </a:r>
          </a:p>
          <a:p>
            <a:pPr>
              <a:buFont typeface="Wingdings" pitchFamily="2" charset="2"/>
              <a:buNone/>
            </a:pPr>
            <a:r>
              <a:rPr lang="en-US" altLang="zh-CN" sz="2800">
                <a:latin typeface="宋体" pitchFamily="2" charset="-122"/>
              </a:rPr>
              <a:t>	}</a:t>
            </a:r>
          </a:p>
          <a:p>
            <a:pPr>
              <a:buFont typeface="Wingdings" pitchFamily="2" charset="2"/>
              <a:buNone/>
            </a:pPr>
            <a:r>
              <a:rPr lang="en-US" altLang="zh-CN" sz="2800">
                <a:latin typeface="宋体" pitchFamily="2" charset="-122"/>
              </a:rPr>
              <a:t>	catch(error){</a:t>
            </a: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6440804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97634" name="Rectangle 2"/>
          <p:cNvSpPr>
            <a:spLocks noGrp="1" noChangeArrowheads="1"/>
          </p:cNvSpPr>
          <p:nvPr>
            <p:ph type="title"/>
          </p:nvPr>
        </p:nvSpPr>
        <p:spPr/>
        <p:txBody>
          <a:bodyPr/>
          <a:lstStyle/>
          <a:p>
            <a:r>
              <a:rPr lang="en-US" altLang="zh-CN">
                <a:latin typeface="宋体" pitchFamily="2" charset="-122"/>
              </a:rPr>
              <a:t>throw</a:t>
            </a:r>
            <a:r>
              <a:rPr lang="zh-CN" altLang="en-US">
                <a:latin typeface="宋体" pitchFamily="2" charset="-122"/>
              </a:rPr>
              <a:t>语句</a:t>
            </a:r>
          </a:p>
        </p:txBody>
      </p:sp>
      <p:sp>
        <p:nvSpPr>
          <p:cNvPr id="197635" name="Rectangle 3"/>
          <p:cNvSpPr>
            <a:spLocks noGrp="1" noChangeArrowheads="1"/>
          </p:cNvSpPr>
          <p:nvPr>
            <p:ph type="body" idx="1"/>
          </p:nvPr>
        </p:nvSpPr>
        <p:spPr/>
        <p:txBody>
          <a:bodyPr/>
          <a:lstStyle/>
          <a:p>
            <a:r>
              <a:rPr lang="en-US" altLang="zh-CN" sz="2800">
                <a:latin typeface="宋体" pitchFamily="2" charset="-122"/>
              </a:rPr>
              <a:t>throw </a:t>
            </a:r>
            <a:r>
              <a:rPr lang="zh-CN" altLang="en-US" sz="2800">
                <a:latin typeface="宋体" pitchFamily="2" charset="-122"/>
              </a:rPr>
              <a:t>声明的作用是创建 </a:t>
            </a:r>
            <a:r>
              <a:rPr lang="en-US" altLang="zh-CN" sz="2800">
                <a:latin typeface="宋体" pitchFamily="2" charset="-122"/>
              </a:rPr>
              <a:t>exception</a:t>
            </a:r>
            <a:r>
              <a:rPr lang="zh-CN" altLang="en-US" sz="2800">
                <a:latin typeface="宋体" pitchFamily="2" charset="-122"/>
              </a:rPr>
              <a:t>（异常）。你可以把这个声明与 </a:t>
            </a:r>
            <a:r>
              <a:rPr lang="en-US" altLang="zh-CN" sz="2800">
                <a:latin typeface="宋体" pitchFamily="2" charset="-122"/>
              </a:rPr>
              <a:t>try...catch </a:t>
            </a:r>
            <a:r>
              <a:rPr lang="zh-CN" altLang="en-US" sz="2800">
                <a:latin typeface="宋体" pitchFamily="2" charset="-122"/>
              </a:rPr>
              <a:t>声明配合使用，以达到控制程序流并产生精确错误消息的目的。</a:t>
            </a:r>
          </a:p>
        </p:txBody>
      </p:sp>
    </p:spTree>
    <p:extLst>
      <p:ext uri="{BB962C8B-B14F-4D97-AF65-F5344CB8AC3E}">
        <p14:creationId xmlns:p14="http://schemas.microsoft.com/office/powerpoint/2010/main" val="231808705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95586" name="Rectangle 2"/>
          <p:cNvSpPr>
            <a:spLocks noGrp="1" noChangeArrowheads="1"/>
          </p:cNvSpPr>
          <p:nvPr>
            <p:ph type="title"/>
          </p:nvPr>
        </p:nvSpPr>
        <p:spPr/>
        <p:txBody>
          <a:bodyPr/>
          <a:lstStyle/>
          <a:p>
            <a:r>
              <a:rPr lang="zh-CN" altLang="en-US">
                <a:latin typeface="宋体" pitchFamily="2" charset="-122"/>
              </a:rPr>
              <a:t>浏览器的调试技术</a:t>
            </a:r>
          </a:p>
        </p:txBody>
      </p:sp>
      <p:sp>
        <p:nvSpPr>
          <p:cNvPr id="195587" name="Rectangle 3"/>
          <p:cNvSpPr>
            <a:spLocks noGrp="1" noChangeArrowheads="1"/>
          </p:cNvSpPr>
          <p:nvPr>
            <p:ph type="body" idx="1"/>
          </p:nvPr>
        </p:nvSpPr>
        <p:spPr/>
        <p:txBody>
          <a:bodyPr/>
          <a:lstStyle/>
          <a:p>
            <a:r>
              <a:rPr lang="en-US" altLang="zh-CN" sz="2800">
                <a:latin typeface="宋体" pitchFamily="2" charset="-122"/>
              </a:rPr>
              <a:t>IE</a:t>
            </a:r>
          </a:p>
          <a:p>
            <a:r>
              <a:rPr lang="en-US" altLang="zh-CN" sz="2800">
                <a:latin typeface="宋体" pitchFamily="2" charset="-122"/>
              </a:rPr>
              <a:t>Firefox</a:t>
            </a:r>
          </a:p>
          <a:p>
            <a:pPr>
              <a:buFont typeface="Wingdings" pitchFamily="2" charset="2"/>
              <a:buNone/>
            </a:pPr>
            <a:endParaRPr lang="en-US" altLang="zh-CN" sz="2800">
              <a:latin typeface="宋体" pitchFamily="2" charset="-122"/>
            </a:endParaRPr>
          </a:p>
          <a:p>
            <a:pPr>
              <a:buFont typeface="Wingdings" pitchFamily="2" charset="2"/>
              <a:buNone/>
            </a:pPr>
            <a:r>
              <a:rPr lang="en-US" altLang="zh-CN" sz="2800">
                <a:latin typeface="宋体" pitchFamily="2" charset="-122"/>
              </a:rPr>
              <a:t>	</a:t>
            </a:r>
            <a:r>
              <a:rPr lang="zh-CN" altLang="en-US" sz="2800">
                <a:latin typeface="宋体" pitchFamily="2" charset="-122"/>
              </a:rPr>
              <a:t>设置断点</a:t>
            </a:r>
          </a:p>
          <a:p>
            <a:pPr>
              <a:buFont typeface="Wingdings" pitchFamily="2" charset="2"/>
              <a:buNone/>
            </a:pPr>
            <a:r>
              <a:rPr lang="zh-CN" altLang="en-US" sz="2800">
                <a:latin typeface="宋体" pitchFamily="2" charset="-122"/>
              </a:rPr>
              <a:t>	逐语句</a:t>
            </a:r>
          </a:p>
          <a:p>
            <a:pPr>
              <a:buFont typeface="Wingdings" pitchFamily="2" charset="2"/>
              <a:buNone/>
            </a:pPr>
            <a:r>
              <a:rPr lang="zh-CN" altLang="en-US" sz="2800">
                <a:latin typeface="宋体" pitchFamily="2" charset="-122"/>
              </a:rPr>
              <a:t>	逐过程</a:t>
            </a:r>
          </a:p>
        </p:txBody>
      </p:sp>
    </p:spTree>
    <p:extLst>
      <p:ext uri="{BB962C8B-B14F-4D97-AF65-F5344CB8AC3E}">
        <p14:creationId xmlns:p14="http://schemas.microsoft.com/office/powerpoint/2010/main" val="9313923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77154" name="Rectangle 2"/>
          <p:cNvSpPr>
            <a:spLocks noGrp="1" noChangeArrowheads="1"/>
          </p:cNvSpPr>
          <p:nvPr>
            <p:ph type="ctrTitle"/>
          </p:nvPr>
        </p:nvSpPr>
        <p:spPr/>
        <p:txBody>
          <a:bodyPr/>
          <a:lstStyle/>
          <a:p>
            <a:pPr algn="ctr"/>
            <a:r>
              <a:rPr lang="zh-CN" altLang="en-US" sz="4000"/>
              <a:t>正则表达式</a:t>
            </a:r>
          </a:p>
        </p:txBody>
      </p:sp>
      <p:sp>
        <p:nvSpPr>
          <p:cNvPr id="177155" name="Rectangle 3"/>
          <p:cNvSpPr>
            <a:spLocks noGrp="1" noChangeArrowheads="1"/>
          </p:cNvSpPr>
          <p:nvPr>
            <p:ph type="subTitle" idx="1"/>
          </p:nvPr>
        </p:nvSpPr>
        <p:spPr/>
        <p:txBody>
          <a:bodyPr/>
          <a:lstStyle/>
          <a:p>
            <a:r>
              <a:rPr lang="zh-CN" altLang="en-US" dirty="0" smtClean="0"/>
              <a:t>讲师：王金涛</a:t>
            </a:r>
            <a:endParaRPr lang="en-US" altLang="zh-CN" dirty="0" smtClean="0"/>
          </a:p>
        </p:txBody>
      </p:sp>
    </p:spTree>
    <p:extLst>
      <p:ext uri="{BB962C8B-B14F-4D97-AF65-F5344CB8AC3E}">
        <p14:creationId xmlns:p14="http://schemas.microsoft.com/office/powerpoint/2010/main" val="161661347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78178" name="Rectangle 2"/>
          <p:cNvSpPr>
            <a:spLocks noGrp="1" noChangeArrowheads="1"/>
          </p:cNvSpPr>
          <p:nvPr>
            <p:ph type="title"/>
          </p:nvPr>
        </p:nvSpPr>
        <p:spPr/>
        <p:txBody>
          <a:bodyPr/>
          <a:lstStyle/>
          <a:p>
            <a:r>
              <a:rPr lang="zh-CN" altLang="en-US"/>
              <a:t>什么是正则表达式</a:t>
            </a:r>
          </a:p>
        </p:txBody>
      </p:sp>
      <p:sp>
        <p:nvSpPr>
          <p:cNvPr id="178179" name="Rectangle 3"/>
          <p:cNvSpPr>
            <a:spLocks noGrp="1" noChangeArrowheads="1"/>
          </p:cNvSpPr>
          <p:nvPr>
            <p:ph type="body" idx="1"/>
          </p:nvPr>
        </p:nvSpPr>
        <p:spPr/>
        <p:txBody>
          <a:bodyPr/>
          <a:lstStyle/>
          <a:p>
            <a:r>
              <a:rPr lang="zh-CN" altLang="en-US" sz="2800">
                <a:latin typeface="宋体" pitchFamily="2" charset="-122"/>
              </a:rPr>
              <a:t>正则表达式</a:t>
            </a:r>
            <a:r>
              <a:rPr lang="en-US" altLang="zh-CN" sz="2800">
                <a:latin typeface="宋体" pitchFamily="2" charset="-122"/>
              </a:rPr>
              <a:t>(regular expression)</a:t>
            </a:r>
            <a:r>
              <a:rPr lang="zh-CN" altLang="en-US" sz="2800">
                <a:latin typeface="宋体" pitchFamily="2" charset="-122"/>
              </a:rPr>
              <a:t>描述了一种字符串匹配的模式，可以用来检查一个串是否含有某种子串、将匹配的子串做替换或者从某个串中取出符合某个条件的子串等。 </a:t>
            </a:r>
          </a:p>
        </p:txBody>
      </p:sp>
    </p:spTree>
    <p:extLst>
      <p:ext uri="{BB962C8B-B14F-4D97-AF65-F5344CB8AC3E}">
        <p14:creationId xmlns:p14="http://schemas.microsoft.com/office/powerpoint/2010/main" val="270515661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83298" name="Rectangle 2"/>
          <p:cNvSpPr>
            <a:spLocks noGrp="1" noChangeArrowheads="1"/>
          </p:cNvSpPr>
          <p:nvPr>
            <p:ph type="title"/>
          </p:nvPr>
        </p:nvSpPr>
        <p:spPr/>
        <p:txBody>
          <a:bodyPr/>
          <a:lstStyle/>
          <a:p>
            <a:r>
              <a:rPr lang="zh-CN" altLang="en-US"/>
              <a:t>为什么使用正则表达式</a:t>
            </a:r>
          </a:p>
        </p:txBody>
      </p:sp>
      <p:sp>
        <p:nvSpPr>
          <p:cNvPr id="183299" name="Rectangle 3"/>
          <p:cNvSpPr>
            <a:spLocks noGrp="1" noChangeArrowheads="1"/>
          </p:cNvSpPr>
          <p:nvPr>
            <p:ph type="body" idx="1"/>
          </p:nvPr>
        </p:nvSpPr>
        <p:spPr/>
        <p:txBody>
          <a:bodyPr/>
          <a:lstStyle/>
          <a:p>
            <a:r>
              <a:rPr lang="zh-CN" altLang="en-US" sz="2800">
                <a:latin typeface="宋体" pitchFamily="2" charset="-122"/>
              </a:rPr>
              <a:t>邮箱</a:t>
            </a:r>
          </a:p>
          <a:p>
            <a:endParaRPr lang="zh-CN" altLang="en-US" sz="2800">
              <a:latin typeface="宋体" pitchFamily="2" charset="-122"/>
            </a:endParaRPr>
          </a:p>
          <a:p>
            <a:r>
              <a:rPr lang="zh-CN" altLang="en-US" sz="2800">
                <a:latin typeface="宋体" pitchFamily="2" charset="-122"/>
              </a:rPr>
              <a:t>手机号</a:t>
            </a:r>
          </a:p>
          <a:p>
            <a:endParaRPr lang="zh-CN" altLang="en-US" sz="2800">
              <a:latin typeface="宋体" pitchFamily="2" charset="-122"/>
            </a:endParaRPr>
          </a:p>
          <a:p>
            <a:r>
              <a:rPr lang="zh-CN" altLang="en-US" sz="2800">
                <a:latin typeface="宋体" pitchFamily="2" charset="-122"/>
              </a:rPr>
              <a:t>身份证号</a:t>
            </a:r>
          </a:p>
          <a:p>
            <a:endParaRPr lang="zh-CN" altLang="en-US" sz="2800">
              <a:latin typeface="宋体" pitchFamily="2" charset="-122"/>
            </a:endParaRPr>
          </a:p>
          <a:p>
            <a:r>
              <a:rPr lang="en-US" altLang="zh-CN" sz="2800">
                <a:latin typeface="宋体" pitchFamily="2" charset="-122"/>
              </a:rPr>
              <a:t>……</a:t>
            </a:r>
          </a:p>
        </p:txBody>
      </p:sp>
    </p:spTree>
    <p:extLst>
      <p:ext uri="{BB962C8B-B14F-4D97-AF65-F5344CB8AC3E}">
        <p14:creationId xmlns:p14="http://schemas.microsoft.com/office/powerpoint/2010/main" val="328586773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84322" name="Rectangle 2"/>
          <p:cNvSpPr>
            <a:spLocks noGrp="1" noChangeArrowheads="1"/>
          </p:cNvSpPr>
          <p:nvPr>
            <p:ph type="title"/>
          </p:nvPr>
        </p:nvSpPr>
        <p:spPr/>
        <p:txBody>
          <a:bodyPr/>
          <a:lstStyle/>
          <a:p>
            <a:r>
              <a:rPr lang="zh-CN" altLang="en-US"/>
              <a:t>快速入门</a:t>
            </a:r>
          </a:p>
        </p:txBody>
      </p:sp>
      <p:sp>
        <p:nvSpPr>
          <p:cNvPr id="184323" name="Rectangle 3"/>
          <p:cNvSpPr>
            <a:spLocks noGrp="1" noChangeArrowheads="1"/>
          </p:cNvSpPr>
          <p:nvPr>
            <p:ph type="body" idx="1"/>
          </p:nvPr>
        </p:nvSpPr>
        <p:spPr/>
        <p:txBody>
          <a:bodyPr/>
          <a:lstStyle/>
          <a:p>
            <a:r>
              <a:rPr lang="zh-CN" altLang="en-US" sz="2800">
                <a:latin typeface="宋体" pitchFamily="2" charset="-122"/>
              </a:rPr>
              <a:t>查找一个字符串中是否具有数字“</a:t>
            </a:r>
            <a:r>
              <a:rPr lang="en-US" altLang="zh-CN" sz="2800">
                <a:latin typeface="宋体" pitchFamily="2" charset="-122"/>
              </a:rPr>
              <a:t>8”</a:t>
            </a:r>
          </a:p>
          <a:p>
            <a:endParaRPr lang="en-US" altLang="zh-CN" sz="2800">
              <a:latin typeface="宋体" pitchFamily="2" charset="-122"/>
            </a:endParaRPr>
          </a:p>
          <a:p>
            <a:r>
              <a:rPr lang="zh-CN" altLang="en-US" sz="2800">
                <a:latin typeface="宋体" pitchFamily="2" charset="-122"/>
              </a:rPr>
              <a:t>查找一个字符串中是否具有数字</a:t>
            </a:r>
          </a:p>
          <a:p>
            <a:endParaRPr lang="zh-CN" altLang="en-US" sz="2800">
              <a:latin typeface="宋体" pitchFamily="2" charset="-122"/>
            </a:endParaRPr>
          </a:p>
          <a:p>
            <a:r>
              <a:rPr lang="zh-CN" altLang="en-US" sz="2800">
                <a:latin typeface="宋体" pitchFamily="2" charset="-122"/>
              </a:rPr>
              <a:t>查找一个字符串中是否具有非数字</a:t>
            </a:r>
          </a:p>
        </p:txBody>
      </p:sp>
    </p:spTree>
    <p:extLst>
      <p:ext uri="{BB962C8B-B14F-4D97-AF65-F5344CB8AC3E}">
        <p14:creationId xmlns:p14="http://schemas.microsoft.com/office/powerpoint/2010/main" val="3589916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81250" name="Rectangle 2"/>
          <p:cNvSpPr>
            <a:spLocks noGrp="1" noChangeArrowheads="1"/>
          </p:cNvSpPr>
          <p:nvPr>
            <p:ph type="title"/>
          </p:nvPr>
        </p:nvSpPr>
        <p:spPr/>
        <p:txBody>
          <a:bodyPr/>
          <a:lstStyle/>
          <a:p>
            <a:r>
              <a:rPr lang="zh-CN" altLang="en-US"/>
              <a:t>创建正则对象</a:t>
            </a:r>
          </a:p>
        </p:txBody>
      </p:sp>
      <p:sp>
        <p:nvSpPr>
          <p:cNvPr id="181251" name="Rectangle 3"/>
          <p:cNvSpPr>
            <a:spLocks noGrp="1" noChangeArrowheads="1"/>
          </p:cNvSpPr>
          <p:nvPr>
            <p:ph type="body" idx="1"/>
          </p:nvPr>
        </p:nvSpPr>
        <p:spPr>
          <a:xfrm>
            <a:off x="755650" y="1989138"/>
            <a:ext cx="7854950" cy="4098925"/>
          </a:xfrm>
        </p:spPr>
        <p:txBody>
          <a:bodyPr/>
          <a:lstStyle/>
          <a:p>
            <a:r>
              <a:rPr lang="en-US" altLang="zh-CN" sz="2800">
                <a:latin typeface="宋体" pitchFamily="2" charset="-122"/>
              </a:rPr>
              <a:t>RegExp </a:t>
            </a:r>
          </a:p>
          <a:p>
            <a:pPr>
              <a:buFont typeface="Wingdings" pitchFamily="2" charset="2"/>
              <a:buNone/>
            </a:pPr>
            <a:endParaRPr lang="en-US" altLang="zh-CN" sz="2800">
              <a:latin typeface="宋体" pitchFamily="2" charset="-122"/>
            </a:endParaRPr>
          </a:p>
          <a:p>
            <a:pPr>
              <a:buFont typeface="Wingdings" pitchFamily="2" charset="2"/>
              <a:buNone/>
            </a:pPr>
            <a:r>
              <a:rPr lang="en-US" altLang="zh-CN" sz="2800">
                <a:latin typeface="宋体" pitchFamily="2" charset="-122"/>
              </a:rPr>
              <a:t>	var reg=/</a:t>
            </a:r>
            <a:r>
              <a:rPr lang="zh-CN" altLang="en-US" sz="2800">
                <a:latin typeface="宋体" pitchFamily="2" charset="-122"/>
              </a:rPr>
              <a:t>正则表达式</a:t>
            </a:r>
            <a:r>
              <a:rPr lang="en-US" altLang="zh-CN" sz="2800">
                <a:latin typeface="宋体" pitchFamily="2" charset="-122"/>
              </a:rPr>
              <a:t>/gi;</a:t>
            </a:r>
          </a:p>
          <a:p>
            <a:pPr>
              <a:buFont typeface="Wingdings" pitchFamily="2" charset="2"/>
              <a:buNone/>
            </a:pPr>
            <a:endParaRPr lang="en-US" altLang="zh-CN" sz="2800">
              <a:latin typeface="宋体" pitchFamily="2" charset="-122"/>
            </a:endParaRPr>
          </a:p>
          <a:p>
            <a:pPr>
              <a:buFont typeface="Wingdings" pitchFamily="2" charset="2"/>
              <a:buNone/>
            </a:pPr>
            <a:r>
              <a:rPr lang="en-US" altLang="zh-CN" sz="2800">
                <a:latin typeface="宋体" pitchFamily="2" charset="-122"/>
              </a:rPr>
              <a:t>	var reg=new RegExp(“</a:t>
            </a:r>
            <a:r>
              <a:rPr lang="zh-CN" altLang="en-US" sz="2800">
                <a:latin typeface="宋体" pitchFamily="2" charset="-122"/>
              </a:rPr>
              <a:t>正则表达式”</a:t>
            </a:r>
            <a:r>
              <a:rPr lang="en-US" altLang="zh-CN" sz="2800">
                <a:latin typeface="宋体" pitchFamily="2" charset="-122"/>
              </a:rPr>
              <a:t>);</a:t>
            </a:r>
          </a:p>
        </p:txBody>
      </p:sp>
    </p:spTree>
    <p:extLst>
      <p:ext uri="{BB962C8B-B14F-4D97-AF65-F5344CB8AC3E}">
        <p14:creationId xmlns:p14="http://schemas.microsoft.com/office/powerpoint/2010/main" val="2461578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23554" name="Rectangle 2"/>
          <p:cNvSpPr>
            <a:spLocks noGrp="1" noChangeArrowheads="1"/>
          </p:cNvSpPr>
          <p:nvPr>
            <p:ph type="title"/>
          </p:nvPr>
        </p:nvSpPr>
        <p:spPr/>
        <p:txBody>
          <a:bodyPr/>
          <a:lstStyle/>
          <a:p>
            <a:r>
              <a:rPr lang="zh-CN" altLang="en-US"/>
              <a:t>逻辑运算符</a:t>
            </a:r>
          </a:p>
        </p:txBody>
      </p:sp>
      <p:sp>
        <p:nvSpPr>
          <p:cNvPr id="23555" name="Rectangle 3"/>
          <p:cNvSpPr>
            <a:spLocks noGrp="1" noChangeArrowheads="1"/>
          </p:cNvSpPr>
          <p:nvPr>
            <p:ph type="body" idx="1"/>
          </p:nvPr>
        </p:nvSpPr>
        <p:spPr/>
        <p:txBody>
          <a:bodyPr/>
          <a:lstStyle/>
          <a:p>
            <a:r>
              <a:rPr lang="en-US" altLang="zh-CN" sz="2800" dirty="0">
                <a:latin typeface="宋体" pitchFamily="2" charset="-122"/>
              </a:rPr>
              <a:t>&amp;&amp;</a:t>
            </a:r>
          </a:p>
          <a:p>
            <a:endParaRPr lang="en-US" altLang="zh-CN" sz="2800" dirty="0">
              <a:latin typeface="宋体" pitchFamily="2" charset="-122"/>
            </a:endParaRPr>
          </a:p>
          <a:p>
            <a:r>
              <a:rPr lang="en-US" altLang="zh-CN" sz="2800" dirty="0">
                <a:latin typeface="宋体" pitchFamily="2" charset="-122"/>
              </a:rPr>
              <a:t>||</a:t>
            </a:r>
          </a:p>
          <a:p>
            <a:endParaRPr lang="en-US" altLang="zh-CN" sz="2800" dirty="0">
              <a:latin typeface="宋体" pitchFamily="2" charset="-122"/>
            </a:endParaRPr>
          </a:p>
          <a:p>
            <a:r>
              <a:rPr lang="en-US" altLang="zh-CN" sz="2800" dirty="0">
                <a:latin typeface="宋体" pitchFamily="2" charset="-122"/>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85346" name="Rectangle 2"/>
          <p:cNvSpPr>
            <a:spLocks noGrp="1" noChangeArrowheads="1"/>
          </p:cNvSpPr>
          <p:nvPr>
            <p:ph type="title"/>
          </p:nvPr>
        </p:nvSpPr>
        <p:spPr/>
        <p:txBody>
          <a:bodyPr/>
          <a:lstStyle/>
          <a:p>
            <a:r>
              <a:rPr lang="zh-CN" altLang="en-US"/>
              <a:t>使用正则对象</a:t>
            </a:r>
          </a:p>
        </p:txBody>
      </p:sp>
      <p:sp>
        <p:nvSpPr>
          <p:cNvPr id="185347" name="Rectangle 3"/>
          <p:cNvSpPr>
            <a:spLocks noGrp="1" noChangeArrowheads="1"/>
          </p:cNvSpPr>
          <p:nvPr>
            <p:ph type="body" idx="1"/>
          </p:nvPr>
        </p:nvSpPr>
        <p:spPr/>
        <p:txBody>
          <a:bodyPr/>
          <a:lstStyle/>
          <a:p>
            <a:r>
              <a:rPr lang="en-US" altLang="zh-CN" sz="2800">
                <a:latin typeface="宋体" pitchFamily="2" charset="-122"/>
              </a:rPr>
              <a:t>RegExp</a:t>
            </a:r>
            <a:r>
              <a:rPr lang="zh-CN" altLang="en-US" sz="2800">
                <a:latin typeface="宋体" pitchFamily="2" charset="-122"/>
              </a:rPr>
              <a:t>类</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test(str)</a:t>
            </a:r>
          </a:p>
          <a:p>
            <a:endParaRPr lang="en-US" altLang="zh-CN" sz="2800">
              <a:latin typeface="宋体" pitchFamily="2" charset="-122"/>
            </a:endParaRPr>
          </a:p>
          <a:p>
            <a:pPr>
              <a:buFont typeface="Wingdings" pitchFamily="2" charset="2"/>
              <a:buNone/>
            </a:pPr>
            <a:r>
              <a:rPr lang="en-US" altLang="zh-CN" sz="2800">
                <a:latin typeface="宋体" pitchFamily="2" charset="-122"/>
              </a:rPr>
              <a:t>	exec(str)</a:t>
            </a:r>
          </a:p>
          <a:p>
            <a:pPr>
              <a:buFont typeface="Wingdings" pitchFamily="2" charset="2"/>
              <a:buNone/>
            </a:pPr>
            <a:endParaRPr lang="en-US" altLang="zh-CN" sz="2800">
              <a:latin typeface="宋体" pitchFamily="2" charset="-122"/>
            </a:endParaRPr>
          </a:p>
        </p:txBody>
      </p:sp>
    </p:spTree>
    <p:extLst>
      <p:ext uri="{BB962C8B-B14F-4D97-AF65-F5344CB8AC3E}">
        <p14:creationId xmlns:p14="http://schemas.microsoft.com/office/powerpoint/2010/main" val="31363241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88418" name="Rectangle 2"/>
          <p:cNvSpPr>
            <a:spLocks noGrp="1" noChangeArrowheads="1"/>
          </p:cNvSpPr>
          <p:nvPr>
            <p:ph type="title"/>
          </p:nvPr>
        </p:nvSpPr>
        <p:spPr/>
        <p:txBody>
          <a:bodyPr/>
          <a:lstStyle/>
          <a:p>
            <a:r>
              <a:rPr lang="zh-CN" altLang="en-US"/>
              <a:t>使用正则对象</a:t>
            </a:r>
          </a:p>
        </p:txBody>
      </p:sp>
      <p:sp>
        <p:nvSpPr>
          <p:cNvPr id="188419" name="Rectangle 3"/>
          <p:cNvSpPr>
            <a:spLocks noGrp="1" noChangeArrowheads="1"/>
          </p:cNvSpPr>
          <p:nvPr>
            <p:ph type="body" idx="1"/>
          </p:nvPr>
        </p:nvSpPr>
        <p:spPr/>
        <p:txBody>
          <a:bodyPr/>
          <a:lstStyle/>
          <a:p>
            <a:r>
              <a:rPr lang="en-US" altLang="zh-CN" sz="2800">
                <a:latin typeface="宋体" pitchFamily="2" charset="-122"/>
              </a:rPr>
              <a:t>String </a:t>
            </a:r>
            <a:r>
              <a:rPr lang="zh-CN" altLang="en-US" sz="2800">
                <a:latin typeface="宋体" pitchFamily="2" charset="-122"/>
              </a:rPr>
              <a:t>类</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search</a:t>
            </a:r>
          </a:p>
          <a:p>
            <a:pPr>
              <a:buFont typeface="Wingdings" pitchFamily="2" charset="2"/>
              <a:buNone/>
            </a:pPr>
            <a:r>
              <a:rPr lang="en-US" altLang="zh-CN" sz="2800">
                <a:latin typeface="宋体" pitchFamily="2" charset="-122"/>
              </a:rPr>
              <a:t>	match</a:t>
            </a:r>
          </a:p>
          <a:p>
            <a:pPr>
              <a:buFont typeface="Wingdings" pitchFamily="2" charset="2"/>
              <a:buNone/>
            </a:pPr>
            <a:r>
              <a:rPr lang="en-US" altLang="zh-CN" sz="2800">
                <a:latin typeface="宋体" pitchFamily="2" charset="-122"/>
              </a:rPr>
              <a:t>	replace</a:t>
            </a:r>
          </a:p>
          <a:p>
            <a:pPr>
              <a:buFont typeface="Wingdings" pitchFamily="2" charset="2"/>
              <a:buNone/>
            </a:pPr>
            <a:r>
              <a:rPr lang="en-US" altLang="zh-CN" sz="2800">
                <a:latin typeface="宋体" pitchFamily="2" charset="-122"/>
              </a:rPr>
              <a:t>	split</a:t>
            </a:r>
          </a:p>
        </p:txBody>
      </p:sp>
    </p:spTree>
    <p:extLst>
      <p:ext uri="{BB962C8B-B14F-4D97-AF65-F5344CB8AC3E}">
        <p14:creationId xmlns:p14="http://schemas.microsoft.com/office/powerpoint/2010/main" val="10198950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90466" name="Rectangle 2"/>
          <p:cNvSpPr>
            <a:spLocks noGrp="1" noChangeArrowheads="1"/>
          </p:cNvSpPr>
          <p:nvPr>
            <p:ph type="title"/>
          </p:nvPr>
        </p:nvSpPr>
        <p:spPr/>
        <p:txBody>
          <a:bodyPr/>
          <a:lstStyle/>
          <a:p>
            <a:r>
              <a:rPr lang="zh-CN" altLang="en-US"/>
              <a:t>几个重要概念</a:t>
            </a:r>
          </a:p>
        </p:txBody>
      </p:sp>
      <p:sp>
        <p:nvSpPr>
          <p:cNvPr id="190467" name="Rectangle 3"/>
          <p:cNvSpPr>
            <a:spLocks noGrp="1" noChangeArrowheads="1"/>
          </p:cNvSpPr>
          <p:nvPr>
            <p:ph type="body" idx="1"/>
          </p:nvPr>
        </p:nvSpPr>
        <p:spPr/>
        <p:txBody>
          <a:bodyPr/>
          <a:lstStyle/>
          <a:p>
            <a:r>
              <a:rPr lang="zh-CN" altLang="en-US" sz="2800">
                <a:latin typeface="宋体" pitchFamily="2" charset="-122"/>
              </a:rPr>
              <a:t>子表达式</a:t>
            </a:r>
          </a:p>
          <a:p>
            <a:endParaRPr lang="zh-CN" altLang="en-US" sz="2800">
              <a:latin typeface="宋体" pitchFamily="2" charset="-122"/>
            </a:endParaRPr>
          </a:p>
          <a:p>
            <a:r>
              <a:rPr lang="zh-CN" altLang="en-US" sz="2800">
                <a:latin typeface="宋体" pitchFamily="2" charset="-122"/>
              </a:rPr>
              <a:t>捕获</a:t>
            </a:r>
          </a:p>
          <a:p>
            <a:endParaRPr lang="zh-CN" altLang="en-US" sz="2800">
              <a:latin typeface="宋体" pitchFamily="2" charset="-122"/>
            </a:endParaRPr>
          </a:p>
          <a:p>
            <a:r>
              <a:rPr lang="zh-CN" altLang="en-US" sz="2800">
                <a:latin typeface="宋体" pitchFamily="2" charset="-122"/>
              </a:rPr>
              <a:t>反向引用</a:t>
            </a:r>
          </a:p>
        </p:txBody>
      </p:sp>
    </p:spTree>
    <p:extLst>
      <p:ext uri="{BB962C8B-B14F-4D97-AF65-F5344CB8AC3E}">
        <p14:creationId xmlns:p14="http://schemas.microsoft.com/office/powerpoint/2010/main" val="17971469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18114" name="Rectangle 2"/>
          <p:cNvSpPr>
            <a:spLocks noGrp="1" noChangeArrowheads="1"/>
          </p:cNvSpPr>
          <p:nvPr>
            <p:ph type="title"/>
          </p:nvPr>
        </p:nvSpPr>
        <p:spPr/>
        <p:txBody>
          <a:bodyPr/>
          <a:lstStyle/>
          <a:p>
            <a:r>
              <a:rPr lang="zh-CN" altLang="en-US"/>
              <a:t>习题：</a:t>
            </a:r>
          </a:p>
        </p:txBody>
      </p:sp>
      <p:sp>
        <p:nvSpPr>
          <p:cNvPr id="218115" name="Rectangle 3"/>
          <p:cNvSpPr>
            <a:spLocks noGrp="1" noChangeArrowheads="1"/>
          </p:cNvSpPr>
          <p:nvPr>
            <p:ph type="body" idx="1"/>
          </p:nvPr>
        </p:nvSpPr>
        <p:spPr/>
        <p:txBody>
          <a:bodyPr/>
          <a:lstStyle/>
          <a:p>
            <a:r>
              <a:rPr lang="zh-CN" altLang="en-US" sz="2800">
                <a:latin typeface="宋体" pitchFamily="2" charset="-122"/>
              </a:rPr>
              <a:t>查找连续的四个数字，如：</a:t>
            </a:r>
            <a:r>
              <a:rPr lang="en-US" altLang="zh-CN" sz="2800">
                <a:latin typeface="宋体" pitchFamily="2" charset="-122"/>
              </a:rPr>
              <a:t>3569</a:t>
            </a:r>
          </a:p>
          <a:p>
            <a:r>
              <a:rPr lang="zh-CN" altLang="en-US" sz="2800">
                <a:latin typeface="宋体" pitchFamily="2" charset="-122"/>
              </a:rPr>
              <a:t>查找连续的相同的四个数字，如：</a:t>
            </a:r>
            <a:r>
              <a:rPr lang="en-US" altLang="zh-CN" sz="2800">
                <a:latin typeface="宋体" pitchFamily="2" charset="-122"/>
              </a:rPr>
              <a:t>1111</a:t>
            </a:r>
          </a:p>
          <a:p>
            <a:r>
              <a:rPr lang="zh-CN" altLang="en-US" sz="2800">
                <a:latin typeface="宋体" pitchFamily="2" charset="-122"/>
              </a:rPr>
              <a:t>查找数字，如</a:t>
            </a:r>
            <a:r>
              <a:rPr lang="zh-CN" altLang="en-US"/>
              <a:t>：</a:t>
            </a:r>
            <a:r>
              <a:rPr lang="en-US" altLang="zh-CN" sz="2800">
                <a:latin typeface="宋体" pitchFamily="2" charset="-122"/>
              </a:rPr>
              <a:t>1221,3443</a:t>
            </a:r>
          </a:p>
          <a:p>
            <a:r>
              <a:rPr lang="zh-CN" altLang="en-US" sz="2800">
                <a:latin typeface="宋体" pitchFamily="2" charset="-122"/>
              </a:rPr>
              <a:t>查找字符，如：</a:t>
            </a:r>
            <a:r>
              <a:rPr lang="en-US" altLang="zh-CN" sz="2800">
                <a:latin typeface="宋体" pitchFamily="2" charset="-122"/>
              </a:rPr>
              <a:t>AABB,TTMM</a:t>
            </a:r>
          </a:p>
          <a:p>
            <a:r>
              <a:rPr lang="zh-CN" altLang="en-US" sz="2800">
                <a:latin typeface="宋体" pitchFamily="2" charset="-122"/>
              </a:rPr>
              <a:t>查找连续相的四个数字或四个字符</a:t>
            </a:r>
          </a:p>
        </p:txBody>
      </p:sp>
    </p:spTree>
    <p:extLst>
      <p:ext uri="{BB962C8B-B14F-4D97-AF65-F5344CB8AC3E}">
        <p14:creationId xmlns:p14="http://schemas.microsoft.com/office/powerpoint/2010/main" val="25787366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79202" name="Rectangle 2"/>
          <p:cNvSpPr>
            <a:spLocks noGrp="1" noChangeArrowheads="1"/>
          </p:cNvSpPr>
          <p:nvPr>
            <p:ph type="title"/>
          </p:nvPr>
        </p:nvSpPr>
        <p:spPr/>
        <p:txBody>
          <a:bodyPr/>
          <a:lstStyle/>
          <a:p>
            <a:r>
              <a:rPr lang="zh-CN" altLang="en-US"/>
              <a:t>正则表达式的构成</a:t>
            </a:r>
          </a:p>
        </p:txBody>
      </p:sp>
      <p:sp>
        <p:nvSpPr>
          <p:cNvPr id="179203" name="Rectangle 3"/>
          <p:cNvSpPr>
            <a:spLocks noGrp="1" noChangeArrowheads="1"/>
          </p:cNvSpPr>
          <p:nvPr>
            <p:ph type="body" idx="1"/>
          </p:nvPr>
        </p:nvSpPr>
        <p:spPr/>
        <p:txBody>
          <a:bodyPr/>
          <a:lstStyle/>
          <a:p>
            <a:r>
              <a:rPr lang="zh-CN" altLang="en-US" sz="2800">
                <a:latin typeface="宋体" pitchFamily="2" charset="-122"/>
              </a:rPr>
              <a:t>正则表达式是由普通字符（例如字符 </a:t>
            </a:r>
            <a:r>
              <a:rPr lang="en-US" altLang="zh-CN" sz="2800">
                <a:latin typeface="宋体" pitchFamily="2" charset="-122"/>
              </a:rPr>
              <a:t>a </a:t>
            </a:r>
            <a:r>
              <a:rPr lang="zh-CN" altLang="en-US" sz="2800">
                <a:latin typeface="宋体" pitchFamily="2" charset="-122"/>
              </a:rPr>
              <a:t>到 </a:t>
            </a:r>
            <a:r>
              <a:rPr lang="en-US" altLang="zh-CN" sz="2800">
                <a:latin typeface="宋体" pitchFamily="2" charset="-122"/>
              </a:rPr>
              <a:t>z</a:t>
            </a:r>
            <a:r>
              <a:rPr lang="zh-CN" altLang="en-US" sz="2800">
                <a:latin typeface="宋体" pitchFamily="2" charset="-122"/>
              </a:rPr>
              <a:t>）以及特殊字符（称为元字符）组成的文字模式。正则表达式作为一个模板，将某个字符模式与所搜索的字符串进行匹配。 </a:t>
            </a:r>
          </a:p>
        </p:txBody>
      </p:sp>
    </p:spTree>
    <p:extLst>
      <p:ext uri="{BB962C8B-B14F-4D97-AF65-F5344CB8AC3E}">
        <p14:creationId xmlns:p14="http://schemas.microsoft.com/office/powerpoint/2010/main" val="304445538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23234" name="Rectangle 2"/>
          <p:cNvSpPr>
            <a:spLocks noGrp="1" noChangeArrowheads="1"/>
          </p:cNvSpPr>
          <p:nvPr>
            <p:ph type="title"/>
          </p:nvPr>
        </p:nvSpPr>
        <p:spPr/>
        <p:txBody>
          <a:bodyPr/>
          <a:lstStyle/>
          <a:p>
            <a:r>
              <a:rPr lang="zh-CN" altLang="en-US"/>
              <a:t>元字符</a:t>
            </a:r>
            <a:r>
              <a:rPr lang="en-US" altLang="zh-CN">
                <a:latin typeface="宋体"/>
              </a:rPr>
              <a:t>—</a:t>
            </a:r>
            <a:r>
              <a:rPr lang="zh-CN" altLang="en-US"/>
              <a:t>限定符</a:t>
            </a:r>
          </a:p>
        </p:txBody>
      </p:sp>
      <p:sp>
        <p:nvSpPr>
          <p:cNvPr id="223235" name="Rectangle 3"/>
          <p:cNvSpPr>
            <a:spLocks noGrp="1" noChangeArrowheads="1"/>
          </p:cNvSpPr>
          <p:nvPr>
            <p:ph type="body" idx="1"/>
          </p:nvPr>
        </p:nvSpPr>
        <p:spPr/>
        <p:txBody>
          <a:bodyPr/>
          <a:lstStyle/>
          <a:p>
            <a:r>
              <a:rPr lang="zh-CN" altLang="en-US" sz="2800">
                <a:latin typeface="宋体" pitchFamily="2" charset="-122"/>
              </a:rPr>
              <a:t>限定符可以指定正则表达式的一个给定组件必须要出现多少次才能满足匹配。</a:t>
            </a:r>
          </a:p>
        </p:txBody>
      </p:sp>
    </p:spTree>
    <p:extLst>
      <p:ext uri="{BB962C8B-B14F-4D97-AF65-F5344CB8AC3E}">
        <p14:creationId xmlns:p14="http://schemas.microsoft.com/office/powerpoint/2010/main" val="20770743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93538" name="Rectangle 2"/>
          <p:cNvSpPr>
            <a:spLocks noGrp="1" noChangeArrowheads="1"/>
          </p:cNvSpPr>
          <p:nvPr>
            <p:ph type="title"/>
          </p:nvPr>
        </p:nvSpPr>
        <p:spPr/>
        <p:txBody>
          <a:bodyPr/>
          <a:lstStyle/>
          <a:p>
            <a:r>
              <a:rPr lang="zh-CN" altLang="en-US"/>
              <a:t>元字符</a:t>
            </a:r>
            <a:r>
              <a:rPr lang="en-US" altLang="zh-CN">
                <a:latin typeface="宋体"/>
              </a:rPr>
              <a:t>—</a:t>
            </a:r>
            <a:r>
              <a:rPr lang="zh-CN" altLang="en-US"/>
              <a:t>限定符</a:t>
            </a:r>
          </a:p>
        </p:txBody>
      </p:sp>
      <p:sp>
        <p:nvSpPr>
          <p:cNvPr id="193539" name="Rectangle 3"/>
          <p:cNvSpPr>
            <a:spLocks noGrp="1" noChangeArrowheads="1"/>
          </p:cNvSpPr>
          <p:nvPr>
            <p:ph type="body" idx="1"/>
          </p:nvPr>
        </p:nvSpPr>
        <p:spPr/>
        <p:txBody>
          <a:bodyPr/>
          <a:lstStyle/>
          <a:p>
            <a:r>
              <a:rPr lang="en-US" altLang="zh-CN" sz="2800">
                <a:latin typeface="宋体" pitchFamily="2" charset="-122"/>
              </a:rPr>
              <a:t>*		</a:t>
            </a:r>
            <a:r>
              <a:rPr lang="zh-CN" altLang="en-US" sz="2800">
                <a:latin typeface="宋体" pitchFamily="2" charset="-122"/>
              </a:rPr>
              <a:t>匹配前面的子表达式零次或多次</a:t>
            </a:r>
          </a:p>
          <a:p>
            <a:r>
              <a:rPr lang="en-US" altLang="zh-CN" sz="2800">
                <a:latin typeface="宋体" pitchFamily="2" charset="-122"/>
              </a:rPr>
              <a:t>+		</a:t>
            </a:r>
            <a:r>
              <a:rPr lang="zh-CN" altLang="en-US" sz="2800">
                <a:latin typeface="宋体" pitchFamily="2" charset="-122"/>
              </a:rPr>
              <a:t>匹配前面的子表达式一次或多次</a:t>
            </a:r>
          </a:p>
          <a:p>
            <a:r>
              <a:rPr lang="en-US" altLang="zh-CN" sz="2800">
                <a:latin typeface="宋体" pitchFamily="2" charset="-122"/>
              </a:rPr>
              <a:t>?		</a:t>
            </a:r>
            <a:r>
              <a:rPr lang="zh-CN" altLang="en-US" sz="2800">
                <a:latin typeface="宋体" pitchFamily="2" charset="-122"/>
              </a:rPr>
              <a:t>匹配前面的子表达式零次或一次</a:t>
            </a:r>
          </a:p>
          <a:p>
            <a:r>
              <a:rPr lang="en-US" altLang="zh-CN" sz="2800">
                <a:latin typeface="宋体" pitchFamily="2" charset="-122"/>
              </a:rPr>
              <a:t>{n}		</a:t>
            </a:r>
            <a:r>
              <a:rPr lang="zh-CN" altLang="en-US" sz="2800">
                <a:latin typeface="宋体" pitchFamily="2" charset="-122"/>
              </a:rPr>
              <a:t>匹配确定的 </a:t>
            </a:r>
            <a:r>
              <a:rPr lang="en-US" altLang="zh-CN" sz="2800">
                <a:latin typeface="宋体" pitchFamily="2" charset="-122"/>
              </a:rPr>
              <a:t>n </a:t>
            </a:r>
            <a:r>
              <a:rPr lang="zh-CN" altLang="en-US" sz="2800">
                <a:latin typeface="宋体" pitchFamily="2" charset="-122"/>
              </a:rPr>
              <a:t>次</a:t>
            </a:r>
          </a:p>
          <a:p>
            <a:r>
              <a:rPr lang="en-US" altLang="zh-CN" sz="2800">
                <a:latin typeface="宋体" pitchFamily="2" charset="-122"/>
              </a:rPr>
              <a:t>{n,}	</a:t>
            </a:r>
            <a:r>
              <a:rPr lang="zh-CN" altLang="en-US" sz="2800">
                <a:latin typeface="宋体" pitchFamily="2" charset="-122"/>
              </a:rPr>
              <a:t>至少匹配</a:t>
            </a:r>
            <a:r>
              <a:rPr lang="en-US" altLang="zh-CN" sz="2800">
                <a:latin typeface="宋体" pitchFamily="2" charset="-122"/>
              </a:rPr>
              <a:t>n </a:t>
            </a:r>
            <a:r>
              <a:rPr lang="zh-CN" altLang="en-US" sz="2800">
                <a:latin typeface="宋体" pitchFamily="2" charset="-122"/>
              </a:rPr>
              <a:t>次</a:t>
            </a:r>
          </a:p>
          <a:p>
            <a:r>
              <a:rPr lang="en-US" altLang="zh-CN" sz="2800">
                <a:latin typeface="宋体" pitchFamily="2" charset="-122"/>
              </a:rPr>
              <a:t>{n,m} 	</a:t>
            </a:r>
            <a:r>
              <a:rPr lang="zh-CN" altLang="en-US" sz="2800">
                <a:latin typeface="宋体" pitchFamily="2" charset="-122"/>
              </a:rPr>
              <a:t>最少匹配 </a:t>
            </a:r>
            <a:r>
              <a:rPr lang="en-US" altLang="zh-CN" sz="2800">
                <a:latin typeface="宋体" pitchFamily="2" charset="-122"/>
              </a:rPr>
              <a:t>n </a:t>
            </a:r>
            <a:r>
              <a:rPr lang="zh-CN" altLang="en-US" sz="2800">
                <a:latin typeface="宋体" pitchFamily="2" charset="-122"/>
              </a:rPr>
              <a:t>次且最多匹配 </a:t>
            </a:r>
            <a:r>
              <a:rPr lang="en-US" altLang="zh-CN" sz="2800">
                <a:latin typeface="宋体" pitchFamily="2" charset="-122"/>
              </a:rPr>
              <a:t>m </a:t>
            </a:r>
            <a:r>
              <a:rPr lang="zh-CN" altLang="en-US" sz="2800">
                <a:latin typeface="宋体" pitchFamily="2" charset="-122"/>
              </a:rPr>
              <a:t>次</a:t>
            </a:r>
          </a:p>
        </p:txBody>
      </p:sp>
    </p:spTree>
    <p:extLst>
      <p:ext uri="{BB962C8B-B14F-4D97-AF65-F5344CB8AC3E}">
        <p14:creationId xmlns:p14="http://schemas.microsoft.com/office/powerpoint/2010/main" val="306377156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25282" name="Rectangle 2"/>
          <p:cNvSpPr>
            <a:spLocks noGrp="1" noChangeArrowheads="1"/>
          </p:cNvSpPr>
          <p:nvPr>
            <p:ph type="title"/>
          </p:nvPr>
        </p:nvSpPr>
        <p:spPr/>
        <p:txBody>
          <a:bodyPr/>
          <a:lstStyle/>
          <a:p>
            <a:r>
              <a:rPr lang="zh-CN" altLang="en-US"/>
              <a:t>元字符</a:t>
            </a:r>
            <a:r>
              <a:rPr lang="en-US" altLang="zh-CN">
                <a:latin typeface="宋体"/>
              </a:rPr>
              <a:t>—</a:t>
            </a:r>
            <a:r>
              <a:rPr lang="zh-CN" altLang="en-US"/>
              <a:t>字符匹配符</a:t>
            </a:r>
          </a:p>
        </p:txBody>
      </p:sp>
      <p:sp>
        <p:nvSpPr>
          <p:cNvPr id="225283" name="Rectangle 3"/>
          <p:cNvSpPr>
            <a:spLocks noGrp="1" noChangeArrowheads="1"/>
          </p:cNvSpPr>
          <p:nvPr>
            <p:ph type="body" idx="1"/>
          </p:nvPr>
        </p:nvSpPr>
        <p:spPr/>
        <p:txBody>
          <a:bodyPr/>
          <a:lstStyle/>
          <a:p>
            <a:r>
              <a:rPr lang="zh-CN" altLang="en-US" sz="2800">
                <a:latin typeface="宋体" pitchFamily="2" charset="-122"/>
              </a:rPr>
              <a:t>字符匹配符用于匹配某个或某些字符</a:t>
            </a:r>
          </a:p>
        </p:txBody>
      </p:sp>
    </p:spTree>
    <p:extLst>
      <p:ext uri="{BB962C8B-B14F-4D97-AF65-F5344CB8AC3E}">
        <p14:creationId xmlns:p14="http://schemas.microsoft.com/office/powerpoint/2010/main" val="147491884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27330" name="Rectangle 2"/>
          <p:cNvSpPr>
            <a:spLocks noGrp="1" noChangeArrowheads="1"/>
          </p:cNvSpPr>
          <p:nvPr>
            <p:ph type="title"/>
          </p:nvPr>
        </p:nvSpPr>
        <p:spPr/>
        <p:txBody>
          <a:bodyPr/>
          <a:lstStyle/>
          <a:p>
            <a:r>
              <a:rPr lang="zh-CN" altLang="en-US"/>
              <a:t>元字符</a:t>
            </a:r>
            <a:r>
              <a:rPr lang="en-US" altLang="zh-CN">
                <a:latin typeface="宋体"/>
              </a:rPr>
              <a:t>—</a:t>
            </a:r>
            <a:r>
              <a:rPr lang="zh-CN" altLang="en-US"/>
              <a:t>字符匹配符</a:t>
            </a:r>
          </a:p>
        </p:txBody>
      </p:sp>
      <p:sp>
        <p:nvSpPr>
          <p:cNvPr id="227331" name="Rectangle 3"/>
          <p:cNvSpPr>
            <a:spLocks noGrp="1" noChangeArrowheads="1"/>
          </p:cNvSpPr>
          <p:nvPr>
            <p:ph type="body" idx="1"/>
          </p:nvPr>
        </p:nvSpPr>
        <p:spPr/>
        <p:txBody>
          <a:bodyPr/>
          <a:lstStyle/>
          <a:p>
            <a:r>
              <a:rPr lang="en-US" altLang="zh-CN" sz="2800">
                <a:latin typeface="宋体" pitchFamily="2" charset="-122"/>
              </a:rPr>
              <a:t>[a-z]</a:t>
            </a:r>
          </a:p>
          <a:p>
            <a:r>
              <a:rPr lang="en-US" altLang="zh-CN" sz="2800">
                <a:latin typeface="宋体" pitchFamily="2" charset="-122"/>
              </a:rPr>
              <a:t>[A-Z]</a:t>
            </a:r>
          </a:p>
          <a:p>
            <a:r>
              <a:rPr lang="en-US" altLang="zh-CN" sz="2800">
                <a:latin typeface="宋体" pitchFamily="2" charset="-122"/>
              </a:rPr>
              <a:t>[0-9]</a:t>
            </a:r>
          </a:p>
          <a:p>
            <a:r>
              <a:rPr lang="en-US" altLang="zh-CN" sz="2800">
                <a:latin typeface="宋体" pitchFamily="2" charset="-122"/>
              </a:rPr>
              <a:t>[0-9a-z]</a:t>
            </a:r>
          </a:p>
          <a:p>
            <a:r>
              <a:rPr lang="en-US" altLang="zh-CN" sz="2800">
                <a:latin typeface="宋体" pitchFamily="2" charset="-122"/>
              </a:rPr>
              <a:t>[0-9a-zA-Z]</a:t>
            </a:r>
          </a:p>
        </p:txBody>
      </p:sp>
    </p:spTree>
    <p:extLst>
      <p:ext uri="{BB962C8B-B14F-4D97-AF65-F5344CB8AC3E}">
        <p14:creationId xmlns:p14="http://schemas.microsoft.com/office/powerpoint/2010/main" val="364873075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26306" name="Rectangle 2"/>
          <p:cNvSpPr>
            <a:spLocks noGrp="1" noChangeArrowheads="1"/>
          </p:cNvSpPr>
          <p:nvPr>
            <p:ph type="title"/>
          </p:nvPr>
        </p:nvSpPr>
        <p:spPr/>
        <p:txBody>
          <a:bodyPr/>
          <a:lstStyle/>
          <a:p>
            <a:r>
              <a:rPr lang="zh-CN" altLang="en-US"/>
              <a:t>元字符</a:t>
            </a:r>
            <a:r>
              <a:rPr lang="en-US" altLang="zh-CN">
                <a:latin typeface="宋体"/>
              </a:rPr>
              <a:t>—</a:t>
            </a:r>
            <a:r>
              <a:rPr lang="zh-CN" altLang="en-US"/>
              <a:t>字符匹配符</a:t>
            </a:r>
          </a:p>
        </p:txBody>
      </p:sp>
      <p:sp>
        <p:nvSpPr>
          <p:cNvPr id="226307" name="Rectangle 3"/>
          <p:cNvSpPr>
            <a:spLocks noGrp="1" noChangeArrowheads="1"/>
          </p:cNvSpPr>
          <p:nvPr>
            <p:ph type="body" idx="1"/>
          </p:nvPr>
        </p:nvSpPr>
        <p:spPr/>
        <p:txBody>
          <a:bodyPr/>
          <a:lstStyle/>
          <a:p>
            <a:r>
              <a:rPr lang="en-US" altLang="zh-CN" sz="2800">
                <a:latin typeface="宋体" pitchFamily="2" charset="-122"/>
              </a:rPr>
              <a:t>[abcd]</a:t>
            </a:r>
          </a:p>
          <a:p>
            <a:r>
              <a:rPr lang="en-US" altLang="zh-CN" sz="2800">
                <a:latin typeface="宋体" pitchFamily="2" charset="-122"/>
              </a:rPr>
              <a:t>[1234]</a:t>
            </a:r>
          </a:p>
          <a:p>
            <a:r>
              <a:rPr lang="en-US" altLang="zh-CN" sz="2800">
                <a:latin typeface="宋体" pitchFamily="2" charset="-122"/>
              </a:rPr>
              <a:t>[^a-z]</a:t>
            </a:r>
          </a:p>
          <a:p>
            <a:r>
              <a:rPr lang="en-US" altLang="zh-CN" sz="2800">
                <a:latin typeface="宋体" pitchFamily="2" charset="-122"/>
              </a:rPr>
              <a:t>[^0-9]</a:t>
            </a:r>
          </a:p>
          <a:p>
            <a:r>
              <a:rPr lang="en-US" altLang="zh-CN" sz="2800">
                <a:latin typeface="宋体" pitchFamily="2" charset="-122"/>
              </a:rPr>
              <a:t>[^abcd]</a:t>
            </a:r>
          </a:p>
        </p:txBody>
      </p:sp>
    </p:spTree>
    <p:extLst>
      <p:ext uri="{BB962C8B-B14F-4D97-AF65-F5344CB8AC3E}">
        <p14:creationId xmlns:p14="http://schemas.microsoft.com/office/powerpoint/2010/main" val="3106701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24578" name="Rectangle 2"/>
          <p:cNvSpPr>
            <a:spLocks noGrp="1" noChangeArrowheads="1"/>
          </p:cNvSpPr>
          <p:nvPr>
            <p:ph type="title"/>
          </p:nvPr>
        </p:nvSpPr>
        <p:spPr/>
        <p:txBody>
          <a:bodyPr/>
          <a:lstStyle/>
          <a:p>
            <a:r>
              <a:rPr lang="zh-CN" altLang="en-US"/>
              <a:t>赋值运算符</a:t>
            </a:r>
          </a:p>
        </p:txBody>
      </p:sp>
      <p:sp>
        <p:nvSpPr>
          <p:cNvPr id="24579" name="Rectangle 3"/>
          <p:cNvSpPr>
            <a:spLocks noGrp="1" noChangeArrowheads="1"/>
          </p:cNvSpPr>
          <p:nvPr>
            <p:ph type="body" idx="1"/>
          </p:nvPr>
        </p:nvSpPr>
        <p:spPr/>
        <p:txBody>
          <a:bodyPr/>
          <a:lstStyle/>
          <a:p>
            <a:r>
              <a:rPr lang="en-US" altLang="zh-CN" sz="2800" dirty="0">
                <a:latin typeface="宋体" pitchFamily="2" charset="-122"/>
              </a:rPr>
              <a:t>=</a:t>
            </a:r>
          </a:p>
          <a:p>
            <a:r>
              <a:rPr lang="en-US" altLang="zh-CN" sz="2800" dirty="0">
                <a:latin typeface="宋体" pitchFamily="2" charset="-122"/>
              </a:rPr>
              <a:t>+=</a:t>
            </a:r>
          </a:p>
          <a:p>
            <a:r>
              <a:rPr lang="en-US" altLang="zh-CN" sz="2800" dirty="0">
                <a:latin typeface="宋体" pitchFamily="2" charset="-122"/>
              </a:rPr>
              <a:t>-=</a:t>
            </a:r>
          </a:p>
          <a:p>
            <a:r>
              <a:rPr lang="en-US" altLang="zh-CN" sz="2800" dirty="0">
                <a:latin typeface="宋体" pitchFamily="2" charset="-122"/>
              </a:rPr>
              <a:t>*=</a:t>
            </a:r>
          </a:p>
          <a:p>
            <a:r>
              <a:rPr lang="en-US" altLang="zh-CN" sz="2800" dirty="0">
                <a:latin typeface="宋体" pitchFamily="2" charset="-122"/>
              </a:rPr>
              <a:t>/=</a:t>
            </a:r>
          </a:p>
          <a:p>
            <a:r>
              <a:rPr lang="en-US" altLang="zh-CN" sz="2800" dirty="0">
                <a:latin typeface="宋体" pitchFamily="2" charset="-122"/>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03778" name="Rectangle 2"/>
          <p:cNvSpPr>
            <a:spLocks noGrp="1" noChangeArrowheads="1"/>
          </p:cNvSpPr>
          <p:nvPr>
            <p:ph type="title"/>
          </p:nvPr>
        </p:nvSpPr>
        <p:spPr/>
        <p:txBody>
          <a:bodyPr/>
          <a:lstStyle/>
          <a:p>
            <a:r>
              <a:rPr lang="zh-CN" altLang="en-US"/>
              <a:t>元字符</a:t>
            </a:r>
            <a:r>
              <a:rPr lang="en-US" altLang="zh-CN">
                <a:latin typeface="宋体"/>
              </a:rPr>
              <a:t>—</a:t>
            </a:r>
            <a:r>
              <a:rPr lang="zh-CN" altLang="en-US"/>
              <a:t>字符匹配符</a:t>
            </a:r>
          </a:p>
        </p:txBody>
      </p:sp>
      <p:sp>
        <p:nvSpPr>
          <p:cNvPr id="203779" name="Rectangle 3"/>
          <p:cNvSpPr>
            <a:spLocks noGrp="1" noChangeArrowheads="1"/>
          </p:cNvSpPr>
          <p:nvPr>
            <p:ph type="body" idx="1"/>
          </p:nvPr>
        </p:nvSpPr>
        <p:spPr/>
        <p:txBody>
          <a:bodyPr/>
          <a:lstStyle/>
          <a:p>
            <a:r>
              <a:rPr lang="en-US" altLang="zh-CN" sz="2800">
                <a:latin typeface="宋体" pitchFamily="2" charset="-122"/>
              </a:rPr>
              <a:t>\d </a:t>
            </a:r>
            <a:r>
              <a:rPr lang="zh-CN" altLang="en-US" sz="2800">
                <a:latin typeface="宋体" pitchFamily="2" charset="-122"/>
              </a:rPr>
              <a:t>：匹配一个数字字符。</a:t>
            </a:r>
          </a:p>
          <a:p>
            <a:r>
              <a:rPr lang="en-US" altLang="zh-CN" sz="2800">
                <a:latin typeface="宋体" pitchFamily="2" charset="-122"/>
              </a:rPr>
              <a:t>\D </a:t>
            </a:r>
            <a:r>
              <a:rPr lang="zh-CN" altLang="en-US" sz="2800">
                <a:latin typeface="宋体" pitchFamily="2" charset="-122"/>
              </a:rPr>
              <a:t>：匹配一个非数字字符。</a:t>
            </a:r>
          </a:p>
          <a:p>
            <a:r>
              <a:rPr lang="en-US" altLang="zh-CN" sz="2800">
                <a:latin typeface="宋体" pitchFamily="2" charset="-122"/>
              </a:rPr>
              <a:t>\w </a:t>
            </a:r>
            <a:r>
              <a:rPr lang="zh-CN" altLang="en-US" sz="2800">
                <a:latin typeface="宋体" pitchFamily="2" charset="-122"/>
              </a:rPr>
              <a:t>：匹配包括下划线的任何单词字符。</a:t>
            </a:r>
          </a:p>
          <a:p>
            <a:r>
              <a:rPr lang="en-US" altLang="zh-CN" sz="2800">
                <a:latin typeface="宋体" pitchFamily="2" charset="-122"/>
              </a:rPr>
              <a:t>\W </a:t>
            </a:r>
            <a:r>
              <a:rPr lang="zh-CN" altLang="en-US" sz="2800">
                <a:latin typeface="宋体" pitchFamily="2" charset="-122"/>
              </a:rPr>
              <a:t>：匹配任何非单词字符。</a:t>
            </a:r>
          </a:p>
          <a:p>
            <a:r>
              <a:rPr lang="en-US" altLang="zh-CN" sz="2800">
                <a:latin typeface="宋体" pitchFamily="2" charset="-122"/>
              </a:rPr>
              <a:t>\s </a:t>
            </a:r>
            <a:r>
              <a:rPr lang="zh-CN" altLang="en-US" sz="2800">
                <a:latin typeface="宋体" pitchFamily="2" charset="-122"/>
              </a:rPr>
              <a:t>：匹配任何空白字符</a:t>
            </a:r>
          </a:p>
          <a:p>
            <a:r>
              <a:rPr lang="en-US" altLang="zh-CN" sz="2800">
                <a:latin typeface="宋体" pitchFamily="2" charset="-122"/>
              </a:rPr>
              <a:t>\S </a:t>
            </a:r>
            <a:r>
              <a:rPr lang="zh-CN" altLang="en-US" sz="2800">
                <a:latin typeface="宋体" pitchFamily="2" charset="-122"/>
              </a:rPr>
              <a:t>：匹配任何非空白字符。 </a:t>
            </a:r>
          </a:p>
          <a:p>
            <a:r>
              <a:rPr lang="en-US" altLang="zh-CN" sz="2800">
                <a:latin typeface="宋体" pitchFamily="2" charset="-122"/>
              </a:rPr>
              <a:t>.  </a:t>
            </a:r>
            <a:r>
              <a:rPr lang="zh-CN" altLang="en-US" sz="2800">
                <a:latin typeface="宋体" pitchFamily="2" charset="-122"/>
              </a:rPr>
              <a:t>：匹配除 </a:t>
            </a:r>
            <a:r>
              <a:rPr lang="en-US" altLang="zh-CN" sz="2800">
                <a:latin typeface="宋体" pitchFamily="2" charset="-122"/>
              </a:rPr>
              <a:t>"\n" </a:t>
            </a:r>
            <a:r>
              <a:rPr lang="zh-CN" altLang="en-US" sz="2800">
                <a:latin typeface="宋体" pitchFamily="2" charset="-122"/>
              </a:rPr>
              <a:t>之外的任何单个字符</a:t>
            </a:r>
          </a:p>
        </p:txBody>
      </p:sp>
    </p:spTree>
    <p:extLst>
      <p:ext uri="{BB962C8B-B14F-4D97-AF65-F5344CB8AC3E}">
        <p14:creationId xmlns:p14="http://schemas.microsoft.com/office/powerpoint/2010/main" val="64886202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04802" name="Rectangle 2"/>
          <p:cNvSpPr>
            <a:spLocks noGrp="1" noChangeArrowheads="1"/>
          </p:cNvSpPr>
          <p:nvPr>
            <p:ph type="title"/>
          </p:nvPr>
        </p:nvSpPr>
        <p:spPr/>
        <p:txBody>
          <a:bodyPr/>
          <a:lstStyle/>
          <a:p>
            <a:r>
              <a:rPr lang="zh-CN" altLang="en-US"/>
              <a:t>元字符</a:t>
            </a:r>
            <a:r>
              <a:rPr lang="en-US" altLang="zh-CN">
                <a:latin typeface="宋体"/>
              </a:rPr>
              <a:t>—</a:t>
            </a:r>
            <a:r>
              <a:rPr lang="zh-CN" altLang="en-US"/>
              <a:t>定位符</a:t>
            </a:r>
          </a:p>
        </p:txBody>
      </p:sp>
      <p:sp>
        <p:nvSpPr>
          <p:cNvPr id="204803" name="Rectangle 3"/>
          <p:cNvSpPr>
            <a:spLocks noGrp="1" noChangeArrowheads="1"/>
          </p:cNvSpPr>
          <p:nvPr>
            <p:ph type="body" idx="1"/>
          </p:nvPr>
        </p:nvSpPr>
        <p:spPr/>
        <p:txBody>
          <a:bodyPr/>
          <a:lstStyle/>
          <a:p>
            <a:r>
              <a:rPr lang="zh-CN" altLang="en-US" sz="2800">
                <a:latin typeface="宋体" pitchFamily="2" charset="-122"/>
              </a:rPr>
              <a:t>定位符可以将一个正则表达式固定在一行的开始或结束。也可以创建只在单词内或只在单词的开始或结尾处出现的正则表达式。 </a:t>
            </a:r>
          </a:p>
        </p:txBody>
      </p:sp>
    </p:spTree>
    <p:extLst>
      <p:ext uri="{BB962C8B-B14F-4D97-AF65-F5344CB8AC3E}">
        <p14:creationId xmlns:p14="http://schemas.microsoft.com/office/powerpoint/2010/main" val="290117585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24258" name="Rectangle 2"/>
          <p:cNvSpPr>
            <a:spLocks noGrp="1" noChangeArrowheads="1"/>
          </p:cNvSpPr>
          <p:nvPr>
            <p:ph type="title"/>
          </p:nvPr>
        </p:nvSpPr>
        <p:spPr/>
        <p:txBody>
          <a:bodyPr/>
          <a:lstStyle/>
          <a:p>
            <a:r>
              <a:rPr lang="zh-CN" altLang="en-US"/>
              <a:t>元字符</a:t>
            </a:r>
            <a:r>
              <a:rPr lang="en-US" altLang="zh-CN">
                <a:latin typeface="宋体"/>
              </a:rPr>
              <a:t>—</a:t>
            </a:r>
            <a:r>
              <a:rPr lang="zh-CN" altLang="en-US"/>
              <a:t>定位符</a:t>
            </a:r>
          </a:p>
        </p:txBody>
      </p:sp>
      <p:sp>
        <p:nvSpPr>
          <p:cNvPr id="224259" name="Rectangle 3"/>
          <p:cNvSpPr>
            <a:spLocks noGrp="1" noChangeArrowheads="1"/>
          </p:cNvSpPr>
          <p:nvPr>
            <p:ph type="body" idx="1"/>
          </p:nvPr>
        </p:nvSpPr>
        <p:spPr/>
        <p:txBody>
          <a:bodyPr/>
          <a:lstStyle/>
          <a:p>
            <a:r>
              <a:rPr lang="en-US" altLang="zh-CN" sz="2800">
                <a:latin typeface="宋体" pitchFamily="2" charset="-122"/>
              </a:rPr>
              <a:t>^ 	</a:t>
            </a:r>
            <a:r>
              <a:rPr lang="zh-CN" altLang="en-US" sz="2800">
                <a:latin typeface="宋体" pitchFamily="2" charset="-122"/>
              </a:rPr>
              <a:t>匹配输入字符串的开始位置</a:t>
            </a:r>
          </a:p>
          <a:p>
            <a:r>
              <a:rPr lang="en-US" altLang="zh-CN" sz="2800">
                <a:latin typeface="宋体" pitchFamily="2" charset="-122"/>
              </a:rPr>
              <a:t>$ 	</a:t>
            </a:r>
            <a:r>
              <a:rPr lang="zh-CN" altLang="en-US" sz="2800">
                <a:latin typeface="宋体" pitchFamily="2" charset="-122"/>
              </a:rPr>
              <a:t>匹配输入字符串的结束位置</a:t>
            </a:r>
          </a:p>
          <a:p>
            <a:r>
              <a:rPr lang="en-US" altLang="zh-CN" sz="2800">
                <a:latin typeface="宋体" pitchFamily="2" charset="-122"/>
              </a:rPr>
              <a:t>\b 	</a:t>
            </a:r>
            <a:r>
              <a:rPr lang="zh-CN" altLang="en-US" sz="2800">
                <a:latin typeface="宋体" pitchFamily="2" charset="-122"/>
              </a:rPr>
              <a:t>匹配一个单词边界</a:t>
            </a:r>
          </a:p>
          <a:p>
            <a:r>
              <a:rPr lang="en-US" altLang="zh-CN" sz="2800">
                <a:latin typeface="宋体" pitchFamily="2" charset="-122"/>
              </a:rPr>
              <a:t>\B 	</a:t>
            </a:r>
            <a:r>
              <a:rPr lang="zh-CN" altLang="en-US" sz="2800">
                <a:latin typeface="宋体" pitchFamily="2" charset="-122"/>
              </a:rPr>
              <a:t>匹配非单词边界</a:t>
            </a:r>
          </a:p>
        </p:txBody>
      </p:sp>
    </p:spTree>
    <p:extLst>
      <p:ext uri="{BB962C8B-B14F-4D97-AF65-F5344CB8AC3E}">
        <p14:creationId xmlns:p14="http://schemas.microsoft.com/office/powerpoint/2010/main" val="396479597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12994" name="Rectangle 2"/>
          <p:cNvSpPr>
            <a:spLocks noGrp="1" noChangeArrowheads="1"/>
          </p:cNvSpPr>
          <p:nvPr>
            <p:ph type="title"/>
          </p:nvPr>
        </p:nvSpPr>
        <p:spPr/>
        <p:txBody>
          <a:bodyPr/>
          <a:lstStyle/>
          <a:p>
            <a:r>
              <a:rPr lang="zh-CN" altLang="en-US"/>
              <a:t>元字符</a:t>
            </a:r>
            <a:r>
              <a:rPr lang="en-US" altLang="zh-CN">
                <a:latin typeface="宋体"/>
              </a:rPr>
              <a:t>—</a:t>
            </a:r>
            <a:r>
              <a:rPr lang="zh-CN" altLang="en-US"/>
              <a:t>转义符</a:t>
            </a:r>
          </a:p>
        </p:txBody>
      </p:sp>
      <p:sp>
        <p:nvSpPr>
          <p:cNvPr id="212995" name="Rectangle 3"/>
          <p:cNvSpPr>
            <a:spLocks noGrp="1" noChangeArrowheads="1"/>
          </p:cNvSpPr>
          <p:nvPr>
            <p:ph type="body" idx="1"/>
          </p:nvPr>
        </p:nvSpPr>
        <p:spPr/>
        <p:txBody>
          <a:bodyPr/>
          <a:lstStyle/>
          <a:p>
            <a:r>
              <a:rPr lang="en-US" altLang="zh-CN" sz="2800">
                <a:latin typeface="宋体" pitchFamily="2" charset="-122"/>
              </a:rPr>
              <a:t>\ </a:t>
            </a:r>
            <a:r>
              <a:rPr lang="zh-CN" altLang="en-US" sz="2800">
                <a:latin typeface="宋体" pitchFamily="2" charset="-122"/>
              </a:rPr>
              <a:t>用于匹配某些特殊字符</a:t>
            </a:r>
          </a:p>
        </p:txBody>
      </p:sp>
    </p:spTree>
    <p:extLst>
      <p:ext uri="{BB962C8B-B14F-4D97-AF65-F5344CB8AC3E}">
        <p14:creationId xmlns:p14="http://schemas.microsoft.com/office/powerpoint/2010/main" val="169388345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14018" name="Rectangle 2"/>
          <p:cNvSpPr>
            <a:spLocks noGrp="1" noChangeArrowheads="1"/>
          </p:cNvSpPr>
          <p:nvPr>
            <p:ph type="title"/>
          </p:nvPr>
        </p:nvSpPr>
        <p:spPr/>
        <p:txBody>
          <a:bodyPr/>
          <a:lstStyle/>
          <a:p>
            <a:r>
              <a:rPr lang="zh-CN" altLang="en-US"/>
              <a:t>元字符</a:t>
            </a:r>
            <a:r>
              <a:rPr lang="en-US" altLang="zh-CN">
                <a:latin typeface="宋体"/>
              </a:rPr>
              <a:t>—</a:t>
            </a:r>
            <a:r>
              <a:rPr lang="zh-CN" altLang="en-US"/>
              <a:t>选择匹配符</a:t>
            </a:r>
          </a:p>
        </p:txBody>
      </p:sp>
      <p:sp>
        <p:nvSpPr>
          <p:cNvPr id="214019" name="Rectangle 3"/>
          <p:cNvSpPr>
            <a:spLocks noGrp="1" noChangeArrowheads="1"/>
          </p:cNvSpPr>
          <p:nvPr>
            <p:ph type="body" idx="1"/>
          </p:nvPr>
        </p:nvSpPr>
        <p:spPr/>
        <p:txBody>
          <a:bodyPr/>
          <a:lstStyle/>
          <a:p>
            <a:r>
              <a:rPr lang="en-US" altLang="zh-CN" sz="2800">
                <a:latin typeface="宋体" pitchFamily="2" charset="-122"/>
              </a:rPr>
              <a:t>| </a:t>
            </a:r>
            <a:r>
              <a:rPr lang="zh-CN" altLang="en-US" sz="2800">
                <a:latin typeface="宋体" pitchFamily="2" charset="-122"/>
              </a:rPr>
              <a:t>可以匹配多个规则</a:t>
            </a:r>
          </a:p>
        </p:txBody>
      </p:sp>
    </p:spTree>
    <p:extLst>
      <p:ext uri="{BB962C8B-B14F-4D97-AF65-F5344CB8AC3E}">
        <p14:creationId xmlns:p14="http://schemas.microsoft.com/office/powerpoint/2010/main" val="182267485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22210" name="Rectangle 2"/>
          <p:cNvSpPr>
            <a:spLocks noGrp="1" noChangeArrowheads="1"/>
          </p:cNvSpPr>
          <p:nvPr>
            <p:ph type="title"/>
          </p:nvPr>
        </p:nvSpPr>
        <p:spPr/>
        <p:txBody>
          <a:bodyPr/>
          <a:lstStyle/>
          <a:p>
            <a:r>
              <a:rPr lang="zh-CN" altLang="en-US"/>
              <a:t>特殊用法</a:t>
            </a:r>
          </a:p>
        </p:txBody>
      </p:sp>
      <p:sp>
        <p:nvSpPr>
          <p:cNvPr id="222211" name="Rectangle 3"/>
          <p:cNvSpPr>
            <a:spLocks noGrp="1" noChangeArrowheads="1"/>
          </p:cNvSpPr>
          <p:nvPr>
            <p:ph type="body" idx="1"/>
          </p:nvPr>
        </p:nvSpPr>
        <p:spPr/>
        <p:txBody>
          <a:bodyPr/>
          <a:lstStyle/>
          <a:p>
            <a:r>
              <a:rPr lang="en-US" altLang="zh-CN" sz="2800">
                <a:latin typeface="宋体" pitchFamily="2" charset="-122"/>
              </a:rPr>
              <a:t>(?=)</a:t>
            </a:r>
          </a:p>
          <a:p>
            <a:pPr>
              <a:buFont typeface="Wingdings" pitchFamily="2" charset="2"/>
              <a:buNone/>
            </a:pPr>
            <a:endParaRPr lang="en-US" altLang="zh-CN" sz="2800">
              <a:latin typeface="宋体" pitchFamily="2" charset="-122"/>
            </a:endParaRPr>
          </a:p>
          <a:p>
            <a:r>
              <a:rPr lang="en-US" altLang="zh-CN" sz="2800">
                <a:latin typeface="宋体" pitchFamily="2" charset="-122"/>
              </a:rPr>
              <a:t>(?!)</a:t>
            </a:r>
          </a:p>
          <a:p>
            <a:endParaRPr lang="en-US" altLang="zh-CN" sz="2800">
              <a:latin typeface="宋体" pitchFamily="2" charset="-122"/>
            </a:endParaRPr>
          </a:p>
          <a:p>
            <a:r>
              <a:rPr lang="en-US" altLang="zh-CN" sz="2800">
                <a:latin typeface="宋体" pitchFamily="2" charset="-122"/>
              </a:rPr>
              <a:t>(?:)</a:t>
            </a:r>
          </a:p>
        </p:txBody>
      </p:sp>
    </p:spTree>
    <p:extLst>
      <p:ext uri="{BB962C8B-B14F-4D97-AF65-F5344CB8AC3E}">
        <p14:creationId xmlns:p14="http://schemas.microsoft.com/office/powerpoint/2010/main" val="109174715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15042" name="Rectangle 2"/>
          <p:cNvSpPr>
            <a:spLocks noGrp="1" noChangeArrowheads="1"/>
          </p:cNvSpPr>
          <p:nvPr>
            <p:ph type="title"/>
          </p:nvPr>
        </p:nvSpPr>
        <p:spPr/>
        <p:txBody>
          <a:bodyPr/>
          <a:lstStyle/>
          <a:p>
            <a:r>
              <a:rPr lang="zh-CN" altLang="en-US"/>
              <a:t>正则习题</a:t>
            </a:r>
          </a:p>
        </p:txBody>
      </p:sp>
      <p:sp>
        <p:nvSpPr>
          <p:cNvPr id="215043" name="Rectangle 3"/>
          <p:cNvSpPr>
            <a:spLocks noGrp="1" noChangeArrowheads="1"/>
          </p:cNvSpPr>
          <p:nvPr>
            <p:ph type="body" idx="1"/>
          </p:nvPr>
        </p:nvSpPr>
        <p:spPr/>
        <p:txBody>
          <a:bodyPr/>
          <a:lstStyle/>
          <a:p>
            <a:r>
              <a:rPr lang="zh-CN" altLang="en-US" sz="2800">
                <a:latin typeface="宋体" pitchFamily="2" charset="-122"/>
              </a:rPr>
              <a:t>验证邮箱是否有效</a:t>
            </a:r>
          </a:p>
          <a:p>
            <a:endParaRPr lang="zh-CN" altLang="en-US" sz="2800">
              <a:latin typeface="宋体" pitchFamily="2" charset="-122"/>
            </a:endParaRPr>
          </a:p>
          <a:p>
            <a:r>
              <a:rPr lang="zh-CN" altLang="en-US" sz="2800">
                <a:latin typeface="宋体" pitchFamily="2" charset="-122"/>
              </a:rPr>
              <a:t>验证手机号是否有效</a:t>
            </a:r>
          </a:p>
          <a:p>
            <a:endParaRPr lang="zh-CN" altLang="en-US" sz="2800">
              <a:latin typeface="宋体" pitchFamily="2" charset="-122"/>
            </a:endParaRPr>
          </a:p>
          <a:p>
            <a:r>
              <a:rPr lang="zh-CN" altLang="en-US" sz="2800">
                <a:latin typeface="宋体" pitchFamily="2" charset="-122"/>
              </a:rPr>
              <a:t>验证</a:t>
            </a:r>
            <a:r>
              <a:rPr lang="en-US" altLang="zh-CN" sz="2800">
                <a:latin typeface="宋体" pitchFamily="2" charset="-122"/>
              </a:rPr>
              <a:t>ip</a:t>
            </a:r>
            <a:r>
              <a:rPr lang="zh-CN" altLang="en-US" sz="2800">
                <a:latin typeface="宋体" pitchFamily="2" charset="-122"/>
              </a:rPr>
              <a:t>地址是否有效</a:t>
            </a:r>
          </a:p>
        </p:txBody>
      </p:sp>
    </p:spTree>
    <p:extLst>
      <p:ext uri="{BB962C8B-B14F-4D97-AF65-F5344CB8AC3E}">
        <p14:creationId xmlns:p14="http://schemas.microsoft.com/office/powerpoint/2010/main" val="40589387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21186" name="Rectangle 2"/>
          <p:cNvSpPr>
            <a:spLocks noGrp="1" noChangeArrowheads="1"/>
          </p:cNvSpPr>
          <p:nvPr>
            <p:ph type="title"/>
          </p:nvPr>
        </p:nvSpPr>
        <p:spPr/>
        <p:txBody>
          <a:bodyPr/>
          <a:lstStyle/>
          <a:p>
            <a:r>
              <a:rPr lang="zh-CN" altLang="en-US"/>
              <a:t>正则习题</a:t>
            </a:r>
          </a:p>
        </p:txBody>
      </p:sp>
      <p:sp>
        <p:nvSpPr>
          <p:cNvPr id="221187" name="Rectangle 3"/>
          <p:cNvSpPr>
            <a:spLocks noGrp="1" noChangeArrowheads="1"/>
          </p:cNvSpPr>
          <p:nvPr>
            <p:ph type="body" idx="1"/>
          </p:nvPr>
        </p:nvSpPr>
        <p:spPr/>
        <p:txBody>
          <a:bodyPr/>
          <a:lstStyle/>
          <a:p>
            <a:r>
              <a:rPr lang="zh-CN" altLang="en-US" sz="2800">
                <a:latin typeface="宋体" pitchFamily="2" charset="-122"/>
              </a:rPr>
              <a:t>结巴程序</a:t>
            </a:r>
          </a:p>
          <a:p>
            <a:endParaRPr lang="zh-CN" altLang="en-US" sz="2800">
              <a:latin typeface="宋体" pitchFamily="2" charset="-122"/>
            </a:endParaRPr>
          </a:p>
          <a:p>
            <a:pPr>
              <a:buFont typeface="Wingdings" pitchFamily="2" charset="2"/>
              <a:buNone/>
            </a:pPr>
            <a:r>
              <a:rPr lang="zh-CN" altLang="en-US" sz="2800">
                <a:latin typeface="宋体" pitchFamily="2" charset="-122"/>
              </a:rPr>
              <a:t>	我</a:t>
            </a:r>
            <a:r>
              <a:rPr lang="en-US" altLang="zh-CN" sz="2800">
                <a:latin typeface="宋体" pitchFamily="2" charset="-122"/>
              </a:rPr>
              <a:t>...</a:t>
            </a:r>
            <a:r>
              <a:rPr lang="zh-CN" altLang="en-US" sz="2800">
                <a:latin typeface="宋体" pitchFamily="2" charset="-122"/>
              </a:rPr>
              <a:t>我是是</a:t>
            </a:r>
            <a:r>
              <a:rPr lang="en-US" altLang="zh-CN" sz="2800">
                <a:latin typeface="宋体" pitchFamily="2" charset="-122"/>
              </a:rPr>
              <a:t>..</a:t>
            </a:r>
            <a:r>
              <a:rPr lang="zh-CN" altLang="en-US" sz="2800">
                <a:latin typeface="宋体" pitchFamily="2" charset="-122"/>
              </a:rPr>
              <a:t>一个个</a:t>
            </a:r>
            <a:r>
              <a:rPr lang="en-US" altLang="zh-CN" sz="2800">
                <a:latin typeface="宋体" pitchFamily="2" charset="-122"/>
              </a:rPr>
              <a:t>...</a:t>
            </a:r>
            <a:r>
              <a:rPr lang="zh-CN" altLang="en-US" sz="2800">
                <a:latin typeface="宋体" pitchFamily="2" charset="-122"/>
              </a:rPr>
              <a:t>帅帅帅帅</a:t>
            </a:r>
            <a:r>
              <a:rPr lang="en-US" altLang="zh-CN" sz="2800">
                <a:latin typeface="宋体" pitchFamily="2" charset="-122"/>
              </a:rPr>
              <a:t>...</a:t>
            </a:r>
            <a:r>
              <a:rPr lang="zh-CN" altLang="en-US" sz="2800">
                <a:latin typeface="宋体" pitchFamily="2" charset="-122"/>
              </a:rPr>
              <a:t>哥</a:t>
            </a:r>
            <a:r>
              <a:rPr lang="en-US" altLang="zh-CN" sz="2800">
                <a:latin typeface="宋体" pitchFamily="2" charset="-122"/>
              </a:rPr>
              <a:t>!";</a:t>
            </a:r>
          </a:p>
          <a:p>
            <a:pPr>
              <a:buFont typeface="Wingdings" pitchFamily="2" charset="2"/>
              <a:buNone/>
            </a:pPr>
            <a:endParaRPr lang="en-US" altLang="zh-CN" sz="2800">
              <a:latin typeface="宋体" pitchFamily="2" charset="-122"/>
            </a:endParaRPr>
          </a:p>
          <a:p>
            <a:pPr>
              <a:buFont typeface="Wingdings" pitchFamily="2" charset="2"/>
              <a:buNone/>
            </a:pPr>
            <a:r>
              <a:rPr lang="en-US" altLang="zh-CN" sz="2800">
                <a:latin typeface="宋体" pitchFamily="2" charset="-122"/>
              </a:rPr>
              <a:t>	</a:t>
            </a:r>
            <a:r>
              <a:rPr lang="zh-CN" altLang="en-US" sz="2800">
                <a:latin typeface="宋体" pitchFamily="2" charset="-122"/>
              </a:rPr>
              <a:t>我是一个帅哥！</a:t>
            </a:r>
          </a:p>
        </p:txBody>
      </p:sp>
    </p:spTree>
    <p:extLst>
      <p:ext uri="{BB962C8B-B14F-4D97-AF65-F5344CB8AC3E}">
        <p14:creationId xmlns:p14="http://schemas.microsoft.com/office/powerpoint/2010/main" val="394493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25602" name="Rectangle 2"/>
          <p:cNvSpPr>
            <a:spLocks noGrp="1" noChangeArrowheads="1"/>
          </p:cNvSpPr>
          <p:nvPr>
            <p:ph type="title"/>
          </p:nvPr>
        </p:nvSpPr>
        <p:spPr/>
        <p:txBody>
          <a:bodyPr/>
          <a:lstStyle/>
          <a:p>
            <a:r>
              <a:rPr lang="zh-CN" altLang="en-US" dirty="0"/>
              <a:t>流程结构</a:t>
            </a:r>
          </a:p>
        </p:txBody>
      </p:sp>
      <p:sp>
        <p:nvSpPr>
          <p:cNvPr id="25603" name="Rectangle 3"/>
          <p:cNvSpPr>
            <a:spLocks noGrp="1" noChangeArrowheads="1"/>
          </p:cNvSpPr>
          <p:nvPr>
            <p:ph type="body" idx="1"/>
          </p:nvPr>
        </p:nvSpPr>
        <p:spPr/>
        <p:txBody>
          <a:bodyPr/>
          <a:lstStyle/>
          <a:p>
            <a:r>
              <a:rPr lang="zh-CN" altLang="en-US" sz="2800" dirty="0">
                <a:latin typeface="宋体" pitchFamily="2" charset="-122"/>
              </a:rPr>
              <a:t>顺序结构</a:t>
            </a:r>
          </a:p>
          <a:p>
            <a:endParaRPr lang="zh-CN" altLang="en-US" sz="2800" dirty="0">
              <a:latin typeface="宋体" pitchFamily="2" charset="-122"/>
            </a:endParaRPr>
          </a:p>
          <a:p>
            <a:r>
              <a:rPr lang="zh-CN" altLang="en-US" sz="2800" dirty="0">
                <a:latin typeface="宋体" pitchFamily="2" charset="-122"/>
              </a:rPr>
              <a:t>分支结构</a:t>
            </a:r>
          </a:p>
          <a:p>
            <a:endParaRPr lang="zh-CN" altLang="en-US" sz="2800" dirty="0">
              <a:latin typeface="宋体" pitchFamily="2" charset="-122"/>
            </a:endParaRPr>
          </a:p>
          <a:p>
            <a:r>
              <a:rPr lang="zh-CN" altLang="en-US" sz="2800" dirty="0">
                <a:latin typeface="宋体" pitchFamily="2" charset="-122"/>
              </a:rPr>
              <a:t>循环结构</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26626" name="Rectangle 2"/>
          <p:cNvSpPr>
            <a:spLocks noGrp="1" noChangeArrowheads="1"/>
          </p:cNvSpPr>
          <p:nvPr>
            <p:ph type="title"/>
          </p:nvPr>
        </p:nvSpPr>
        <p:spPr/>
        <p:txBody>
          <a:bodyPr/>
          <a:lstStyle/>
          <a:p>
            <a:r>
              <a:rPr lang="zh-CN" altLang="en-US"/>
              <a:t>顺序结构</a:t>
            </a:r>
          </a:p>
        </p:txBody>
      </p:sp>
      <p:sp>
        <p:nvSpPr>
          <p:cNvPr id="26627" name="Rectangle 3"/>
          <p:cNvSpPr>
            <a:spLocks noGrp="1" noChangeArrowheads="1"/>
          </p:cNvSpPr>
          <p:nvPr>
            <p:ph type="body" idx="1"/>
          </p:nvPr>
        </p:nvSpPr>
        <p:spPr/>
        <p:txBody>
          <a:bodyPr/>
          <a:lstStyle/>
          <a:p>
            <a:r>
              <a:rPr lang="en-US" altLang="zh-CN" sz="2800" dirty="0">
                <a:latin typeface="宋体" pitchFamily="2" charset="-122"/>
              </a:rPr>
              <a:t>&lt;script&gt;</a:t>
            </a:r>
          </a:p>
          <a:p>
            <a:pPr>
              <a:buFont typeface="Wingdings" pitchFamily="2" charset="2"/>
              <a:buNone/>
            </a:pPr>
            <a:r>
              <a:rPr lang="en-US" altLang="zh-CN" sz="2800" dirty="0">
                <a:latin typeface="宋体" pitchFamily="2" charset="-122"/>
              </a:rPr>
              <a:t>		document.write(“</a:t>
            </a:r>
            <a:r>
              <a:rPr lang="zh-CN" altLang="en-US" sz="2800">
                <a:latin typeface="宋体" pitchFamily="2" charset="-122"/>
              </a:rPr>
              <a:t>星期一”</a:t>
            </a:r>
            <a:r>
              <a:rPr lang="en-US" altLang="zh-CN" sz="2800" dirty="0">
                <a:latin typeface="宋体" pitchFamily="2" charset="-122"/>
              </a:rPr>
              <a:t>);</a:t>
            </a:r>
          </a:p>
          <a:p>
            <a:pPr>
              <a:buFont typeface="Wingdings" pitchFamily="2" charset="2"/>
              <a:buNone/>
            </a:pPr>
            <a:r>
              <a:rPr lang="en-US" altLang="zh-CN" sz="2800" dirty="0">
                <a:latin typeface="宋体" pitchFamily="2" charset="-122"/>
              </a:rPr>
              <a:t>		document.write(“</a:t>
            </a:r>
            <a:r>
              <a:rPr lang="zh-CN" altLang="en-US" sz="2800">
                <a:latin typeface="宋体" pitchFamily="2" charset="-122"/>
              </a:rPr>
              <a:t>星期二”</a:t>
            </a:r>
            <a:r>
              <a:rPr lang="en-US" altLang="zh-CN" sz="2800" dirty="0">
                <a:latin typeface="宋体" pitchFamily="2" charset="-122"/>
              </a:rPr>
              <a:t>);</a:t>
            </a:r>
          </a:p>
          <a:p>
            <a:pPr>
              <a:buFont typeface="Wingdings" pitchFamily="2" charset="2"/>
              <a:buNone/>
            </a:pPr>
            <a:r>
              <a:rPr lang="en-US" altLang="zh-CN" sz="2800" dirty="0">
                <a:latin typeface="宋体" pitchFamily="2" charset="-122"/>
              </a:rPr>
              <a:t>		document.write(“</a:t>
            </a:r>
            <a:r>
              <a:rPr lang="zh-CN" altLang="en-US" sz="2800">
                <a:latin typeface="宋体" pitchFamily="2" charset="-122"/>
              </a:rPr>
              <a:t>星期三”</a:t>
            </a:r>
            <a:r>
              <a:rPr lang="en-US" altLang="zh-CN" sz="2800" dirty="0">
                <a:latin typeface="宋体" pitchFamily="2" charset="-122"/>
              </a:rPr>
              <a:t>);</a:t>
            </a:r>
          </a:p>
          <a:p>
            <a:pPr>
              <a:buFont typeface="Wingdings" pitchFamily="2" charset="2"/>
              <a:buNone/>
            </a:pPr>
            <a:r>
              <a:rPr lang="en-US" altLang="zh-CN" sz="2800" dirty="0">
                <a:latin typeface="宋体" pitchFamily="2" charset="-122"/>
              </a:rPr>
              <a:t>	&lt;/script&gt;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27650" name="Rectangle 2"/>
          <p:cNvSpPr>
            <a:spLocks noGrp="1" noChangeArrowheads="1"/>
          </p:cNvSpPr>
          <p:nvPr>
            <p:ph type="title"/>
          </p:nvPr>
        </p:nvSpPr>
        <p:spPr/>
        <p:txBody>
          <a:bodyPr/>
          <a:lstStyle/>
          <a:p>
            <a:r>
              <a:rPr lang="zh-CN" altLang="en-US"/>
              <a:t>分支结构</a:t>
            </a:r>
          </a:p>
        </p:txBody>
      </p:sp>
      <p:sp>
        <p:nvSpPr>
          <p:cNvPr id="27651" name="Rectangle 3"/>
          <p:cNvSpPr>
            <a:spLocks noGrp="1" noChangeArrowheads="1"/>
          </p:cNvSpPr>
          <p:nvPr>
            <p:ph type="body" idx="1"/>
          </p:nvPr>
        </p:nvSpPr>
        <p:spPr/>
        <p:txBody>
          <a:bodyPr/>
          <a:lstStyle/>
          <a:p>
            <a:r>
              <a:rPr lang="zh-CN" altLang="en-US" sz="2800" dirty="0">
                <a:latin typeface="宋体" pitchFamily="2" charset="-122"/>
              </a:rPr>
              <a:t>单项条件结构 </a:t>
            </a:r>
            <a:r>
              <a:rPr lang="en-US" altLang="zh-CN" sz="2800" dirty="0">
                <a:latin typeface="宋体" pitchFamily="2" charset="-122"/>
              </a:rPr>
              <a:t>(if</a:t>
            </a:r>
            <a:r>
              <a:rPr lang="zh-CN" altLang="en-US" sz="2800" dirty="0">
                <a:latin typeface="宋体" pitchFamily="2" charset="-122"/>
              </a:rPr>
              <a:t>条件语句</a:t>
            </a:r>
            <a:r>
              <a:rPr lang="en-US" altLang="zh-CN" sz="2800" dirty="0">
                <a:latin typeface="宋体" pitchFamily="2" charset="-122"/>
              </a:rPr>
              <a:t>)</a:t>
            </a:r>
          </a:p>
          <a:p>
            <a:endParaRPr lang="en-US" altLang="zh-CN" sz="2800" dirty="0">
              <a:latin typeface="宋体" pitchFamily="2" charset="-122"/>
            </a:endParaRPr>
          </a:p>
          <a:p>
            <a:r>
              <a:rPr lang="zh-CN" altLang="en-US" sz="2800" dirty="0">
                <a:latin typeface="宋体" pitchFamily="2" charset="-122"/>
              </a:rPr>
              <a:t>双项条件结构 </a:t>
            </a:r>
            <a:r>
              <a:rPr lang="en-US" altLang="zh-CN" sz="2800" dirty="0">
                <a:latin typeface="宋体" pitchFamily="2" charset="-122"/>
              </a:rPr>
              <a:t>(if...else</a:t>
            </a:r>
            <a:r>
              <a:rPr lang="zh-CN" altLang="en-US" sz="2800" dirty="0">
                <a:latin typeface="宋体" pitchFamily="2" charset="-122"/>
              </a:rPr>
              <a:t>条件语句</a:t>
            </a:r>
            <a:r>
              <a:rPr lang="en-US" altLang="zh-CN" sz="2800" dirty="0">
                <a:latin typeface="宋体" pitchFamily="2" charset="-122"/>
              </a:rPr>
              <a:t>)</a:t>
            </a:r>
          </a:p>
          <a:p>
            <a:endParaRPr lang="en-US" altLang="zh-CN" sz="2800" dirty="0">
              <a:latin typeface="宋体" pitchFamily="2" charset="-122"/>
            </a:endParaRPr>
          </a:p>
          <a:p>
            <a:r>
              <a:rPr lang="zh-CN" altLang="en-US" sz="2800" dirty="0">
                <a:latin typeface="宋体" pitchFamily="2" charset="-122"/>
              </a:rPr>
              <a:t>多项条件结构 </a:t>
            </a:r>
            <a:r>
              <a:rPr lang="en-US" altLang="zh-CN" sz="2800" dirty="0">
                <a:latin typeface="宋体" pitchFamily="2" charset="-122"/>
              </a:rPr>
              <a:t>(switch</a:t>
            </a:r>
            <a:r>
              <a:rPr lang="zh-CN" altLang="en-US" sz="2800" dirty="0">
                <a:latin typeface="宋体" pitchFamily="2" charset="-122"/>
              </a:rPr>
              <a:t>条件语句</a:t>
            </a:r>
            <a:r>
              <a:rPr lang="en-US" altLang="zh-CN" sz="2800" dirty="0">
                <a:latin typeface="宋体" pitchFamily="2" charset="-122"/>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28674" name="Rectangle 2"/>
          <p:cNvSpPr>
            <a:spLocks noGrp="1" noChangeArrowheads="1"/>
          </p:cNvSpPr>
          <p:nvPr>
            <p:ph type="title"/>
          </p:nvPr>
        </p:nvSpPr>
        <p:spPr/>
        <p:txBody>
          <a:bodyPr/>
          <a:lstStyle/>
          <a:p>
            <a:r>
              <a:rPr lang="zh-CN" altLang="en-US"/>
              <a:t>单项条件结构</a:t>
            </a:r>
          </a:p>
        </p:txBody>
      </p:sp>
      <p:sp>
        <p:nvSpPr>
          <p:cNvPr id="28675" name="Rectangle 3"/>
          <p:cNvSpPr>
            <a:spLocks noGrp="1" noChangeArrowheads="1"/>
          </p:cNvSpPr>
          <p:nvPr>
            <p:ph type="body" idx="1"/>
          </p:nvPr>
        </p:nvSpPr>
        <p:spPr/>
        <p:txBody>
          <a:bodyPr/>
          <a:lstStyle/>
          <a:p>
            <a:r>
              <a:rPr lang="zh-CN" altLang="en-US" sz="2800" dirty="0">
                <a:latin typeface="宋体" pitchFamily="2" charset="-122"/>
              </a:rPr>
              <a:t>语法规则</a:t>
            </a:r>
          </a:p>
          <a:p>
            <a:endParaRPr lang="zh-CN" altLang="en-US" sz="2800" dirty="0">
              <a:latin typeface="宋体" pitchFamily="2" charset="-122"/>
            </a:endParaRPr>
          </a:p>
          <a:p>
            <a:pPr>
              <a:buFont typeface="Wingdings" pitchFamily="2" charset="2"/>
              <a:buNone/>
            </a:pPr>
            <a:r>
              <a:rPr lang="zh-CN" altLang="en-US" sz="2800" dirty="0">
                <a:latin typeface="宋体" pitchFamily="2" charset="-122"/>
              </a:rPr>
              <a:t>	</a:t>
            </a:r>
            <a:r>
              <a:rPr lang="en-US" altLang="zh-CN" sz="2800" dirty="0">
                <a:latin typeface="宋体" pitchFamily="2" charset="-122"/>
              </a:rPr>
              <a:t>if (expression)</a:t>
            </a:r>
          </a:p>
          <a:p>
            <a:pPr>
              <a:buFont typeface="Wingdings" pitchFamily="2" charset="2"/>
              <a:buNone/>
            </a:pPr>
            <a:r>
              <a:rPr lang="en-US" altLang="zh-CN" sz="2800" dirty="0">
                <a:latin typeface="宋体" pitchFamily="2" charset="-122"/>
              </a:rPr>
              <a:t> 	{</a:t>
            </a:r>
          </a:p>
          <a:p>
            <a:pPr>
              <a:buFont typeface="Wingdings" pitchFamily="2" charset="2"/>
              <a:buNone/>
            </a:pPr>
            <a:r>
              <a:rPr lang="en-US" altLang="zh-CN" sz="2800" dirty="0">
                <a:latin typeface="宋体" pitchFamily="2" charset="-122"/>
              </a:rPr>
              <a:t> 		statement1</a:t>
            </a:r>
          </a:p>
          <a:p>
            <a:pPr>
              <a:buFont typeface="Wingdings" pitchFamily="2" charset="2"/>
              <a:buNone/>
            </a:pPr>
            <a:r>
              <a:rPr lang="en-US" altLang="zh-CN" sz="2800" dirty="0">
                <a:latin typeface="宋体" pitchFamily="2" charset="-122"/>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29698" name="Rectangle 2"/>
          <p:cNvSpPr>
            <a:spLocks noGrp="1" noChangeArrowheads="1"/>
          </p:cNvSpPr>
          <p:nvPr>
            <p:ph type="title"/>
          </p:nvPr>
        </p:nvSpPr>
        <p:spPr/>
        <p:txBody>
          <a:bodyPr/>
          <a:lstStyle/>
          <a:p>
            <a:r>
              <a:rPr lang="zh-CN" altLang="en-US"/>
              <a:t>双项条件结构</a:t>
            </a:r>
          </a:p>
        </p:txBody>
      </p:sp>
      <p:sp>
        <p:nvSpPr>
          <p:cNvPr id="29699" name="Rectangle 3"/>
          <p:cNvSpPr>
            <a:spLocks noGrp="1" noChangeArrowheads="1"/>
          </p:cNvSpPr>
          <p:nvPr>
            <p:ph type="body" idx="1"/>
          </p:nvPr>
        </p:nvSpPr>
        <p:spPr/>
        <p:txBody>
          <a:bodyPr/>
          <a:lstStyle/>
          <a:p>
            <a:r>
              <a:rPr lang="zh-CN" altLang="en-US" sz="2800">
                <a:latin typeface="宋体" pitchFamily="2" charset="-122"/>
              </a:rPr>
              <a:t>语法规则</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dirty="0">
                <a:latin typeface="宋体" pitchFamily="2" charset="-122"/>
              </a:rPr>
              <a:t>if (expression){</a:t>
            </a:r>
          </a:p>
          <a:p>
            <a:pPr>
              <a:buFont typeface="Wingdings" pitchFamily="2" charset="2"/>
              <a:buNone/>
            </a:pPr>
            <a:r>
              <a:rPr lang="en-US" altLang="zh-CN" sz="2800" dirty="0">
                <a:latin typeface="宋体" pitchFamily="2" charset="-122"/>
              </a:rPr>
              <a:t> 		statement1</a:t>
            </a:r>
          </a:p>
          <a:p>
            <a:pPr>
              <a:buFont typeface="Wingdings" pitchFamily="2" charset="2"/>
              <a:buNone/>
            </a:pPr>
            <a:r>
              <a:rPr lang="en-US" altLang="zh-CN" sz="2800" dirty="0">
                <a:latin typeface="宋体" pitchFamily="2" charset="-122"/>
              </a:rPr>
              <a:t>	}</a:t>
            </a:r>
          </a:p>
          <a:p>
            <a:pPr>
              <a:buFont typeface="Wingdings" pitchFamily="2" charset="2"/>
              <a:buNone/>
            </a:pPr>
            <a:r>
              <a:rPr lang="en-US" altLang="zh-CN" sz="2800" dirty="0">
                <a:latin typeface="宋体" pitchFamily="2" charset="-122"/>
              </a:rPr>
              <a:t>	else{</a:t>
            </a:r>
          </a:p>
          <a:p>
            <a:pPr>
              <a:buFont typeface="Wingdings" pitchFamily="2" charset="2"/>
              <a:buNone/>
            </a:pPr>
            <a:r>
              <a:rPr lang="en-US" altLang="zh-CN" sz="2800" dirty="0">
                <a:latin typeface="宋体" pitchFamily="2" charset="-122"/>
              </a:rPr>
              <a:t> 		statement2</a:t>
            </a:r>
          </a:p>
          <a:p>
            <a:pPr>
              <a:buFont typeface="Wingdings" pitchFamily="2" charset="2"/>
              <a:buNone/>
            </a:pPr>
            <a:r>
              <a:rPr lang="en-US" altLang="zh-CN" sz="2800" dirty="0">
                <a:latin typeface="宋体" pitchFamily="2" charset="-122"/>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30722" name="Rectangle 2"/>
          <p:cNvSpPr>
            <a:spLocks noGrp="1" noChangeArrowheads="1"/>
          </p:cNvSpPr>
          <p:nvPr>
            <p:ph type="title"/>
          </p:nvPr>
        </p:nvSpPr>
        <p:spPr/>
        <p:txBody>
          <a:bodyPr/>
          <a:lstStyle/>
          <a:p>
            <a:r>
              <a:rPr lang="zh-CN" altLang="en-US"/>
              <a:t>多项条件结构</a:t>
            </a:r>
          </a:p>
        </p:txBody>
      </p:sp>
      <p:sp>
        <p:nvSpPr>
          <p:cNvPr id="30723" name="Rectangle 3"/>
          <p:cNvSpPr>
            <a:spLocks noGrp="1" noChangeArrowheads="1"/>
          </p:cNvSpPr>
          <p:nvPr>
            <p:ph type="body" idx="1"/>
          </p:nvPr>
        </p:nvSpPr>
        <p:spPr/>
        <p:txBody>
          <a:bodyPr/>
          <a:lstStyle/>
          <a:p>
            <a:r>
              <a:rPr lang="zh-CN" altLang="en-US" sz="2800" dirty="0">
                <a:latin typeface="宋体" pitchFamily="2" charset="-122"/>
              </a:rPr>
              <a:t>语法规则</a:t>
            </a:r>
          </a:p>
          <a:p>
            <a:pPr>
              <a:buFont typeface="Wingdings" pitchFamily="2" charset="2"/>
              <a:buNone/>
            </a:pPr>
            <a:r>
              <a:rPr lang="zh-CN" altLang="en-US" sz="2800" dirty="0">
                <a:latin typeface="宋体" pitchFamily="2" charset="-122"/>
              </a:rPr>
              <a:t>	</a:t>
            </a:r>
            <a:r>
              <a:rPr lang="en-US" altLang="zh-CN" sz="2800" dirty="0">
                <a:latin typeface="宋体" pitchFamily="2" charset="-122"/>
              </a:rPr>
              <a:t>switch (expression){   	</a:t>
            </a:r>
          </a:p>
          <a:p>
            <a:pPr>
              <a:buFont typeface="Wingdings" pitchFamily="2" charset="2"/>
              <a:buNone/>
            </a:pPr>
            <a:r>
              <a:rPr lang="en-US" altLang="zh-CN" sz="2800" dirty="0">
                <a:latin typeface="宋体" pitchFamily="2" charset="-122"/>
              </a:rPr>
              <a:t>		case label1 :</a:t>
            </a:r>
          </a:p>
          <a:p>
            <a:pPr>
              <a:buFont typeface="Wingdings" pitchFamily="2" charset="2"/>
              <a:buNone/>
            </a:pPr>
            <a:r>
              <a:rPr lang="en-US" altLang="zh-CN" sz="2800" dirty="0">
                <a:latin typeface="宋体" pitchFamily="2" charset="-122"/>
              </a:rPr>
              <a:t>    		statement1; break;</a:t>
            </a:r>
          </a:p>
          <a:p>
            <a:pPr>
              <a:buFont typeface="Wingdings" pitchFamily="2" charset="2"/>
              <a:buNone/>
            </a:pPr>
            <a:r>
              <a:rPr lang="en-US" altLang="zh-CN" sz="2800" dirty="0">
                <a:latin typeface="宋体" pitchFamily="2" charset="-122"/>
              </a:rPr>
              <a:t>    	case label2 :</a:t>
            </a:r>
          </a:p>
          <a:p>
            <a:pPr>
              <a:buFont typeface="Wingdings" pitchFamily="2" charset="2"/>
              <a:buNone/>
            </a:pPr>
            <a:r>
              <a:rPr lang="en-US" altLang="zh-CN" sz="2800" dirty="0">
                <a:latin typeface="宋体" pitchFamily="2" charset="-122"/>
              </a:rPr>
              <a:t>    		statement2; break;</a:t>
            </a:r>
          </a:p>
          <a:p>
            <a:pPr>
              <a:buFont typeface="Wingdings" pitchFamily="2" charset="2"/>
              <a:buNone/>
            </a:pPr>
            <a:r>
              <a:rPr lang="en-US" altLang="zh-CN" sz="2800" dirty="0">
                <a:latin typeface="宋体" pitchFamily="2" charset="-122"/>
              </a:rPr>
              <a:t>   	default :  </a:t>
            </a:r>
          </a:p>
          <a:p>
            <a:pPr>
              <a:buFont typeface="Wingdings" pitchFamily="2" charset="2"/>
              <a:buNone/>
            </a:pPr>
            <a:r>
              <a:rPr lang="en-US" altLang="zh-CN" sz="2800" dirty="0">
                <a:latin typeface="宋体" pitchFamily="2" charset="-122"/>
              </a:rPr>
              <a:t>			statementdefault </a:t>
            </a:r>
          </a:p>
          <a:p>
            <a:pPr>
              <a:buFont typeface="Wingdings" pitchFamily="2" charset="2"/>
              <a:buNone/>
            </a:pPr>
            <a:r>
              <a:rPr lang="en-US" altLang="zh-CN" sz="2800" dirty="0">
                <a:latin typeface="宋体" pitchFamily="2" charset="-122"/>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31746" name="Rectangle 2"/>
          <p:cNvSpPr>
            <a:spLocks noGrp="1" noChangeArrowheads="1"/>
          </p:cNvSpPr>
          <p:nvPr>
            <p:ph type="title"/>
          </p:nvPr>
        </p:nvSpPr>
        <p:spPr/>
        <p:txBody>
          <a:bodyPr/>
          <a:lstStyle/>
          <a:p>
            <a:r>
              <a:rPr lang="zh-CN" altLang="en-US"/>
              <a:t>循环结构</a:t>
            </a:r>
          </a:p>
        </p:txBody>
      </p:sp>
      <p:sp>
        <p:nvSpPr>
          <p:cNvPr id="31747" name="Rectangle 3"/>
          <p:cNvSpPr>
            <a:spLocks noGrp="1" noChangeArrowheads="1"/>
          </p:cNvSpPr>
          <p:nvPr>
            <p:ph type="body" idx="1"/>
          </p:nvPr>
        </p:nvSpPr>
        <p:spPr/>
        <p:txBody>
          <a:bodyPr/>
          <a:lstStyle/>
          <a:p>
            <a:r>
              <a:rPr lang="en-US" altLang="zh-CN" sz="2800" dirty="0">
                <a:latin typeface="宋体" pitchFamily="2" charset="-122"/>
              </a:rPr>
              <a:t>for</a:t>
            </a:r>
            <a:r>
              <a:rPr lang="zh-CN" altLang="en-US" sz="2800">
                <a:latin typeface="宋体" pitchFamily="2" charset="-122"/>
              </a:rPr>
              <a:t>循环</a:t>
            </a:r>
          </a:p>
          <a:p>
            <a:endParaRPr lang="zh-CN" altLang="en-US" sz="2800">
              <a:latin typeface="宋体" pitchFamily="2" charset="-122"/>
            </a:endParaRPr>
          </a:p>
          <a:p>
            <a:r>
              <a:rPr lang="en-US" altLang="zh-CN" sz="2800" dirty="0">
                <a:latin typeface="宋体" pitchFamily="2" charset="-122"/>
              </a:rPr>
              <a:t>while</a:t>
            </a:r>
            <a:r>
              <a:rPr lang="zh-CN" altLang="en-US" sz="2800">
                <a:latin typeface="宋体" pitchFamily="2" charset="-122"/>
              </a:rPr>
              <a:t>循环</a:t>
            </a:r>
          </a:p>
          <a:p>
            <a:endParaRPr lang="zh-CN" altLang="en-US" sz="2800">
              <a:latin typeface="宋体" pitchFamily="2" charset="-122"/>
            </a:endParaRPr>
          </a:p>
          <a:p>
            <a:r>
              <a:rPr lang="en-US" altLang="zh-CN" sz="2800" dirty="0">
                <a:latin typeface="宋体" pitchFamily="2" charset="-122"/>
              </a:rPr>
              <a:t>do……while</a:t>
            </a:r>
            <a:r>
              <a:rPr lang="zh-CN" altLang="en-US" sz="2800">
                <a:latin typeface="宋体" pitchFamily="2" charset="-122"/>
              </a:rPr>
              <a:t>循环</a:t>
            </a:r>
          </a:p>
          <a:p>
            <a:endParaRPr lang="zh-CN" altLang="en-US" sz="2800">
              <a:latin typeface="宋体" pitchFamily="2" charset="-122"/>
            </a:endParaRPr>
          </a:p>
          <a:p>
            <a:r>
              <a:rPr lang="en-US" altLang="zh-CN" sz="2800" dirty="0">
                <a:latin typeface="宋体" pitchFamily="2" charset="-122"/>
              </a:rPr>
              <a:t>for……in</a:t>
            </a:r>
            <a:r>
              <a:rPr lang="zh-CN" altLang="en-US" sz="2800">
                <a:latin typeface="宋体" pitchFamily="2" charset="-122"/>
              </a:rPr>
              <a:t>循环</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34818" name="Rectangle 2"/>
          <p:cNvSpPr>
            <a:spLocks noGrp="1" noChangeArrowheads="1"/>
          </p:cNvSpPr>
          <p:nvPr>
            <p:ph type="title"/>
          </p:nvPr>
        </p:nvSpPr>
        <p:spPr/>
        <p:txBody>
          <a:bodyPr/>
          <a:lstStyle/>
          <a:p>
            <a:r>
              <a:rPr lang="en-US" altLang="zh-CN" dirty="0">
                <a:latin typeface="宋体" pitchFamily="2" charset="-122"/>
              </a:rPr>
              <a:t>Javascript</a:t>
            </a:r>
            <a:r>
              <a:rPr lang="zh-CN" altLang="en-US" dirty="0">
                <a:latin typeface="宋体" pitchFamily="2" charset="-122"/>
              </a:rPr>
              <a:t>简介</a:t>
            </a:r>
          </a:p>
        </p:txBody>
      </p:sp>
      <p:sp>
        <p:nvSpPr>
          <p:cNvPr id="34819" name="Rectangle 3"/>
          <p:cNvSpPr>
            <a:spLocks noGrp="1" noChangeArrowheads="1"/>
          </p:cNvSpPr>
          <p:nvPr>
            <p:ph type="body" idx="1"/>
          </p:nvPr>
        </p:nvSpPr>
        <p:spPr/>
        <p:txBody>
          <a:bodyPr/>
          <a:lstStyle/>
          <a:p>
            <a:r>
              <a:rPr lang="en-US" altLang="zh-CN" sz="2800" dirty="0">
                <a:latin typeface="宋体" pitchFamily="2" charset="-122"/>
              </a:rPr>
              <a:t>JavaScript </a:t>
            </a:r>
            <a:r>
              <a:rPr lang="zh-CN" altLang="en-US" sz="2800" dirty="0">
                <a:latin typeface="宋体" pitchFamily="2" charset="-122"/>
              </a:rPr>
              <a:t>是网景（</a:t>
            </a:r>
            <a:r>
              <a:rPr lang="en-US" altLang="zh-CN" sz="2800" dirty="0">
                <a:latin typeface="宋体" pitchFamily="2" charset="-122"/>
              </a:rPr>
              <a:t>Netscape</a:t>
            </a:r>
            <a:r>
              <a:rPr lang="zh-CN" altLang="en-US" sz="2800" dirty="0">
                <a:latin typeface="宋体" pitchFamily="2" charset="-122"/>
              </a:rPr>
              <a:t>）公司开发的一种基于客户端浏览器、面向（基于）对象、事件驱动式的网页脚本语言。</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33794" name="Rectangle 2"/>
          <p:cNvSpPr>
            <a:spLocks noGrp="1" noChangeArrowheads="1"/>
          </p:cNvSpPr>
          <p:nvPr>
            <p:ph type="title"/>
          </p:nvPr>
        </p:nvSpPr>
        <p:spPr/>
        <p:txBody>
          <a:bodyPr/>
          <a:lstStyle/>
          <a:p>
            <a:r>
              <a:rPr lang="en-US" altLang="zh-CN" dirty="0">
                <a:latin typeface="宋体" pitchFamily="2" charset="-122"/>
              </a:rPr>
              <a:t>for</a:t>
            </a:r>
            <a:r>
              <a:rPr lang="zh-CN" altLang="en-US">
                <a:latin typeface="宋体" pitchFamily="2" charset="-122"/>
              </a:rPr>
              <a:t>循环</a:t>
            </a:r>
          </a:p>
        </p:txBody>
      </p:sp>
      <p:sp>
        <p:nvSpPr>
          <p:cNvPr id="33795" name="Rectangle 3"/>
          <p:cNvSpPr>
            <a:spLocks noGrp="1" noChangeArrowheads="1"/>
          </p:cNvSpPr>
          <p:nvPr>
            <p:ph type="body" idx="1"/>
          </p:nvPr>
        </p:nvSpPr>
        <p:spPr/>
        <p:txBody>
          <a:bodyPr/>
          <a:lstStyle/>
          <a:p>
            <a:r>
              <a:rPr lang="zh-CN" altLang="en-US" sz="2800">
                <a:latin typeface="宋体" pitchFamily="2" charset="-122"/>
              </a:rPr>
              <a:t>语法规则：</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dirty="0">
                <a:latin typeface="宋体" pitchFamily="2" charset="-122"/>
              </a:rPr>
              <a:t>for(</a:t>
            </a:r>
            <a:r>
              <a:rPr lang="zh-CN" altLang="en-US" sz="2800">
                <a:latin typeface="宋体" pitchFamily="2" charset="-122"/>
              </a:rPr>
              <a:t>初始表达式</a:t>
            </a:r>
            <a:r>
              <a:rPr lang="en-US" altLang="zh-CN" sz="2800" dirty="0">
                <a:latin typeface="宋体" pitchFamily="2" charset="-122"/>
              </a:rPr>
              <a:t>;</a:t>
            </a:r>
            <a:r>
              <a:rPr lang="zh-CN" altLang="en-US" sz="2800">
                <a:latin typeface="宋体" pitchFamily="2" charset="-122"/>
              </a:rPr>
              <a:t>条件表达式</a:t>
            </a:r>
            <a:r>
              <a:rPr lang="en-US" altLang="zh-CN" sz="2800" dirty="0">
                <a:latin typeface="宋体" pitchFamily="2" charset="-122"/>
              </a:rPr>
              <a:t>;</a:t>
            </a:r>
            <a:r>
              <a:rPr lang="zh-CN" altLang="en-US" sz="2800">
                <a:latin typeface="宋体" pitchFamily="2" charset="-122"/>
              </a:rPr>
              <a:t>自增或自减</a:t>
            </a:r>
            <a:r>
              <a:rPr lang="en-US" altLang="zh-CN" sz="2800" dirty="0">
                <a:latin typeface="宋体" pitchFamily="2" charset="-122"/>
              </a:rPr>
              <a:t>)</a:t>
            </a:r>
          </a:p>
          <a:p>
            <a:pPr>
              <a:buFont typeface="Wingdings" pitchFamily="2" charset="2"/>
              <a:buNone/>
            </a:pPr>
            <a:r>
              <a:rPr lang="en-US" altLang="zh-CN" sz="2800" dirty="0">
                <a:latin typeface="宋体" pitchFamily="2" charset="-122"/>
              </a:rPr>
              <a:t>	{</a:t>
            </a:r>
          </a:p>
          <a:p>
            <a:pPr>
              <a:buFont typeface="Wingdings" pitchFamily="2" charset="2"/>
              <a:buNone/>
            </a:pPr>
            <a:r>
              <a:rPr lang="en-US" altLang="zh-CN" sz="2800" dirty="0">
                <a:latin typeface="宋体" pitchFamily="2" charset="-122"/>
              </a:rPr>
              <a:t>		</a:t>
            </a:r>
            <a:r>
              <a:rPr lang="zh-CN" altLang="en-US" sz="2800">
                <a:latin typeface="宋体" pitchFamily="2" charset="-122"/>
              </a:rPr>
              <a:t>执行语句</a:t>
            </a:r>
          </a:p>
          <a:p>
            <a:pPr>
              <a:buFont typeface="Wingdings" pitchFamily="2" charset="2"/>
              <a:buNone/>
            </a:pPr>
            <a:r>
              <a:rPr lang="zh-CN" altLang="en-US" sz="2800">
                <a:latin typeface="宋体" pitchFamily="2" charset="-122"/>
              </a:rPr>
              <a:t>		</a:t>
            </a:r>
            <a:r>
              <a:rPr lang="en-US" altLang="zh-CN" sz="2800" dirty="0">
                <a:latin typeface="宋体" pitchFamily="2" charset="-122"/>
              </a:rPr>
              <a:t>……</a:t>
            </a:r>
          </a:p>
          <a:p>
            <a:pPr>
              <a:buFont typeface="Wingdings" pitchFamily="2" charset="2"/>
              <a:buNone/>
            </a:pPr>
            <a:r>
              <a:rPr lang="en-US" altLang="zh-CN" sz="2800" dirty="0">
                <a:latin typeface="宋体" pitchFamily="2" charset="-122"/>
              </a:rPr>
              <a:t>	}</a:t>
            </a:r>
          </a:p>
          <a:p>
            <a:pPr>
              <a:buFont typeface="Wingdings" pitchFamily="2" charset="2"/>
              <a:buNone/>
            </a:pPr>
            <a:endParaRPr lang="en-US" altLang="zh-CN" sz="2800" dirty="0">
              <a:latin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32770" name="Rectangle 2"/>
          <p:cNvSpPr>
            <a:spLocks noGrp="1" noChangeArrowheads="1"/>
          </p:cNvSpPr>
          <p:nvPr>
            <p:ph type="title"/>
          </p:nvPr>
        </p:nvSpPr>
        <p:spPr/>
        <p:txBody>
          <a:bodyPr/>
          <a:lstStyle/>
          <a:p>
            <a:r>
              <a:rPr lang="en-US" altLang="zh-CN" dirty="0">
                <a:latin typeface="宋体" pitchFamily="2" charset="-122"/>
              </a:rPr>
              <a:t>while</a:t>
            </a:r>
            <a:r>
              <a:rPr lang="zh-CN" altLang="en-US">
                <a:latin typeface="宋体" pitchFamily="2" charset="-122"/>
              </a:rPr>
              <a:t>循环</a:t>
            </a:r>
          </a:p>
        </p:txBody>
      </p:sp>
      <p:sp>
        <p:nvSpPr>
          <p:cNvPr id="32771" name="Rectangle 3"/>
          <p:cNvSpPr>
            <a:spLocks noGrp="1" noChangeArrowheads="1"/>
          </p:cNvSpPr>
          <p:nvPr>
            <p:ph type="body" idx="1"/>
          </p:nvPr>
        </p:nvSpPr>
        <p:spPr/>
        <p:txBody>
          <a:bodyPr/>
          <a:lstStyle/>
          <a:p>
            <a:r>
              <a:rPr lang="zh-CN" altLang="en-US" sz="2800">
                <a:latin typeface="宋体" pitchFamily="2" charset="-122"/>
              </a:rPr>
              <a:t>语法规则：</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dirty="0">
                <a:latin typeface="宋体" pitchFamily="2" charset="-122"/>
              </a:rPr>
              <a:t>while(</a:t>
            </a:r>
            <a:r>
              <a:rPr lang="zh-CN" altLang="en-US" sz="2800">
                <a:latin typeface="宋体" pitchFamily="2" charset="-122"/>
              </a:rPr>
              <a:t>条件表达式</a:t>
            </a:r>
            <a:r>
              <a:rPr lang="en-US" altLang="zh-CN" sz="2800" dirty="0">
                <a:latin typeface="宋体" pitchFamily="2" charset="-122"/>
              </a:rPr>
              <a:t>)</a:t>
            </a:r>
          </a:p>
          <a:p>
            <a:pPr>
              <a:buFont typeface="Wingdings" pitchFamily="2" charset="2"/>
              <a:buNone/>
            </a:pPr>
            <a:r>
              <a:rPr lang="en-US" altLang="zh-CN" sz="2800" dirty="0">
                <a:latin typeface="宋体" pitchFamily="2" charset="-122"/>
              </a:rPr>
              <a:t>	{</a:t>
            </a:r>
          </a:p>
          <a:p>
            <a:pPr>
              <a:buFont typeface="Wingdings" pitchFamily="2" charset="2"/>
              <a:buNone/>
            </a:pPr>
            <a:r>
              <a:rPr lang="en-US" altLang="zh-CN" sz="2800" dirty="0">
                <a:latin typeface="宋体" pitchFamily="2" charset="-122"/>
              </a:rPr>
              <a:t>		</a:t>
            </a:r>
            <a:r>
              <a:rPr lang="zh-CN" altLang="en-US" sz="2800">
                <a:latin typeface="宋体" pitchFamily="2" charset="-122"/>
              </a:rPr>
              <a:t>执行语句</a:t>
            </a:r>
          </a:p>
          <a:p>
            <a:pPr>
              <a:buFont typeface="Wingdings" pitchFamily="2" charset="2"/>
              <a:buNone/>
            </a:pPr>
            <a:r>
              <a:rPr lang="zh-CN" altLang="en-US" sz="2800">
                <a:latin typeface="宋体" pitchFamily="2" charset="-122"/>
              </a:rPr>
              <a:t>		</a:t>
            </a:r>
            <a:r>
              <a:rPr lang="en-US" altLang="zh-CN" sz="2800" dirty="0">
                <a:latin typeface="宋体" pitchFamily="2" charset="-122"/>
              </a:rPr>
              <a:t>……</a:t>
            </a:r>
          </a:p>
          <a:p>
            <a:pPr>
              <a:buFont typeface="Wingdings" pitchFamily="2" charset="2"/>
              <a:buNone/>
            </a:pPr>
            <a:r>
              <a:rPr lang="en-US" altLang="zh-CN" sz="2800" dirty="0">
                <a:latin typeface="宋体" pitchFamily="2" charset="-122"/>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35842" name="Rectangle 2"/>
          <p:cNvSpPr>
            <a:spLocks noGrp="1" noChangeArrowheads="1"/>
          </p:cNvSpPr>
          <p:nvPr>
            <p:ph type="title"/>
          </p:nvPr>
        </p:nvSpPr>
        <p:spPr/>
        <p:txBody>
          <a:bodyPr/>
          <a:lstStyle/>
          <a:p>
            <a:r>
              <a:rPr lang="en-US" altLang="zh-CN" dirty="0">
                <a:latin typeface="宋体" pitchFamily="2" charset="-122"/>
              </a:rPr>
              <a:t>do </a:t>
            </a:r>
            <a:r>
              <a:rPr lang="en-US" altLang="zh-CN" b="1" dirty="0">
                <a:latin typeface="宋体" pitchFamily="2" charset="-122"/>
              </a:rPr>
              <a:t>…… </a:t>
            </a:r>
            <a:r>
              <a:rPr lang="en-US" altLang="zh-CN" dirty="0">
                <a:latin typeface="宋体" pitchFamily="2" charset="-122"/>
              </a:rPr>
              <a:t>while</a:t>
            </a:r>
            <a:r>
              <a:rPr lang="zh-CN" altLang="en-US">
                <a:latin typeface="宋体" pitchFamily="2" charset="-122"/>
              </a:rPr>
              <a:t>循环</a:t>
            </a:r>
          </a:p>
        </p:txBody>
      </p:sp>
      <p:sp>
        <p:nvSpPr>
          <p:cNvPr id="35843" name="Rectangle 3"/>
          <p:cNvSpPr>
            <a:spLocks noGrp="1" noChangeArrowheads="1"/>
          </p:cNvSpPr>
          <p:nvPr>
            <p:ph type="body" idx="1"/>
          </p:nvPr>
        </p:nvSpPr>
        <p:spPr/>
        <p:txBody>
          <a:bodyPr/>
          <a:lstStyle/>
          <a:p>
            <a:r>
              <a:rPr lang="zh-CN" altLang="en-US" sz="2800">
                <a:latin typeface="宋体" pitchFamily="2" charset="-122"/>
              </a:rPr>
              <a:t>语法规则：</a:t>
            </a:r>
          </a:p>
          <a:p>
            <a:pPr>
              <a:buFont typeface="Wingdings" pitchFamily="2" charset="2"/>
              <a:buNone/>
            </a:pPr>
            <a:r>
              <a:rPr lang="zh-CN" altLang="en-US" sz="2800">
                <a:latin typeface="宋体" pitchFamily="2" charset="-122"/>
              </a:rPr>
              <a:t>  </a:t>
            </a:r>
            <a:r>
              <a:rPr lang="en-US" altLang="zh-CN" sz="2800" dirty="0">
                <a:latin typeface="宋体" pitchFamily="2" charset="-122"/>
              </a:rPr>
              <a:t>do</a:t>
            </a:r>
          </a:p>
          <a:p>
            <a:pPr>
              <a:buFont typeface="Wingdings" pitchFamily="2" charset="2"/>
              <a:buNone/>
            </a:pPr>
            <a:r>
              <a:rPr lang="en-US" altLang="zh-CN" sz="2800" dirty="0">
                <a:latin typeface="宋体" pitchFamily="2" charset="-122"/>
              </a:rPr>
              <a:t>	{</a:t>
            </a:r>
          </a:p>
          <a:p>
            <a:pPr>
              <a:buFont typeface="Wingdings" pitchFamily="2" charset="2"/>
              <a:buNone/>
            </a:pPr>
            <a:r>
              <a:rPr lang="en-US" altLang="zh-CN" sz="2800" dirty="0">
                <a:latin typeface="宋体" pitchFamily="2" charset="-122"/>
              </a:rPr>
              <a:t>		</a:t>
            </a:r>
            <a:r>
              <a:rPr lang="zh-CN" altLang="en-US" sz="2800">
                <a:latin typeface="宋体" pitchFamily="2" charset="-122"/>
              </a:rPr>
              <a:t>执行语句</a:t>
            </a:r>
          </a:p>
          <a:p>
            <a:pPr>
              <a:buFont typeface="Wingdings" pitchFamily="2" charset="2"/>
              <a:buNone/>
            </a:pPr>
            <a:r>
              <a:rPr lang="zh-CN" altLang="en-US" sz="2800">
                <a:latin typeface="宋体" pitchFamily="2" charset="-122"/>
              </a:rPr>
              <a:t>		</a:t>
            </a:r>
            <a:r>
              <a:rPr lang="en-US" altLang="zh-CN" sz="2800" dirty="0">
                <a:latin typeface="宋体" pitchFamily="2" charset="-122"/>
              </a:rPr>
              <a:t>……</a:t>
            </a:r>
          </a:p>
          <a:p>
            <a:pPr>
              <a:buFont typeface="Wingdings" pitchFamily="2" charset="2"/>
              <a:buNone/>
            </a:pPr>
            <a:r>
              <a:rPr lang="en-US" altLang="zh-CN" sz="2800" dirty="0">
                <a:latin typeface="宋体" pitchFamily="2" charset="-122"/>
              </a:rPr>
              <a:t>	}</a:t>
            </a:r>
          </a:p>
          <a:p>
            <a:pPr>
              <a:buFont typeface="Wingdings" pitchFamily="2" charset="2"/>
              <a:buNone/>
            </a:pPr>
            <a:r>
              <a:rPr lang="en-US" altLang="zh-CN" sz="2800" dirty="0">
                <a:latin typeface="宋体" pitchFamily="2" charset="-122"/>
              </a:rPr>
              <a:t>	while(</a:t>
            </a:r>
            <a:r>
              <a:rPr lang="zh-CN" altLang="en-US" sz="2800">
                <a:latin typeface="宋体" pitchFamily="2" charset="-122"/>
              </a:rPr>
              <a:t>条件表达式</a:t>
            </a:r>
            <a:r>
              <a:rPr lang="en-US" altLang="zh-CN" sz="2800" dirty="0">
                <a:latin typeface="宋体" pitchFamily="2" charset="-122"/>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36866" name="Rectangle 2"/>
          <p:cNvSpPr>
            <a:spLocks noGrp="1" noChangeArrowheads="1"/>
          </p:cNvSpPr>
          <p:nvPr>
            <p:ph type="title"/>
          </p:nvPr>
        </p:nvSpPr>
        <p:spPr/>
        <p:txBody>
          <a:bodyPr/>
          <a:lstStyle/>
          <a:p>
            <a:r>
              <a:rPr lang="en-US" altLang="zh-CN" dirty="0">
                <a:latin typeface="宋体" pitchFamily="2" charset="-122"/>
              </a:rPr>
              <a:t>for </a:t>
            </a:r>
            <a:r>
              <a:rPr lang="en-US" altLang="zh-CN" b="1" dirty="0">
                <a:latin typeface="宋体" pitchFamily="2" charset="-122"/>
              </a:rPr>
              <a:t>……</a:t>
            </a:r>
            <a:r>
              <a:rPr lang="en-US" altLang="zh-CN" dirty="0">
                <a:latin typeface="宋体" pitchFamily="2" charset="-122"/>
              </a:rPr>
              <a:t> in</a:t>
            </a:r>
            <a:r>
              <a:rPr lang="zh-CN" altLang="en-US">
                <a:latin typeface="宋体" pitchFamily="2" charset="-122"/>
              </a:rPr>
              <a:t>循环</a:t>
            </a:r>
          </a:p>
        </p:txBody>
      </p:sp>
      <p:sp>
        <p:nvSpPr>
          <p:cNvPr id="36867" name="Rectangle 3"/>
          <p:cNvSpPr>
            <a:spLocks noGrp="1" noChangeArrowheads="1"/>
          </p:cNvSpPr>
          <p:nvPr>
            <p:ph type="body" idx="1"/>
          </p:nvPr>
        </p:nvSpPr>
        <p:spPr/>
        <p:txBody>
          <a:bodyPr/>
          <a:lstStyle/>
          <a:p>
            <a:r>
              <a:rPr lang="zh-CN" altLang="en-US" sz="2800">
                <a:latin typeface="宋体" pitchFamily="2" charset="-122"/>
              </a:rPr>
              <a:t>语法规则：</a:t>
            </a:r>
          </a:p>
          <a:p>
            <a:pPr>
              <a:buFont typeface="Wingdings" pitchFamily="2" charset="2"/>
              <a:buNone/>
            </a:pPr>
            <a:r>
              <a:rPr lang="zh-CN" altLang="en-US" sz="2800">
                <a:latin typeface="宋体" pitchFamily="2" charset="-122"/>
              </a:rPr>
              <a:t>  </a:t>
            </a:r>
            <a:r>
              <a:rPr lang="en-US" altLang="zh-CN" sz="2800" dirty="0">
                <a:latin typeface="宋体" pitchFamily="2" charset="-122"/>
              </a:rPr>
              <a:t>for( </a:t>
            </a:r>
            <a:r>
              <a:rPr lang="zh-CN" altLang="en-US" sz="2800">
                <a:latin typeface="宋体" pitchFamily="2" charset="-122"/>
              </a:rPr>
              <a:t>变量 </a:t>
            </a:r>
            <a:r>
              <a:rPr lang="en-US" altLang="zh-CN" sz="2800" dirty="0">
                <a:latin typeface="宋体" pitchFamily="2" charset="-122"/>
              </a:rPr>
              <a:t>in </a:t>
            </a:r>
            <a:r>
              <a:rPr lang="zh-CN" altLang="en-US" sz="2800">
                <a:latin typeface="宋体" pitchFamily="2" charset="-122"/>
              </a:rPr>
              <a:t>数组或对象</a:t>
            </a:r>
            <a:r>
              <a:rPr lang="en-US" altLang="zh-CN" sz="2800" dirty="0">
                <a:latin typeface="宋体" pitchFamily="2" charset="-122"/>
              </a:rPr>
              <a:t>)</a:t>
            </a:r>
          </a:p>
          <a:p>
            <a:pPr>
              <a:buFont typeface="Wingdings" pitchFamily="2" charset="2"/>
              <a:buNone/>
            </a:pPr>
            <a:r>
              <a:rPr lang="en-US" altLang="zh-CN" sz="2800" dirty="0">
                <a:latin typeface="宋体" pitchFamily="2" charset="-122"/>
              </a:rPr>
              <a:t>	{</a:t>
            </a:r>
          </a:p>
          <a:p>
            <a:pPr>
              <a:buFont typeface="Wingdings" pitchFamily="2" charset="2"/>
              <a:buNone/>
            </a:pPr>
            <a:r>
              <a:rPr lang="en-US" altLang="zh-CN" sz="2800" dirty="0">
                <a:latin typeface="宋体" pitchFamily="2" charset="-122"/>
              </a:rPr>
              <a:t>		</a:t>
            </a:r>
            <a:r>
              <a:rPr lang="zh-CN" altLang="en-US" sz="2800">
                <a:latin typeface="宋体" pitchFamily="2" charset="-122"/>
              </a:rPr>
              <a:t>执行语句</a:t>
            </a:r>
          </a:p>
          <a:p>
            <a:pPr>
              <a:buFont typeface="Wingdings" pitchFamily="2" charset="2"/>
              <a:buNone/>
            </a:pPr>
            <a:r>
              <a:rPr lang="zh-CN" altLang="en-US" sz="2800">
                <a:latin typeface="宋体" pitchFamily="2" charset="-122"/>
              </a:rPr>
              <a:t>		</a:t>
            </a:r>
            <a:r>
              <a:rPr lang="en-US" altLang="zh-CN" sz="2800" dirty="0">
                <a:latin typeface="宋体" pitchFamily="2" charset="-122"/>
              </a:rPr>
              <a:t>……</a:t>
            </a:r>
          </a:p>
          <a:p>
            <a:pPr>
              <a:buFont typeface="Wingdings" pitchFamily="2" charset="2"/>
              <a:buNone/>
            </a:pPr>
            <a:r>
              <a:rPr lang="en-US" altLang="zh-CN" sz="2800" dirty="0">
                <a:latin typeface="宋体" pitchFamily="2" charset="-122"/>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37890" name="Rectangle 2"/>
          <p:cNvSpPr>
            <a:spLocks noGrp="1" noChangeArrowheads="1"/>
          </p:cNvSpPr>
          <p:nvPr>
            <p:ph type="title"/>
          </p:nvPr>
        </p:nvSpPr>
        <p:spPr/>
        <p:txBody>
          <a:bodyPr/>
          <a:lstStyle/>
          <a:p>
            <a:r>
              <a:rPr lang="zh-CN" altLang="en-US"/>
              <a:t>跳出循环</a:t>
            </a:r>
          </a:p>
        </p:txBody>
      </p:sp>
      <p:sp>
        <p:nvSpPr>
          <p:cNvPr id="37891" name="Rectangle 3"/>
          <p:cNvSpPr>
            <a:spLocks noGrp="1" noChangeArrowheads="1"/>
          </p:cNvSpPr>
          <p:nvPr>
            <p:ph type="body" idx="1"/>
          </p:nvPr>
        </p:nvSpPr>
        <p:spPr/>
        <p:txBody>
          <a:bodyPr/>
          <a:lstStyle/>
          <a:p>
            <a:r>
              <a:rPr lang="en-US" altLang="zh-CN" sz="2800" dirty="0">
                <a:latin typeface="宋体" pitchFamily="2" charset="-122"/>
              </a:rPr>
              <a:t>continue</a:t>
            </a:r>
          </a:p>
          <a:p>
            <a:endParaRPr lang="en-US" altLang="zh-CN" sz="2800" dirty="0">
              <a:latin typeface="宋体" pitchFamily="2" charset="-122"/>
            </a:endParaRPr>
          </a:p>
          <a:p>
            <a:r>
              <a:rPr lang="en-US" altLang="zh-CN" sz="2800" dirty="0">
                <a:latin typeface="宋体" pitchFamily="2" charset="-122"/>
              </a:rPr>
              <a:t>break</a:t>
            </a:r>
          </a:p>
          <a:p>
            <a:endParaRPr lang="en-US" altLang="zh-CN" sz="2800" dirty="0">
              <a:latin typeface="宋体" pitchFamily="2" charset="-122"/>
            </a:endParaRPr>
          </a:p>
          <a:p>
            <a:endParaRPr lang="en-US" altLang="zh-CN" sz="2800" dirty="0">
              <a:latin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zh-CN" altLang="en-US" dirty="0" smtClean="0"/>
              <a:t>通过</a:t>
            </a:r>
            <a:r>
              <a:rPr lang="en-US" altLang="zh-CN" dirty="0" err="1" smtClean="0"/>
              <a:t>js</a:t>
            </a:r>
            <a:r>
              <a:rPr lang="zh-CN" altLang="en-US" dirty="0" smtClean="0"/>
              <a:t>输出九九乘法表</a:t>
            </a:r>
            <a:endParaRPr lang="en-US" altLang="zh-CN" dirty="0" smtClean="0"/>
          </a:p>
          <a:p>
            <a:r>
              <a:rPr lang="zh-CN" altLang="en-US" dirty="0" smtClean="0"/>
              <a:t>有一物，不知其数，三三数之余二，五五数之余三，七七数之余二，问物几何？</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北京传智播客教育 </a:t>
            </a:r>
            <a:r>
              <a:rPr lang="en-US" altLang="zh-CN" smtClean="0"/>
              <a:t>www.itcast.cn</a:t>
            </a:r>
            <a:endParaRPr lang="en-US" altLang="zh-CN" dirty="0"/>
          </a:p>
        </p:txBody>
      </p:sp>
    </p:spTree>
    <p:extLst>
      <p:ext uri="{BB962C8B-B14F-4D97-AF65-F5344CB8AC3E}">
        <p14:creationId xmlns:p14="http://schemas.microsoft.com/office/powerpoint/2010/main" val="2190743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39938" name="Rectangle 2"/>
          <p:cNvSpPr>
            <a:spLocks noGrp="1" noChangeArrowheads="1"/>
          </p:cNvSpPr>
          <p:nvPr>
            <p:ph type="title"/>
          </p:nvPr>
        </p:nvSpPr>
        <p:spPr/>
        <p:txBody>
          <a:bodyPr/>
          <a:lstStyle/>
          <a:p>
            <a:r>
              <a:rPr lang="zh-CN" altLang="en-US" dirty="0"/>
              <a:t>函数</a:t>
            </a:r>
          </a:p>
        </p:txBody>
      </p:sp>
      <p:sp>
        <p:nvSpPr>
          <p:cNvPr id="39939" name="Rectangle 3"/>
          <p:cNvSpPr>
            <a:spLocks noGrp="1" noChangeArrowheads="1"/>
          </p:cNvSpPr>
          <p:nvPr>
            <p:ph type="body" idx="1"/>
          </p:nvPr>
        </p:nvSpPr>
        <p:spPr/>
        <p:txBody>
          <a:bodyPr/>
          <a:lstStyle/>
          <a:p>
            <a:r>
              <a:rPr lang="zh-CN" altLang="en-US" sz="2800" dirty="0">
                <a:latin typeface="宋体" pitchFamily="2" charset="-122"/>
              </a:rPr>
              <a:t>系统函数</a:t>
            </a:r>
          </a:p>
          <a:p>
            <a:endParaRPr lang="zh-CN" altLang="en-US" sz="2800" dirty="0">
              <a:latin typeface="宋体" pitchFamily="2" charset="-122"/>
            </a:endParaRPr>
          </a:p>
          <a:p>
            <a:r>
              <a:rPr lang="zh-CN" altLang="en-US" sz="2800" dirty="0">
                <a:latin typeface="宋体" pitchFamily="2" charset="-122"/>
              </a:rPr>
              <a:t>自定义函数</a:t>
            </a:r>
          </a:p>
          <a:p>
            <a:endParaRPr lang="en-US" altLang="zh-CN" sz="2800" dirty="0">
              <a:latin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38914" name="Rectangle 2"/>
          <p:cNvSpPr>
            <a:spLocks noGrp="1" noChangeArrowheads="1"/>
          </p:cNvSpPr>
          <p:nvPr>
            <p:ph type="title"/>
          </p:nvPr>
        </p:nvSpPr>
        <p:spPr/>
        <p:txBody>
          <a:bodyPr/>
          <a:lstStyle/>
          <a:p>
            <a:r>
              <a:rPr lang="zh-CN" altLang="en-US"/>
              <a:t>函数</a:t>
            </a:r>
          </a:p>
        </p:txBody>
      </p:sp>
      <p:sp>
        <p:nvSpPr>
          <p:cNvPr id="38915" name="Rectangle 3"/>
          <p:cNvSpPr>
            <a:spLocks noGrp="1" noChangeArrowheads="1"/>
          </p:cNvSpPr>
          <p:nvPr>
            <p:ph type="body" idx="1"/>
          </p:nvPr>
        </p:nvSpPr>
        <p:spPr/>
        <p:txBody>
          <a:bodyPr/>
          <a:lstStyle/>
          <a:p>
            <a:r>
              <a:rPr lang="zh-CN" altLang="en-US" sz="2800" dirty="0">
                <a:latin typeface="宋体" pitchFamily="2" charset="-122"/>
              </a:rPr>
              <a:t>使用函数前要先定义才能调用</a:t>
            </a:r>
          </a:p>
          <a:p>
            <a:r>
              <a:rPr lang="zh-CN" altLang="en-US" sz="2800" dirty="0">
                <a:latin typeface="宋体" pitchFamily="2" charset="-122"/>
              </a:rPr>
              <a:t>函数定义有三个部分</a:t>
            </a:r>
            <a:r>
              <a:rPr lang="en-US" altLang="zh-CN" sz="2800" dirty="0">
                <a:latin typeface="宋体" pitchFamily="2" charset="-122"/>
              </a:rPr>
              <a:t>:</a:t>
            </a:r>
            <a:r>
              <a:rPr lang="zh-CN" altLang="en-US" sz="2800" dirty="0">
                <a:latin typeface="宋体" pitchFamily="2" charset="-122"/>
              </a:rPr>
              <a:t>函数名</a:t>
            </a:r>
            <a:r>
              <a:rPr lang="en-US" altLang="zh-CN" sz="2800" dirty="0">
                <a:latin typeface="宋体" pitchFamily="2" charset="-122"/>
              </a:rPr>
              <a:t>,</a:t>
            </a:r>
            <a:r>
              <a:rPr lang="zh-CN" altLang="en-US" sz="2800" dirty="0">
                <a:latin typeface="宋体" pitchFamily="2" charset="-122"/>
              </a:rPr>
              <a:t>参数列表</a:t>
            </a:r>
            <a:r>
              <a:rPr lang="en-US" altLang="zh-CN" sz="2800" dirty="0">
                <a:latin typeface="宋体" pitchFamily="2" charset="-122"/>
              </a:rPr>
              <a:t>,</a:t>
            </a:r>
            <a:r>
              <a:rPr lang="zh-CN" altLang="en-US" sz="2800" dirty="0">
                <a:latin typeface="宋体" pitchFamily="2" charset="-122"/>
              </a:rPr>
              <a:t>函数体</a:t>
            </a:r>
          </a:p>
          <a:p>
            <a:r>
              <a:rPr lang="zh-CN" altLang="en-US" sz="2800" dirty="0">
                <a:latin typeface="宋体" pitchFamily="2" charset="-122"/>
              </a:rPr>
              <a:t>定义函数的格式</a:t>
            </a:r>
          </a:p>
          <a:p>
            <a:pPr>
              <a:buFont typeface="Wingdings" pitchFamily="2" charset="2"/>
              <a:buNone/>
            </a:pPr>
            <a:r>
              <a:rPr lang="zh-CN" altLang="en-US" sz="2800" dirty="0">
                <a:latin typeface="宋体" pitchFamily="2" charset="-122"/>
              </a:rPr>
              <a:t>	</a:t>
            </a:r>
            <a:r>
              <a:rPr lang="en-US" altLang="zh-CN" sz="2800" dirty="0">
                <a:latin typeface="宋体" pitchFamily="2" charset="-122"/>
              </a:rPr>
              <a:t>function </a:t>
            </a:r>
            <a:r>
              <a:rPr lang="zh-CN" altLang="en-US" sz="2800" dirty="0">
                <a:latin typeface="宋体" pitchFamily="2" charset="-122"/>
              </a:rPr>
              <a:t>函数名</a:t>
            </a:r>
            <a:r>
              <a:rPr lang="en-US" altLang="zh-CN" sz="2800" dirty="0">
                <a:latin typeface="宋体" pitchFamily="2" charset="-122"/>
              </a:rPr>
              <a:t>([</a:t>
            </a:r>
            <a:r>
              <a:rPr lang="zh-CN" altLang="en-US" sz="2800" dirty="0">
                <a:latin typeface="宋体" pitchFamily="2" charset="-122"/>
              </a:rPr>
              <a:t>参数</a:t>
            </a:r>
            <a:r>
              <a:rPr lang="en-US" altLang="zh-CN" sz="2800" dirty="0">
                <a:latin typeface="宋体" pitchFamily="2" charset="-122"/>
              </a:rPr>
              <a:t>1,</a:t>
            </a:r>
            <a:r>
              <a:rPr lang="zh-CN" altLang="en-US" sz="2800" dirty="0">
                <a:latin typeface="宋体" pitchFamily="2" charset="-122"/>
              </a:rPr>
              <a:t>参数</a:t>
            </a:r>
            <a:r>
              <a:rPr lang="en-US" altLang="zh-CN" sz="2800" dirty="0">
                <a:latin typeface="宋体" pitchFamily="2" charset="-122"/>
              </a:rPr>
              <a:t>2...]){</a:t>
            </a:r>
          </a:p>
          <a:p>
            <a:pPr>
              <a:buFont typeface="Wingdings" pitchFamily="2" charset="2"/>
              <a:buNone/>
            </a:pPr>
            <a:r>
              <a:rPr lang="en-US" altLang="zh-CN" sz="2800" dirty="0">
                <a:latin typeface="宋体" pitchFamily="2" charset="-122"/>
              </a:rPr>
              <a:t>		</a:t>
            </a:r>
            <a:r>
              <a:rPr lang="zh-CN" altLang="en-US" sz="2800" dirty="0">
                <a:latin typeface="宋体" pitchFamily="2" charset="-122"/>
              </a:rPr>
              <a:t>函数执行部分</a:t>
            </a:r>
            <a:r>
              <a:rPr lang="en-US" altLang="zh-CN" sz="2800" dirty="0">
                <a:latin typeface="宋体" pitchFamily="2" charset="-122"/>
              </a:rPr>
              <a:t>;</a:t>
            </a:r>
          </a:p>
          <a:p>
            <a:pPr>
              <a:buFont typeface="Wingdings" pitchFamily="2" charset="2"/>
              <a:buNone/>
            </a:pPr>
            <a:r>
              <a:rPr lang="en-US" altLang="zh-CN" sz="2800" dirty="0">
                <a:latin typeface="宋体" pitchFamily="2" charset="-122"/>
              </a:rPr>
              <a:t>		return </a:t>
            </a:r>
            <a:r>
              <a:rPr lang="zh-CN" altLang="en-US" sz="2800" dirty="0">
                <a:latin typeface="宋体" pitchFamily="2" charset="-122"/>
              </a:rPr>
              <a:t>表达式</a:t>
            </a:r>
            <a:r>
              <a:rPr lang="en-US" altLang="zh-CN" sz="2800" dirty="0">
                <a:latin typeface="宋体" pitchFamily="2" charset="-122"/>
              </a:rPr>
              <a:t>;</a:t>
            </a:r>
          </a:p>
          <a:p>
            <a:pPr>
              <a:buFont typeface="Wingdings" pitchFamily="2" charset="2"/>
              <a:buNone/>
            </a:pPr>
            <a:r>
              <a:rPr lang="en-US" altLang="zh-CN" sz="2800" dirty="0">
                <a:latin typeface="宋体" pitchFamily="2" charset="-122"/>
              </a:rPr>
              <a:t>	}</a:t>
            </a:r>
          </a:p>
          <a:p>
            <a:endParaRPr lang="en-US" altLang="zh-CN" sz="2800" dirty="0">
              <a:latin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40962" name="Rectangle 2"/>
          <p:cNvSpPr>
            <a:spLocks noGrp="1" noChangeArrowheads="1"/>
          </p:cNvSpPr>
          <p:nvPr>
            <p:ph type="title"/>
          </p:nvPr>
        </p:nvSpPr>
        <p:spPr/>
        <p:txBody>
          <a:bodyPr/>
          <a:lstStyle/>
          <a:p>
            <a:r>
              <a:rPr lang="en-US" altLang="zh-CN" dirty="0">
                <a:latin typeface="宋体" pitchFamily="2" charset="-122"/>
              </a:rPr>
              <a:t>arguments</a:t>
            </a:r>
            <a:r>
              <a:rPr lang="zh-CN" altLang="en-US">
                <a:latin typeface="宋体" pitchFamily="2" charset="-122"/>
              </a:rPr>
              <a:t>属性</a:t>
            </a:r>
          </a:p>
        </p:txBody>
      </p:sp>
      <p:sp>
        <p:nvSpPr>
          <p:cNvPr id="40963" name="Rectangle 3"/>
          <p:cNvSpPr>
            <a:spLocks noGrp="1" noChangeArrowheads="1"/>
          </p:cNvSpPr>
          <p:nvPr>
            <p:ph type="body" idx="1"/>
          </p:nvPr>
        </p:nvSpPr>
        <p:spPr/>
        <p:txBody>
          <a:bodyPr/>
          <a:lstStyle/>
          <a:p>
            <a:r>
              <a:rPr lang="en-US" altLang="zh-CN" sz="2800" dirty="0">
                <a:latin typeface="宋体" pitchFamily="2" charset="-122"/>
              </a:rPr>
              <a:t>arguments</a:t>
            </a:r>
            <a:r>
              <a:rPr lang="zh-CN" altLang="en-US" sz="2800" dirty="0">
                <a:latin typeface="宋体" pitchFamily="2" charset="-122"/>
              </a:rPr>
              <a:t>是函数的参数数组列表</a:t>
            </a:r>
          </a:p>
          <a:p>
            <a:endParaRPr lang="zh-CN" altLang="en-US" sz="2800" dirty="0">
              <a:latin typeface="宋体" pitchFamily="2" charset="-122"/>
            </a:endParaRPr>
          </a:p>
          <a:p>
            <a:r>
              <a:rPr lang="zh-CN" altLang="en-US" sz="2800" dirty="0">
                <a:latin typeface="宋体" pitchFamily="2" charset="-122"/>
              </a:rPr>
              <a:t>使用</a:t>
            </a:r>
            <a:r>
              <a:rPr lang="en-US" altLang="zh-CN" sz="2800" dirty="0">
                <a:latin typeface="宋体" pitchFamily="2" charset="-122"/>
              </a:rPr>
              <a:t>arguments</a:t>
            </a:r>
            <a:r>
              <a:rPr lang="zh-CN" altLang="en-US" sz="2800" dirty="0">
                <a:latin typeface="宋体" pitchFamily="2" charset="-122"/>
              </a:rPr>
              <a:t>属性在定义函数的时候无须指明函数的参数列表，在函数调用时可以任意填充</a:t>
            </a:r>
          </a:p>
          <a:p>
            <a:endParaRPr lang="zh-CN" altLang="en-US" sz="2800" dirty="0">
              <a:latin typeface="宋体" pitchFamily="2" charset="-122"/>
            </a:endParaRPr>
          </a:p>
          <a:p>
            <a:r>
              <a:rPr lang="zh-CN" altLang="en-US" sz="2800" dirty="0">
                <a:latin typeface="宋体" pitchFamily="2" charset="-122"/>
              </a:rPr>
              <a:t>实现一个函数的多种功能</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32098" name="Rectangle 2"/>
          <p:cNvSpPr>
            <a:spLocks noGrp="1" noChangeArrowheads="1"/>
          </p:cNvSpPr>
          <p:nvPr>
            <p:ph type="title"/>
          </p:nvPr>
        </p:nvSpPr>
        <p:spPr/>
        <p:txBody>
          <a:bodyPr/>
          <a:lstStyle/>
          <a:p>
            <a:r>
              <a:rPr lang="en-US" altLang="zh-CN" dirty="0">
                <a:latin typeface="宋体" pitchFamily="2" charset="-122"/>
              </a:rPr>
              <a:t>Script</a:t>
            </a:r>
            <a:r>
              <a:rPr lang="zh-CN" altLang="en-US">
                <a:latin typeface="宋体" pitchFamily="2" charset="-122"/>
              </a:rPr>
              <a:t>执行过程</a:t>
            </a:r>
          </a:p>
        </p:txBody>
      </p:sp>
      <p:sp>
        <p:nvSpPr>
          <p:cNvPr id="132099" name="Rectangle 3"/>
          <p:cNvSpPr>
            <a:spLocks noGrp="1" noChangeArrowheads="1"/>
          </p:cNvSpPr>
          <p:nvPr>
            <p:ph type="body" idx="1"/>
          </p:nvPr>
        </p:nvSpPr>
        <p:spPr/>
        <p:txBody>
          <a:bodyPr/>
          <a:lstStyle/>
          <a:p>
            <a:r>
              <a:rPr lang="en-US" altLang="zh-CN" sz="2800" dirty="0">
                <a:latin typeface="宋体" pitchFamily="2" charset="-122"/>
              </a:rPr>
              <a:t>1</a:t>
            </a:r>
            <a:r>
              <a:rPr lang="zh-CN" altLang="en-US" sz="2800">
                <a:latin typeface="宋体" pitchFamily="2" charset="-122"/>
              </a:rPr>
              <a:t>、读入第一个代码段</a:t>
            </a:r>
          </a:p>
          <a:p>
            <a:r>
              <a:rPr lang="en-US" altLang="zh-CN" sz="2800" dirty="0">
                <a:latin typeface="宋体" pitchFamily="2" charset="-122"/>
              </a:rPr>
              <a:t>2</a:t>
            </a:r>
            <a:r>
              <a:rPr lang="zh-CN" altLang="en-US" sz="2800">
                <a:latin typeface="宋体" pitchFamily="2" charset="-122"/>
              </a:rPr>
              <a:t>、编译</a:t>
            </a:r>
          </a:p>
          <a:p>
            <a:r>
              <a:rPr lang="en-US" altLang="zh-CN" sz="2800" dirty="0">
                <a:latin typeface="宋体" pitchFamily="2" charset="-122"/>
              </a:rPr>
              <a:t>3</a:t>
            </a:r>
            <a:r>
              <a:rPr lang="zh-CN" altLang="en-US" sz="2800">
                <a:latin typeface="宋体" pitchFamily="2" charset="-122"/>
              </a:rPr>
              <a:t>、执行</a:t>
            </a:r>
          </a:p>
          <a:p>
            <a:r>
              <a:rPr lang="en-US" altLang="zh-CN" sz="2800" dirty="0">
                <a:latin typeface="宋体" pitchFamily="2" charset="-122"/>
              </a:rPr>
              <a:t>4</a:t>
            </a:r>
            <a:r>
              <a:rPr lang="zh-CN" altLang="en-US" sz="2800">
                <a:latin typeface="宋体" pitchFamily="2" charset="-122"/>
              </a:rPr>
              <a:t>、读入下一个代码段</a:t>
            </a:r>
          </a:p>
          <a:p>
            <a:r>
              <a:rPr lang="en-US" altLang="zh-CN" sz="2800" dirty="0">
                <a:latin typeface="宋体" pitchFamily="2" charset="-122"/>
              </a:rPr>
              <a:t>5</a:t>
            </a:r>
            <a:r>
              <a:rPr lang="zh-CN" altLang="en-US" sz="2800">
                <a:latin typeface="宋体" pitchFamily="2" charset="-122"/>
              </a:rPr>
              <a:t>、编译</a:t>
            </a:r>
          </a:p>
          <a:p>
            <a:r>
              <a:rPr lang="en-US" altLang="zh-CN" sz="2800" dirty="0">
                <a:latin typeface="宋体" pitchFamily="2" charset="-122"/>
              </a:rPr>
              <a:t>6</a:t>
            </a:r>
            <a:r>
              <a:rPr lang="zh-CN" altLang="en-US" sz="2800">
                <a:latin typeface="宋体" pitchFamily="2" charset="-122"/>
              </a:rPr>
              <a:t>、执行</a:t>
            </a:r>
          </a:p>
          <a:p>
            <a:r>
              <a:rPr lang="en-US" altLang="zh-CN" sz="2800" dirty="0">
                <a:latin typeface="宋体" pitchFamily="2" charset="-122"/>
              </a:rPr>
              <a:t>7</a:t>
            </a:r>
            <a:r>
              <a:rPr lang="zh-CN" altLang="en-US" sz="2800">
                <a:latin typeface="宋体" pitchFamily="2" charset="-122"/>
              </a:rPr>
              <a:t>、</a:t>
            </a:r>
            <a:r>
              <a:rPr lang="en-US" altLang="zh-CN" sz="2800" dirty="0">
                <a:latin typeface="宋体" pitchFamily="2" charset="-122"/>
              </a:rPr>
              <a:t>……</a:t>
            </a:r>
          </a:p>
          <a:p>
            <a:r>
              <a:rPr lang="en-US" altLang="zh-CN" sz="2800" dirty="0">
                <a:latin typeface="宋体" pitchFamily="2" charset="-122"/>
              </a:rPr>
              <a:t>8</a:t>
            </a:r>
            <a:r>
              <a:rPr lang="zh-CN" altLang="en-US" sz="2800">
                <a:latin typeface="宋体" pitchFamily="2" charset="-122"/>
              </a:rPr>
              <a:t>、结束</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3314" name="Rectangle 2"/>
          <p:cNvSpPr>
            <a:spLocks noGrp="1" noChangeArrowheads="1"/>
          </p:cNvSpPr>
          <p:nvPr>
            <p:ph type="title"/>
          </p:nvPr>
        </p:nvSpPr>
        <p:spPr/>
        <p:txBody>
          <a:bodyPr/>
          <a:lstStyle/>
          <a:p>
            <a:r>
              <a:rPr lang="zh-CN" altLang="en-US"/>
              <a:t>基本格式</a:t>
            </a:r>
          </a:p>
        </p:txBody>
      </p:sp>
      <p:sp>
        <p:nvSpPr>
          <p:cNvPr id="13315" name="Rectangle 3"/>
          <p:cNvSpPr>
            <a:spLocks noGrp="1" noChangeArrowheads="1"/>
          </p:cNvSpPr>
          <p:nvPr>
            <p:ph type="body" idx="1"/>
          </p:nvPr>
        </p:nvSpPr>
        <p:spPr/>
        <p:txBody>
          <a:bodyPr/>
          <a:lstStyle/>
          <a:p>
            <a:r>
              <a:rPr lang="en-US" altLang="zh-CN" sz="2800" dirty="0">
                <a:latin typeface="宋体" pitchFamily="2" charset="-122"/>
              </a:rPr>
              <a:t>JavaScript</a:t>
            </a:r>
            <a:r>
              <a:rPr lang="zh-CN" altLang="en-US" sz="2800" dirty="0">
                <a:latin typeface="宋体" pitchFamily="2" charset="-122"/>
              </a:rPr>
              <a:t>区分大小写</a:t>
            </a:r>
          </a:p>
          <a:p>
            <a:r>
              <a:rPr lang="en-US" altLang="zh-CN" sz="2800" dirty="0">
                <a:latin typeface="宋体" pitchFamily="2" charset="-122"/>
              </a:rPr>
              <a:t>JavaScript</a:t>
            </a:r>
            <a:r>
              <a:rPr lang="zh-CN" altLang="en-US" sz="2800" dirty="0">
                <a:latin typeface="宋体" pitchFamily="2" charset="-122"/>
              </a:rPr>
              <a:t>脚本程序须嵌入在</a:t>
            </a:r>
            <a:r>
              <a:rPr lang="en-US" altLang="zh-CN" sz="2800" dirty="0">
                <a:latin typeface="宋体" pitchFamily="2" charset="-122"/>
              </a:rPr>
              <a:t>HTML</a:t>
            </a:r>
            <a:r>
              <a:rPr lang="zh-CN" altLang="en-US" sz="2800" dirty="0">
                <a:latin typeface="宋体" pitchFamily="2" charset="-122"/>
              </a:rPr>
              <a:t>文件中</a:t>
            </a:r>
          </a:p>
          <a:p>
            <a:r>
              <a:rPr lang="en-US" altLang="zh-CN" sz="2800" dirty="0">
                <a:latin typeface="宋体" pitchFamily="2" charset="-122"/>
              </a:rPr>
              <a:t>JavaScript</a:t>
            </a:r>
            <a:r>
              <a:rPr lang="zh-CN" altLang="en-US" sz="2800" dirty="0">
                <a:latin typeface="宋体" pitchFamily="2" charset="-122"/>
              </a:rPr>
              <a:t>脚本程序中不能包含</a:t>
            </a:r>
            <a:r>
              <a:rPr lang="en-US" altLang="zh-CN" sz="2800" dirty="0">
                <a:latin typeface="宋体" pitchFamily="2" charset="-122"/>
              </a:rPr>
              <a:t>HTML</a:t>
            </a:r>
            <a:r>
              <a:rPr lang="zh-CN" altLang="en-US" sz="2800" dirty="0">
                <a:latin typeface="宋体" pitchFamily="2" charset="-122"/>
              </a:rPr>
              <a:t>标记代码</a:t>
            </a:r>
          </a:p>
          <a:p>
            <a:r>
              <a:rPr lang="zh-CN" altLang="en-US" sz="2800" dirty="0">
                <a:latin typeface="宋体" pitchFamily="2" charset="-122"/>
              </a:rPr>
              <a:t>每行写一条脚本语句</a:t>
            </a:r>
          </a:p>
          <a:p>
            <a:r>
              <a:rPr lang="zh-CN" altLang="en-US" sz="2800" dirty="0">
                <a:latin typeface="宋体" pitchFamily="2" charset="-122"/>
              </a:rPr>
              <a:t>语句末尾可以加分号</a:t>
            </a:r>
          </a:p>
          <a:p>
            <a:r>
              <a:rPr lang="en-US" altLang="zh-CN" sz="2800" dirty="0">
                <a:latin typeface="宋体" pitchFamily="2" charset="-122"/>
              </a:rPr>
              <a:t>JavaScript</a:t>
            </a:r>
            <a:r>
              <a:rPr lang="zh-CN" altLang="en-US" sz="2800" dirty="0">
                <a:latin typeface="宋体" pitchFamily="2" charset="-122"/>
              </a:rPr>
              <a:t>脚本程序可以独立保存为一个外部文件</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02402" name="Rectangle 2"/>
          <p:cNvSpPr>
            <a:spLocks noGrp="1" noChangeArrowheads="1"/>
          </p:cNvSpPr>
          <p:nvPr>
            <p:ph type="title"/>
          </p:nvPr>
        </p:nvSpPr>
        <p:spPr/>
        <p:txBody>
          <a:bodyPr/>
          <a:lstStyle/>
          <a:p>
            <a:r>
              <a:rPr lang="zh-CN" altLang="en-US"/>
              <a:t>数组</a:t>
            </a:r>
          </a:p>
        </p:txBody>
      </p:sp>
      <p:sp>
        <p:nvSpPr>
          <p:cNvPr id="102403" name="Rectangle 3"/>
          <p:cNvSpPr>
            <a:spLocks noGrp="1" noChangeArrowheads="1"/>
          </p:cNvSpPr>
          <p:nvPr>
            <p:ph type="body" idx="1"/>
          </p:nvPr>
        </p:nvSpPr>
        <p:spPr/>
        <p:txBody>
          <a:bodyPr/>
          <a:lstStyle/>
          <a:p>
            <a:r>
              <a:rPr lang="zh-CN" altLang="en-US" sz="2800">
                <a:latin typeface="宋体" pitchFamily="2" charset="-122"/>
              </a:rPr>
              <a:t>一组数据的集合</a:t>
            </a:r>
          </a:p>
          <a:p>
            <a:endParaRPr lang="zh-CN" altLang="en-US" sz="2800">
              <a:latin typeface="宋体" pitchFamily="2" charset="-122"/>
            </a:endParaRP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a:t>
            </a:r>
          </a:p>
          <a:p>
            <a:pPr>
              <a:buFont typeface="Wingdings" pitchFamily="2" charset="2"/>
              <a:buNone/>
            </a:pPr>
            <a:r>
              <a:rPr lang="zh-CN" altLang="en-US" sz="2800">
                <a:latin typeface="宋体" pitchFamily="2" charset="-122"/>
              </a:rPr>
              <a:t>	一维数组</a:t>
            </a:r>
          </a:p>
          <a:p>
            <a:pPr>
              <a:buFont typeface="Wingdings" pitchFamily="2" charset="2"/>
              <a:buNone/>
            </a:pPr>
            <a:r>
              <a:rPr lang="zh-CN" altLang="en-US" sz="2800">
                <a:latin typeface="宋体" pitchFamily="2" charset="-122"/>
              </a:rPr>
              <a:t>	多维数组</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03426" name="Rectangle 2"/>
          <p:cNvSpPr>
            <a:spLocks noGrp="1" noChangeArrowheads="1"/>
          </p:cNvSpPr>
          <p:nvPr>
            <p:ph type="title"/>
          </p:nvPr>
        </p:nvSpPr>
        <p:spPr/>
        <p:txBody>
          <a:bodyPr/>
          <a:lstStyle/>
          <a:p>
            <a:r>
              <a:rPr lang="zh-CN" altLang="en-US"/>
              <a:t>创建数组</a:t>
            </a:r>
          </a:p>
        </p:txBody>
      </p:sp>
      <p:sp>
        <p:nvSpPr>
          <p:cNvPr id="103427" name="Rectangle 3"/>
          <p:cNvSpPr>
            <a:spLocks noGrp="1" noChangeArrowheads="1"/>
          </p:cNvSpPr>
          <p:nvPr>
            <p:ph type="body" idx="1"/>
          </p:nvPr>
        </p:nvSpPr>
        <p:spPr/>
        <p:txBody>
          <a:bodyPr/>
          <a:lstStyle/>
          <a:p>
            <a:r>
              <a:rPr lang="en-US" altLang="zh-CN" sz="2800" dirty="0">
                <a:latin typeface="宋体" pitchFamily="2" charset="-122"/>
              </a:rPr>
              <a:t>var arr=[</a:t>
            </a:r>
            <a:r>
              <a:rPr lang="zh-CN" altLang="en-US" sz="2800" dirty="0">
                <a:latin typeface="宋体" pitchFamily="2" charset="-122"/>
              </a:rPr>
              <a:t>值</a:t>
            </a:r>
            <a:r>
              <a:rPr lang="en-US" altLang="zh-CN" sz="2800" dirty="0">
                <a:latin typeface="宋体" pitchFamily="2" charset="-122"/>
              </a:rPr>
              <a:t>1,</a:t>
            </a:r>
            <a:r>
              <a:rPr lang="zh-CN" altLang="en-US" sz="2800" dirty="0">
                <a:latin typeface="宋体" pitchFamily="2" charset="-122"/>
              </a:rPr>
              <a:t>值</a:t>
            </a:r>
            <a:r>
              <a:rPr lang="en-US" altLang="zh-CN" sz="2800" dirty="0">
                <a:latin typeface="宋体" pitchFamily="2" charset="-122"/>
              </a:rPr>
              <a:t>2,</a:t>
            </a:r>
            <a:r>
              <a:rPr lang="zh-CN" altLang="en-US" sz="2800" dirty="0">
                <a:latin typeface="宋体" pitchFamily="2" charset="-122"/>
              </a:rPr>
              <a:t>值</a:t>
            </a:r>
            <a:r>
              <a:rPr lang="en-US" altLang="zh-CN" sz="2800" dirty="0">
                <a:latin typeface="宋体" pitchFamily="2" charset="-122"/>
              </a:rPr>
              <a:t>3];</a:t>
            </a:r>
          </a:p>
          <a:p>
            <a:endParaRPr lang="en-US" altLang="zh-CN" sz="2800" dirty="0">
              <a:latin typeface="宋体" pitchFamily="2" charset="-122"/>
            </a:endParaRPr>
          </a:p>
          <a:p>
            <a:r>
              <a:rPr lang="en-US" altLang="zh-CN" sz="2800" dirty="0">
                <a:latin typeface="宋体" pitchFamily="2" charset="-122"/>
              </a:rPr>
              <a:t>var arr=new Array(</a:t>
            </a:r>
            <a:r>
              <a:rPr lang="zh-CN" altLang="en-US" sz="2800" dirty="0">
                <a:latin typeface="宋体" pitchFamily="2" charset="-122"/>
              </a:rPr>
              <a:t>值</a:t>
            </a:r>
            <a:r>
              <a:rPr lang="en-US" altLang="zh-CN" sz="2800" dirty="0">
                <a:latin typeface="宋体" pitchFamily="2" charset="-122"/>
              </a:rPr>
              <a:t>1,</a:t>
            </a:r>
            <a:r>
              <a:rPr lang="zh-CN" altLang="en-US" sz="2800" dirty="0">
                <a:latin typeface="宋体" pitchFamily="2" charset="-122"/>
              </a:rPr>
              <a:t>值</a:t>
            </a:r>
            <a:r>
              <a:rPr lang="en-US" altLang="zh-CN" sz="2800" dirty="0">
                <a:latin typeface="宋体" pitchFamily="2" charset="-122"/>
              </a:rPr>
              <a:t>2,</a:t>
            </a:r>
            <a:r>
              <a:rPr lang="zh-CN" altLang="en-US" sz="2800" dirty="0">
                <a:latin typeface="宋体" pitchFamily="2" charset="-122"/>
              </a:rPr>
              <a:t>值</a:t>
            </a:r>
            <a:r>
              <a:rPr lang="en-US" altLang="zh-CN" sz="2800" dirty="0">
                <a:latin typeface="宋体" pitchFamily="2" charset="-122"/>
              </a:rPr>
              <a:t>3);</a:t>
            </a:r>
          </a:p>
          <a:p>
            <a:endParaRPr lang="en-US" altLang="zh-CN" sz="2800" dirty="0">
              <a:latin typeface="宋体" pitchFamily="2" charset="-122"/>
            </a:endParaRPr>
          </a:p>
          <a:p>
            <a:r>
              <a:rPr lang="en-US" altLang="zh-CN" sz="2800" dirty="0">
                <a:latin typeface="宋体" pitchFamily="2" charset="-122"/>
              </a:rPr>
              <a:t>var array=new Array(size);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04450" name="Rectangle 2"/>
          <p:cNvSpPr>
            <a:spLocks noGrp="1" noChangeArrowheads="1"/>
          </p:cNvSpPr>
          <p:nvPr>
            <p:ph type="title"/>
          </p:nvPr>
        </p:nvSpPr>
        <p:spPr/>
        <p:txBody>
          <a:bodyPr/>
          <a:lstStyle/>
          <a:p>
            <a:r>
              <a:rPr lang="zh-CN" altLang="en-US"/>
              <a:t>数组长度</a:t>
            </a:r>
          </a:p>
        </p:txBody>
      </p:sp>
      <p:sp>
        <p:nvSpPr>
          <p:cNvPr id="104451" name="Rectangle 3"/>
          <p:cNvSpPr>
            <a:spLocks noGrp="1" noChangeArrowheads="1"/>
          </p:cNvSpPr>
          <p:nvPr>
            <p:ph type="body" idx="1"/>
          </p:nvPr>
        </p:nvSpPr>
        <p:spPr/>
        <p:txBody>
          <a:bodyPr/>
          <a:lstStyle/>
          <a:p>
            <a:r>
              <a:rPr lang="en-US" altLang="zh-CN" sz="2800" dirty="0">
                <a:latin typeface="宋体" pitchFamily="2" charset="-122"/>
              </a:rPr>
              <a:t>length</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05474" name="Rectangle 2"/>
          <p:cNvSpPr>
            <a:spLocks noGrp="1" noChangeArrowheads="1"/>
          </p:cNvSpPr>
          <p:nvPr>
            <p:ph type="title"/>
          </p:nvPr>
        </p:nvSpPr>
        <p:spPr/>
        <p:txBody>
          <a:bodyPr/>
          <a:lstStyle/>
          <a:p>
            <a:r>
              <a:rPr lang="zh-CN" altLang="en-US"/>
              <a:t>遍历数组</a:t>
            </a:r>
          </a:p>
        </p:txBody>
      </p:sp>
      <p:sp>
        <p:nvSpPr>
          <p:cNvPr id="105475" name="Rectangle 3"/>
          <p:cNvSpPr>
            <a:spLocks noGrp="1" noChangeArrowheads="1"/>
          </p:cNvSpPr>
          <p:nvPr>
            <p:ph type="body" idx="1"/>
          </p:nvPr>
        </p:nvSpPr>
        <p:spPr/>
        <p:txBody>
          <a:bodyPr/>
          <a:lstStyle/>
          <a:p>
            <a:r>
              <a:rPr lang="en-US" altLang="zh-CN" sz="2800" dirty="0">
                <a:latin typeface="宋体" pitchFamily="2" charset="-122"/>
              </a:rPr>
              <a:t>for( var i in array ){</a:t>
            </a:r>
          </a:p>
          <a:p>
            <a:endParaRPr lang="en-US" altLang="zh-CN" sz="2800" dirty="0">
              <a:latin typeface="宋体" pitchFamily="2" charset="-122"/>
            </a:endParaRPr>
          </a:p>
          <a:p>
            <a:endParaRPr lang="en-US" altLang="zh-CN" sz="2800" dirty="0">
              <a:latin typeface="宋体" pitchFamily="2" charset="-122"/>
            </a:endParaRPr>
          </a:p>
          <a:p>
            <a:pPr>
              <a:buFont typeface="Wingdings" pitchFamily="2" charset="2"/>
              <a:buNone/>
            </a:pPr>
            <a:r>
              <a:rPr lang="en-US" altLang="zh-CN" sz="2800" dirty="0">
                <a:latin typeface="宋体" pitchFamily="2" charset="-122"/>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06498" name="Rectangle 2"/>
          <p:cNvSpPr>
            <a:spLocks noGrp="1" noChangeArrowheads="1"/>
          </p:cNvSpPr>
          <p:nvPr>
            <p:ph type="title"/>
          </p:nvPr>
        </p:nvSpPr>
        <p:spPr/>
        <p:txBody>
          <a:bodyPr/>
          <a:lstStyle/>
          <a:p>
            <a:r>
              <a:rPr lang="zh-CN" altLang="en-US"/>
              <a:t>添加数组元素</a:t>
            </a:r>
          </a:p>
        </p:txBody>
      </p:sp>
      <p:sp>
        <p:nvSpPr>
          <p:cNvPr id="106499" name="Rectangle 3"/>
          <p:cNvSpPr>
            <a:spLocks noGrp="1" noChangeArrowheads="1"/>
          </p:cNvSpPr>
          <p:nvPr>
            <p:ph type="body" idx="1"/>
          </p:nvPr>
        </p:nvSpPr>
        <p:spPr/>
        <p:txBody>
          <a:bodyPr/>
          <a:lstStyle/>
          <a:p>
            <a:r>
              <a:rPr lang="en-US" altLang="zh-CN" sz="2800" dirty="0">
                <a:latin typeface="宋体" pitchFamily="2" charset="-122"/>
              </a:rPr>
              <a:t>arrayObject.push(newelement1,newelement2,....,newelementX)</a:t>
            </a:r>
          </a:p>
          <a:p>
            <a:endParaRPr lang="en-US" altLang="zh-CN" sz="2800" dirty="0">
              <a:latin typeface="宋体" pitchFamily="2" charset="-122"/>
            </a:endParaRPr>
          </a:p>
          <a:p>
            <a:r>
              <a:rPr lang="en-US" altLang="zh-CN" sz="2800" dirty="0">
                <a:latin typeface="宋体" pitchFamily="2" charset="-122"/>
              </a:rPr>
              <a:t>arrayObject.unshift(newelement1,newelement2,....,newelementX) </a:t>
            </a:r>
          </a:p>
          <a:p>
            <a:endParaRPr lang="en-US" altLang="zh-CN" sz="2800" dirty="0">
              <a:latin typeface="宋体" pitchFamily="2" charset="-122"/>
            </a:endParaRPr>
          </a:p>
          <a:p>
            <a:r>
              <a:rPr lang="en-US" altLang="zh-CN" sz="2800" dirty="0">
                <a:latin typeface="宋体" pitchFamily="2" charset="-122"/>
              </a:rPr>
              <a:t>arrayObject.splice(index,howmany,element1,.....,elementX)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07522" name="Rectangle 2"/>
          <p:cNvSpPr>
            <a:spLocks noGrp="1" noChangeArrowheads="1"/>
          </p:cNvSpPr>
          <p:nvPr>
            <p:ph type="title"/>
          </p:nvPr>
        </p:nvSpPr>
        <p:spPr/>
        <p:txBody>
          <a:bodyPr/>
          <a:lstStyle/>
          <a:p>
            <a:r>
              <a:rPr lang="zh-CN" altLang="en-US"/>
              <a:t>删除数组元素</a:t>
            </a:r>
          </a:p>
        </p:txBody>
      </p:sp>
      <p:sp>
        <p:nvSpPr>
          <p:cNvPr id="107523" name="Rectangle 3"/>
          <p:cNvSpPr>
            <a:spLocks noGrp="1" noChangeArrowheads="1"/>
          </p:cNvSpPr>
          <p:nvPr>
            <p:ph type="body" idx="1"/>
          </p:nvPr>
        </p:nvSpPr>
        <p:spPr/>
        <p:txBody>
          <a:bodyPr/>
          <a:lstStyle/>
          <a:p>
            <a:r>
              <a:rPr lang="en-US" altLang="zh-CN" sz="2800" dirty="0">
                <a:latin typeface="宋体" pitchFamily="2" charset="-122"/>
              </a:rPr>
              <a:t>arrayObject.pop() </a:t>
            </a:r>
          </a:p>
          <a:p>
            <a:endParaRPr lang="en-US" altLang="zh-CN" sz="2800" dirty="0">
              <a:latin typeface="宋体" pitchFamily="2" charset="-122"/>
            </a:endParaRPr>
          </a:p>
          <a:p>
            <a:r>
              <a:rPr lang="en-US" altLang="zh-CN" sz="2800" dirty="0">
                <a:latin typeface="宋体" pitchFamily="2" charset="-122"/>
              </a:rPr>
              <a:t>arrayObject.shift() </a:t>
            </a:r>
          </a:p>
          <a:p>
            <a:endParaRPr lang="en-US" altLang="zh-CN" sz="2800" dirty="0">
              <a:latin typeface="宋体" pitchFamily="2" charset="-122"/>
            </a:endParaRPr>
          </a:p>
          <a:p>
            <a:r>
              <a:rPr lang="en-US" altLang="zh-CN" sz="2800" dirty="0">
                <a:latin typeface="宋体" pitchFamily="2" charset="-122"/>
              </a:rPr>
              <a:t>arrayObject.splice(index,howmany)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08546" name="Rectangle 2"/>
          <p:cNvSpPr>
            <a:spLocks noGrp="1" noChangeArrowheads="1"/>
          </p:cNvSpPr>
          <p:nvPr>
            <p:ph type="title"/>
          </p:nvPr>
        </p:nvSpPr>
        <p:spPr/>
        <p:txBody>
          <a:bodyPr/>
          <a:lstStyle/>
          <a:p>
            <a:r>
              <a:rPr lang="zh-CN" altLang="en-US"/>
              <a:t>数组的截取或合并</a:t>
            </a:r>
          </a:p>
        </p:txBody>
      </p:sp>
      <p:sp>
        <p:nvSpPr>
          <p:cNvPr id="108547" name="Rectangle 3"/>
          <p:cNvSpPr>
            <a:spLocks noGrp="1" noChangeArrowheads="1"/>
          </p:cNvSpPr>
          <p:nvPr>
            <p:ph type="body" idx="1"/>
          </p:nvPr>
        </p:nvSpPr>
        <p:spPr/>
        <p:txBody>
          <a:bodyPr/>
          <a:lstStyle/>
          <a:p>
            <a:r>
              <a:rPr lang="en-US" altLang="zh-CN" sz="2800" dirty="0">
                <a:latin typeface="宋体" pitchFamily="2" charset="-122"/>
              </a:rPr>
              <a:t>arrayObject.slice(start[,end]) </a:t>
            </a:r>
          </a:p>
          <a:p>
            <a:endParaRPr lang="en-US" altLang="zh-CN" sz="2800" dirty="0">
              <a:latin typeface="宋体" pitchFamily="2" charset="-122"/>
            </a:endParaRPr>
          </a:p>
          <a:p>
            <a:r>
              <a:rPr lang="en-US" altLang="zh-CN" sz="2800" dirty="0">
                <a:latin typeface="宋体" pitchFamily="2" charset="-122"/>
              </a:rPr>
              <a:t>arrayObject.concat(arrayX,arrayX,......,arrayX)</a:t>
            </a:r>
          </a:p>
          <a:p>
            <a:endParaRPr lang="en-US" altLang="zh-CN" sz="2800" dirty="0">
              <a:latin typeface="宋体" pitchFamily="2" charset="-122"/>
            </a:endParaRPr>
          </a:p>
          <a:p>
            <a:r>
              <a:rPr lang="zh-CN" altLang="en-US" sz="2800" dirty="0">
                <a:latin typeface="宋体" pitchFamily="2" charset="-122"/>
              </a:rPr>
              <a:t>返回新数组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10594" name="Rectangle 2"/>
          <p:cNvSpPr>
            <a:spLocks noGrp="1" noChangeArrowheads="1"/>
          </p:cNvSpPr>
          <p:nvPr>
            <p:ph type="title"/>
          </p:nvPr>
        </p:nvSpPr>
        <p:spPr/>
        <p:txBody>
          <a:bodyPr/>
          <a:lstStyle/>
          <a:p>
            <a:r>
              <a:rPr lang="zh-CN" altLang="en-US"/>
              <a:t>连接数组元素</a:t>
            </a:r>
          </a:p>
        </p:txBody>
      </p:sp>
      <p:sp>
        <p:nvSpPr>
          <p:cNvPr id="110595" name="Rectangle 3"/>
          <p:cNvSpPr>
            <a:spLocks noGrp="1" noChangeArrowheads="1"/>
          </p:cNvSpPr>
          <p:nvPr>
            <p:ph type="body" idx="1"/>
          </p:nvPr>
        </p:nvSpPr>
        <p:spPr/>
        <p:txBody>
          <a:bodyPr/>
          <a:lstStyle/>
          <a:p>
            <a:r>
              <a:rPr lang="en-US" altLang="zh-CN" sz="2800" dirty="0">
                <a:latin typeface="宋体" pitchFamily="2" charset="-122"/>
              </a:rPr>
              <a:t>arrayObject.join(separator)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11618" name="Rectangle 2"/>
          <p:cNvSpPr>
            <a:spLocks noGrp="1" noChangeArrowheads="1"/>
          </p:cNvSpPr>
          <p:nvPr>
            <p:ph type="title"/>
          </p:nvPr>
        </p:nvSpPr>
        <p:spPr/>
        <p:txBody>
          <a:bodyPr/>
          <a:lstStyle/>
          <a:p>
            <a:r>
              <a:rPr lang="zh-CN" altLang="en-US"/>
              <a:t>切割字符串</a:t>
            </a:r>
          </a:p>
        </p:txBody>
      </p:sp>
      <p:sp>
        <p:nvSpPr>
          <p:cNvPr id="111619" name="Rectangle 3"/>
          <p:cNvSpPr>
            <a:spLocks noGrp="1" noChangeArrowheads="1"/>
          </p:cNvSpPr>
          <p:nvPr>
            <p:ph type="body" idx="1"/>
          </p:nvPr>
        </p:nvSpPr>
        <p:spPr/>
        <p:txBody>
          <a:bodyPr/>
          <a:lstStyle/>
          <a:p>
            <a:r>
              <a:rPr lang="en-US" altLang="zh-CN" sz="2800" dirty="0">
                <a:latin typeface="宋体" pitchFamily="2" charset="-122"/>
              </a:rPr>
              <a:t>stringObject.split(separator, howmany)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12642" name="Rectangle 2"/>
          <p:cNvSpPr>
            <a:spLocks noGrp="1" noChangeArrowheads="1"/>
          </p:cNvSpPr>
          <p:nvPr>
            <p:ph type="title"/>
          </p:nvPr>
        </p:nvSpPr>
        <p:spPr/>
        <p:txBody>
          <a:bodyPr/>
          <a:lstStyle/>
          <a:p>
            <a:r>
              <a:rPr lang="zh-CN" altLang="en-US"/>
              <a:t>文本下标</a:t>
            </a:r>
          </a:p>
        </p:txBody>
      </p:sp>
      <p:sp>
        <p:nvSpPr>
          <p:cNvPr id="112643" name="Rectangle 3"/>
          <p:cNvSpPr>
            <a:spLocks noGrp="1" noChangeArrowheads="1"/>
          </p:cNvSpPr>
          <p:nvPr>
            <p:ph type="body" idx="1"/>
          </p:nvPr>
        </p:nvSpPr>
        <p:spPr/>
        <p:txBody>
          <a:bodyPr/>
          <a:lstStyle/>
          <a:p>
            <a:r>
              <a:rPr lang="zh-CN" altLang="en-US" sz="2800" dirty="0">
                <a:latin typeface="宋体" pitchFamily="2" charset="-122"/>
              </a:rPr>
              <a:t>格式</a:t>
            </a:r>
            <a:r>
              <a:rPr lang="en-US" altLang="zh-CN" sz="2800" dirty="0">
                <a:latin typeface="宋体" pitchFamily="2" charset="-122"/>
              </a:rPr>
              <a:t>:</a:t>
            </a:r>
          </a:p>
          <a:p>
            <a:pPr>
              <a:buFont typeface="Wingdings" pitchFamily="2" charset="2"/>
              <a:buNone/>
            </a:pPr>
            <a:endParaRPr lang="en-US" altLang="zh-CN" sz="2800" dirty="0">
              <a:latin typeface="宋体" pitchFamily="2" charset="-122"/>
            </a:endParaRPr>
          </a:p>
          <a:p>
            <a:pPr>
              <a:buFont typeface="Wingdings" pitchFamily="2" charset="2"/>
              <a:buNone/>
            </a:pPr>
            <a:r>
              <a:rPr lang="en-US" altLang="zh-CN" sz="2800" dirty="0">
                <a:latin typeface="宋体" pitchFamily="2" charset="-122"/>
              </a:rPr>
              <a:t>	arr[‘key’]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4338" name="Rectangle 2"/>
          <p:cNvSpPr>
            <a:spLocks noGrp="1" noChangeArrowheads="1"/>
          </p:cNvSpPr>
          <p:nvPr>
            <p:ph type="title"/>
          </p:nvPr>
        </p:nvSpPr>
        <p:spPr/>
        <p:txBody>
          <a:bodyPr/>
          <a:lstStyle/>
          <a:p>
            <a:r>
              <a:rPr lang="zh-CN" altLang="en-US">
                <a:latin typeface="宋体" pitchFamily="2" charset="-122"/>
              </a:rPr>
              <a:t>使用</a:t>
            </a:r>
            <a:r>
              <a:rPr lang="en-US" altLang="zh-CN" dirty="0">
                <a:latin typeface="宋体" pitchFamily="2" charset="-122"/>
              </a:rPr>
              <a:t>&lt;script&gt;</a:t>
            </a:r>
            <a:r>
              <a:rPr lang="zh-CN" altLang="en-US">
                <a:latin typeface="宋体" pitchFamily="2" charset="-122"/>
              </a:rPr>
              <a:t>标签</a:t>
            </a:r>
          </a:p>
        </p:txBody>
      </p:sp>
      <p:sp>
        <p:nvSpPr>
          <p:cNvPr id="14339" name="Rectangle 3"/>
          <p:cNvSpPr>
            <a:spLocks noGrp="1" noChangeArrowheads="1"/>
          </p:cNvSpPr>
          <p:nvPr>
            <p:ph type="body" idx="1"/>
          </p:nvPr>
        </p:nvSpPr>
        <p:spPr/>
        <p:txBody>
          <a:bodyPr/>
          <a:lstStyle/>
          <a:p>
            <a:r>
              <a:rPr lang="zh-CN" altLang="en-US" sz="2800" dirty="0">
                <a:latin typeface="宋体" pitchFamily="2" charset="-122"/>
              </a:rPr>
              <a:t>标签：</a:t>
            </a:r>
            <a:r>
              <a:rPr lang="en-US" altLang="zh-CN" sz="2800" dirty="0">
                <a:latin typeface="宋体" pitchFamily="2" charset="-122"/>
              </a:rPr>
              <a:t>&lt;script&gt;&lt;/script&gt;</a:t>
            </a:r>
          </a:p>
          <a:p>
            <a:r>
              <a:rPr lang="zh-CN" altLang="en-US" sz="2800" dirty="0">
                <a:latin typeface="宋体" pitchFamily="2" charset="-122"/>
              </a:rPr>
              <a:t>属性：</a:t>
            </a:r>
          </a:p>
          <a:p>
            <a:endParaRPr lang="zh-CN" altLang="en-US" sz="2800" dirty="0">
              <a:latin typeface="宋体" pitchFamily="2" charset="-122"/>
            </a:endParaRPr>
          </a:p>
          <a:p>
            <a:pPr>
              <a:buFont typeface="Wingdings" pitchFamily="2" charset="2"/>
              <a:buNone/>
            </a:pPr>
            <a:r>
              <a:rPr lang="zh-CN" altLang="en-US" sz="2800" dirty="0">
                <a:latin typeface="宋体" pitchFamily="2" charset="-122"/>
              </a:rPr>
              <a:t>		</a:t>
            </a:r>
            <a:r>
              <a:rPr lang="en-US" altLang="zh-CN" sz="2800" dirty="0">
                <a:latin typeface="宋体" pitchFamily="2" charset="-122"/>
              </a:rPr>
              <a:t>language</a:t>
            </a:r>
            <a:r>
              <a:rPr lang="zh-CN" altLang="en-US" sz="2800" dirty="0">
                <a:latin typeface="宋体" pitchFamily="2" charset="-122"/>
              </a:rPr>
              <a:t>：	脚本语言</a:t>
            </a:r>
          </a:p>
          <a:p>
            <a:pPr>
              <a:buFont typeface="Wingdings" pitchFamily="2" charset="2"/>
              <a:buNone/>
            </a:pPr>
            <a:r>
              <a:rPr lang="zh-CN" altLang="en-US" sz="2800" dirty="0">
                <a:latin typeface="宋体" pitchFamily="2" charset="-122"/>
              </a:rPr>
              <a:t>		</a:t>
            </a:r>
            <a:r>
              <a:rPr lang="en-US" altLang="zh-CN" sz="2800" dirty="0">
                <a:latin typeface="宋体" pitchFamily="2" charset="-122"/>
              </a:rPr>
              <a:t>src</a:t>
            </a:r>
            <a:r>
              <a:rPr lang="zh-CN" altLang="en-US" sz="2800" dirty="0">
                <a:latin typeface="宋体" pitchFamily="2" charset="-122"/>
              </a:rPr>
              <a:t>：		加载位置</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14690" name="Rectangle 2"/>
          <p:cNvSpPr>
            <a:spLocks noGrp="1" noChangeArrowheads="1"/>
          </p:cNvSpPr>
          <p:nvPr>
            <p:ph type="title"/>
          </p:nvPr>
        </p:nvSpPr>
        <p:spPr/>
        <p:txBody>
          <a:bodyPr/>
          <a:lstStyle/>
          <a:p>
            <a:r>
              <a:rPr lang="zh-CN" altLang="en-US"/>
              <a:t>文本下标</a:t>
            </a:r>
          </a:p>
        </p:txBody>
      </p:sp>
      <p:sp>
        <p:nvSpPr>
          <p:cNvPr id="114691" name="Rectangle 3"/>
          <p:cNvSpPr>
            <a:spLocks noGrp="1" noChangeArrowheads="1"/>
          </p:cNvSpPr>
          <p:nvPr>
            <p:ph type="body" idx="1"/>
          </p:nvPr>
        </p:nvSpPr>
        <p:spPr/>
        <p:txBody>
          <a:bodyPr/>
          <a:lstStyle/>
          <a:p>
            <a:r>
              <a:rPr lang="zh-CN" altLang="en-US" sz="2800">
                <a:latin typeface="宋体" pitchFamily="2" charset="-122"/>
              </a:rPr>
              <a:t>文本下标的数组元素不计入数组长度</a:t>
            </a:r>
          </a:p>
          <a:p>
            <a:endParaRPr lang="zh-CN" altLang="en-US" sz="2800">
              <a:latin typeface="宋体" pitchFamily="2" charset="-122"/>
            </a:endParaRPr>
          </a:p>
          <a:p>
            <a:r>
              <a:rPr lang="zh-CN" altLang="en-US" sz="2800">
                <a:latin typeface="宋体" pitchFamily="2" charset="-122"/>
              </a:rPr>
              <a:t>需要使用</a:t>
            </a:r>
            <a:r>
              <a:rPr lang="en-US" altLang="zh-CN" sz="2800" dirty="0">
                <a:latin typeface="宋体" pitchFamily="2" charset="-122"/>
              </a:rPr>
              <a:t>for...in</a:t>
            </a:r>
            <a:r>
              <a:rPr lang="zh-CN" altLang="en-US" sz="2800">
                <a:latin typeface="宋体" pitchFamily="2" charset="-122"/>
              </a:rPr>
              <a:t>语句进行遍历</a:t>
            </a:r>
          </a:p>
          <a:p>
            <a:endParaRPr lang="zh-CN" altLang="en-US" sz="2800">
              <a:latin typeface="宋体" pitchFamily="2" charset="-122"/>
            </a:endParaRPr>
          </a:p>
          <a:p>
            <a:r>
              <a:rPr lang="zh-CN" altLang="en-US" sz="2800">
                <a:latin typeface="宋体" pitchFamily="2" charset="-122"/>
              </a:rPr>
              <a:t>可以使用对象名</a:t>
            </a:r>
            <a:r>
              <a:rPr lang="en-US" altLang="zh-CN" sz="2800" dirty="0">
                <a:latin typeface="宋体" pitchFamily="2" charset="-122"/>
              </a:rPr>
              <a:t>.</a:t>
            </a:r>
            <a:r>
              <a:rPr lang="zh-CN" altLang="en-US" sz="2800">
                <a:latin typeface="宋体" pitchFamily="2" charset="-122"/>
              </a:rPr>
              <a:t>调用文本下标元素</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68610" name="Rectangle 2"/>
          <p:cNvSpPr>
            <a:spLocks noGrp="1" noChangeArrowheads="1"/>
          </p:cNvSpPr>
          <p:nvPr>
            <p:ph type="title"/>
          </p:nvPr>
        </p:nvSpPr>
        <p:spPr/>
        <p:txBody>
          <a:bodyPr/>
          <a:lstStyle/>
          <a:p>
            <a:r>
              <a:rPr lang="en-US" altLang="zh-CN" dirty="0">
                <a:latin typeface="宋体" pitchFamily="2" charset="-122"/>
              </a:rPr>
              <a:t>Option</a:t>
            </a:r>
          </a:p>
        </p:txBody>
      </p:sp>
      <p:sp>
        <p:nvSpPr>
          <p:cNvPr id="68611" name="Rectangle 3"/>
          <p:cNvSpPr>
            <a:spLocks noGrp="1" noChangeArrowheads="1"/>
          </p:cNvSpPr>
          <p:nvPr>
            <p:ph type="body" idx="1"/>
          </p:nvPr>
        </p:nvSpPr>
        <p:spPr/>
        <p:txBody>
          <a:bodyPr/>
          <a:lstStyle/>
          <a:p>
            <a:r>
              <a:rPr lang="en-US" altLang="zh-CN" sz="2800" dirty="0">
                <a:latin typeface="宋体" pitchFamily="2" charset="-122"/>
              </a:rPr>
              <a:t>var </a:t>
            </a:r>
            <a:r>
              <a:rPr lang="zh-CN" altLang="en-US" sz="2800" dirty="0">
                <a:latin typeface="宋体" pitchFamily="2" charset="-122"/>
              </a:rPr>
              <a:t>对象</a:t>
            </a:r>
            <a:r>
              <a:rPr lang="en-US" altLang="zh-CN" sz="2800" dirty="0">
                <a:latin typeface="宋体" pitchFamily="2" charset="-122"/>
              </a:rPr>
              <a:t>=new Option(</a:t>
            </a:r>
            <a:r>
              <a:rPr lang="zh-CN" altLang="en-US" sz="2800" dirty="0">
                <a:latin typeface="宋体" pitchFamily="2" charset="-122"/>
              </a:rPr>
              <a:t>文本</a:t>
            </a:r>
            <a:r>
              <a:rPr lang="en-US" altLang="zh-CN" sz="2800" dirty="0">
                <a:latin typeface="宋体" pitchFamily="2" charset="-122"/>
              </a:rPr>
              <a:t>[,</a:t>
            </a:r>
            <a:r>
              <a:rPr lang="zh-CN" altLang="en-US" sz="2800" dirty="0">
                <a:latin typeface="宋体" pitchFamily="2" charset="-122"/>
              </a:rPr>
              <a:t>值</a:t>
            </a:r>
            <a:r>
              <a:rPr lang="en-US" altLang="zh-CN" sz="2800" dirty="0">
                <a:latin typeface="宋体" pitchFamily="2" charset="-122"/>
              </a:rPr>
              <a:t>]);</a:t>
            </a:r>
          </a:p>
          <a:p>
            <a:endParaRPr lang="en-US" altLang="zh-CN" sz="2800" dirty="0">
              <a:latin typeface="宋体" pitchFamily="2" charset="-122"/>
            </a:endParaRPr>
          </a:p>
          <a:p>
            <a:r>
              <a:rPr lang="zh-CN" altLang="en-US" sz="2800" dirty="0">
                <a:latin typeface="宋体" pitchFamily="2" charset="-122"/>
              </a:rPr>
              <a:t>对象名</a:t>
            </a:r>
            <a:r>
              <a:rPr lang="en-US" altLang="zh-CN" sz="2800" dirty="0">
                <a:latin typeface="宋体" pitchFamily="2" charset="-122"/>
              </a:rPr>
              <a:t>.options</a:t>
            </a:r>
          </a:p>
          <a:p>
            <a:endParaRPr lang="en-US" altLang="zh-CN" sz="2800" dirty="0">
              <a:latin typeface="宋体" pitchFamily="2" charset="-122"/>
            </a:endParaRPr>
          </a:p>
          <a:p>
            <a:r>
              <a:rPr lang="en-US" altLang="zh-CN" sz="2800" dirty="0">
                <a:latin typeface="宋体" pitchFamily="2" charset="-122"/>
              </a:rPr>
              <a:t>options:</a:t>
            </a:r>
            <a:r>
              <a:rPr lang="zh-CN" altLang="en-US" sz="2800" dirty="0">
                <a:latin typeface="宋体" pitchFamily="2" charset="-122"/>
              </a:rPr>
              <a:t>选项对象集合</a:t>
            </a:r>
          </a:p>
          <a:p>
            <a:endParaRPr lang="zh-CN" altLang="en-US" sz="2800" dirty="0">
              <a:latin typeface="宋体" pitchFamily="2" charset="-122"/>
            </a:endParaRPr>
          </a:p>
          <a:p>
            <a:r>
              <a:rPr lang="zh-CN" altLang="en-US" sz="2800" dirty="0">
                <a:latin typeface="宋体" pitchFamily="2" charset="-122"/>
              </a:rPr>
              <a:t>对象名</a:t>
            </a:r>
            <a:r>
              <a:rPr lang="en-US" altLang="zh-CN" sz="2800" dirty="0">
                <a:latin typeface="宋体" pitchFamily="2" charset="-122"/>
              </a:rPr>
              <a:t>.options.add(</a:t>
            </a:r>
            <a:r>
              <a:rPr lang="zh-CN" altLang="en-US" sz="2800" dirty="0">
                <a:latin typeface="宋体" pitchFamily="2" charset="-122"/>
              </a:rPr>
              <a:t>选项对象</a:t>
            </a:r>
            <a:r>
              <a:rPr lang="en-US" altLang="zh-CN" sz="2800" dirty="0">
                <a:latin typeface="宋体" pitchFamily="2" charset="-122"/>
              </a:rPr>
              <a:t>) </a:t>
            </a:r>
            <a:r>
              <a:rPr lang="zh-CN" altLang="en-US" sz="2800" dirty="0">
                <a:latin typeface="宋体" pitchFamily="2" charset="-122"/>
              </a:rPr>
              <a:t>添加选项</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34146" name="Rectangle 2"/>
          <p:cNvSpPr>
            <a:spLocks noGrp="1" noChangeArrowheads="1"/>
          </p:cNvSpPr>
          <p:nvPr>
            <p:ph type="title"/>
          </p:nvPr>
        </p:nvSpPr>
        <p:spPr/>
        <p:txBody>
          <a:bodyPr/>
          <a:lstStyle/>
          <a:p>
            <a:r>
              <a:rPr lang="zh-CN" altLang="en-US">
                <a:latin typeface="宋体" pitchFamily="2" charset="-122"/>
              </a:rPr>
              <a:t>事件编程</a:t>
            </a:r>
          </a:p>
        </p:txBody>
      </p:sp>
      <p:sp>
        <p:nvSpPr>
          <p:cNvPr id="134147" name="Rectangle 3"/>
          <p:cNvSpPr>
            <a:spLocks noGrp="1" noChangeArrowheads="1"/>
          </p:cNvSpPr>
          <p:nvPr>
            <p:ph type="body" idx="1"/>
          </p:nvPr>
        </p:nvSpPr>
        <p:spPr/>
        <p:txBody>
          <a:bodyPr/>
          <a:lstStyle/>
          <a:p>
            <a:r>
              <a:rPr lang="zh-CN" altLang="en-US" sz="2800">
                <a:latin typeface="宋体" pitchFamily="2" charset="-122"/>
              </a:rPr>
              <a:t>事件处理程序</a:t>
            </a:r>
          </a:p>
          <a:p>
            <a:r>
              <a:rPr lang="zh-CN" altLang="en-US" sz="2800">
                <a:latin typeface="宋体" pitchFamily="2" charset="-122"/>
              </a:rPr>
              <a:t>常用事件</a:t>
            </a:r>
          </a:p>
          <a:p>
            <a:r>
              <a:rPr lang="zh-CN" altLang="en-US" sz="2800">
                <a:latin typeface="宋体" pitchFamily="2" charset="-122"/>
              </a:rPr>
              <a:t>绑定事件方式</a:t>
            </a:r>
          </a:p>
          <a:p>
            <a:r>
              <a:rPr lang="zh-CN" altLang="en-US" sz="2800">
                <a:latin typeface="宋体" pitchFamily="2" charset="-122"/>
              </a:rPr>
              <a:t>事件冒泡</a:t>
            </a:r>
          </a:p>
          <a:p>
            <a:r>
              <a:rPr lang="zh-CN" altLang="en-US" sz="2800">
                <a:latin typeface="宋体" pitchFamily="2" charset="-122"/>
              </a:rPr>
              <a:t>默认行为</a:t>
            </a:r>
          </a:p>
          <a:p>
            <a:r>
              <a:rPr lang="zh-CN" altLang="en-US" sz="2800">
                <a:latin typeface="宋体" pitchFamily="2" charset="-122"/>
              </a:rPr>
              <a:t>事件对象示例</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15714" name="Rectangle 2"/>
          <p:cNvSpPr>
            <a:spLocks noGrp="1" noChangeArrowheads="1"/>
          </p:cNvSpPr>
          <p:nvPr>
            <p:ph type="title"/>
          </p:nvPr>
        </p:nvSpPr>
        <p:spPr/>
        <p:txBody>
          <a:bodyPr/>
          <a:lstStyle/>
          <a:p>
            <a:r>
              <a:rPr lang="zh-CN" altLang="en-US"/>
              <a:t>事件处理程序</a:t>
            </a:r>
          </a:p>
        </p:txBody>
      </p:sp>
      <p:sp>
        <p:nvSpPr>
          <p:cNvPr id="115715" name="Rectangle 3"/>
          <p:cNvSpPr>
            <a:spLocks noGrp="1" noChangeArrowheads="1"/>
          </p:cNvSpPr>
          <p:nvPr>
            <p:ph type="body" idx="1"/>
          </p:nvPr>
        </p:nvSpPr>
        <p:spPr/>
        <p:txBody>
          <a:bodyPr/>
          <a:lstStyle/>
          <a:p>
            <a:r>
              <a:rPr lang="zh-CN" altLang="en-US" sz="2800">
                <a:latin typeface="宋体" pitchFamily="2" charset="-122"/>
              </a:rPr>
              <a:t>直接在 </a:t>
            </a:r>
            <a:r>
              <a:rPr lang="en-US" altLang="zh-CN" sz="2800" dirty="0">
                <a:latin typeface="宋体" pitchFamily="2" charset="-122"/>
              </a:rPr>
              <a:t>HTML </a:t>
            </a:r>
            <a:r>
              <a:rPr lang="zh-CN" altLang="en-US" sz="2800">
                <a:latin typeface="宋体" pitchFamily="2" charset="-122"/>
              </a:rPr>
              <a:t>标记中指定，是应用最普遍的方法</a:t>
            </a:r>
          </a:p>
          <a:p>
            <a:pPr lvl="1">
              <a:buFontTx/>
              <a:buNone/>
            </a:pPr>
            <a:endParaRPr lang="zh-CN" altLang="en-US" sz="2800">
              <a:latin typeface="宋体" pitchFamily="2" charset="-122"/>
            </a:endParaRPr>
          </a:p>
          <a:p>
            <a:pPr lvl="1">
              <a:buFontTx/>
              <a:buNone/>
            </a:pPr>
            <a:r>
              <a:rPr lang="en-US" altLang="zh-CN" sz="2800" dirty="0">
                <a:latin typeface="宋体" pitchFamily="2" charset="-122"/>
              </a:rPr>
              <a:t>&lt;</a:t>
            </a:r>
            <a:r>
              <a:rPr lang="zh-CN" altLang="en-US" sz="2800">
                <a:latin typeface="宋体" pitchFamily="2" charset="-122"/>
              </a:rPr>
              <a:t>标记 </a:t>
            </a:r>
            <a:r>
              <a:rPr lang="en-US" altLang="zh-CN" sz="2800" dirty="0">
                <a:latin typeface="宋体" pitchFamily="2" charset="-122"/>
              </a:rPr>
              <a:t>... ... </a:t>
            </a:r>
            <a:r>
              <a:rPr lang="zh-CN" altLang="en-US" sz="2800">
                <a:latin typeface="宋体" pitchFamily="2" charset="-122"/>
              </a:rPr>
              <a:t>事件</a:t>
            </a:r>
            <a:r>
              <a:rPr lang="en-US" altLang="zh-CN" sz="2800" dirty="0">
                <a:latin typeface="宋体" pitchFamily="2" charset="-122"/>
              </a:rPr>
              <a:t>="</a:t>
            </a:r>
            <a:r>
              <a:rPr lang="zh-CN" altLang="en-US" sz="2800">
                <a:latin typeface="宋体" pitchFamily="2" charset="-122"/>
              </a:rPr>
              <a:t>事件处理程序</a:t>
            </a:r>
            <a:r>
              <a:rPr lang="en-US" altLang="zh-CN" sz="2800" dirty="0">
                <a:latin typeface="宋体" pitchFamily="2" charset="-122"/>
              </a:rPr>
              <a:t>"&gt;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16738" name="Rectangle 2"/>
          <p:cNvSpPr>
            <a:spLocks noGrp="1" noChangeArrowheads="1"/>
          </p:cNvSpPr>
          <p:nvPr>
            <p:ph type="title"/>
          </p:nvPr>
        </p:nvSpPr>
        <p:spPr/>
        <p:txBody>
          <a:bodyPr/>
          <a:lstStyle/>
          <a:p>
            <a:r>
              <a:rPr lang="zh-CN" altLang="en-US"/>
              <a:t>常用事件列表</a:t>
            </a:r>
          </a:p>
        </p:txBody>
      </p:sp>
      <p:sp>
        <p:nvSpPr>
          <p:cNvPr id="116739" name="Rectangle 3"/>
          <p:cNvSpPr>
            <a:spLocks noGrp="1" noChangeArrowheads="1"/>
          </p:cNvSpPr>
          <p:nvPr>
            <p:ph type="body" idx="1"/>
          </p:nvPr>
        </p:nvSpPr>
        <p:spPr/>
        <p:txBody>
          <a:bodyPr/>
          <a:lstStyle/>
          <a:p>
            <a:r>
              <a:rPr lang="en-US" altLang="zh-CN" sz="2800" dirty="0">
                <a:latin typeface="宋体" pitchFamily="2" charset="-122"/>
              </a:rPr>
              <a:t>onLoad</a:t>
            </a:r>
          </a:p>
          <a:p>
            <a:r>
              <a:rPr lang="en-US" altLang="zh-CN" sz="2800" dirty="0">
                <a:latin typeface="宋体" pitchFamily="2" charset="-122"/>
              </a:rPr>
              <a:t>onUnload</a:t>
            </a:r>
          </a:p>
          <a:p>
            <a:r>
              <a:rPr lang="en-US" altLang="zh-CN" sz="2800" dirty="0">
                <a:latin typeface="宋体" pitchFamily="2" charset="-122"/>
              </a:rPr>
              <a:t>onBlur		</a:t>
            </a:r>
          </a:p>
          <a:p>
            <a:r>
              <a:rPr lang="en-US" altLang="zh-CN" sz="2800" dirty="0">
                <a:latin typeface="宋体" pitchFamily="2" charset="-122"/>
              </a:rPr>
              <a:t>onFocus</a:t>
            </a:r>
          </a:p>
          <a:p>
            <a:r>
              <a:rPr lang="en-US" altLang="zh-CN" sz="2800" dirty="0">
                <a:latin typeface="宋体" pitchFamily="2" charset="-122"/>
              </a:rPr>
              <a:t>onClick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17762" name="Rectangle 2"/>
          <p:cNvSpPr>
            <a:spLocks noGrp="1" noChangeArrowheads="1"/>
          </p:cNvSpPr>
          <p:nvPr>
            <p:ph type="title"/>
          </p:nvPr>
        </p:nvSpPr>
        <p:spPr/>
        <p:txBody>
          <a:bodyPr/>
          <a:lstStyle/>
          <a:p>
            <a:r>
              <a:rPr lang="zh-CN" altLang="en-US"/>
              <a:t>常用事件列表</a:t>
            </a:r>
          </a:p>
        </p:txBody>
      </p:sp>
      <p:sp>
        <p:nvSpPr>
          <p:cNvPr id="117763" name="Rectangle 3"/>
          <p:cNvSpPr>
            <a:spLocks noGrp="1" noChangeArrowheads="1"/>
          </p:cNvSpPr>
          <p:nvPr>
            <p:ph type="body" idx="1"/>
          </p:nvPr>
        </p:nvSpPr>
        <p:spPr/>
        <p:txBody>
          <a:bodyPr/>
          <a:lstStyle/>
          <a:p>
            <a:r>
              <a:rPr lang="en-US" altLang="zh-CN" sz="2800" dirty="0">
                <a:latin typeface="宋体" pitchFamily="2" charset="-122"/>
              </a:rPr>
              <a:t>onMouseOver</a:t>
            </a:r>
          </a:p>
          <a:p>
            <a:r>
              <a:rPr lang="en-US" altLang="zh-CN" sz="2800" dirty="0">
                <a:latin typeface="宋体" pitchFamily="2" charset="-122"/>
              </a:rPr>
              <a:t>onMouseOut</a:t>
            </a:r>
          </a:p>
          <a:p>
            <a:r>
              <a:rPr lang="en-US" altLang="zh-CN" sz="2800" dirty="0">
                <a:latin typeface="宋体" pitchFamily="2" charset="-122"/>
              </a:rPr>
              <a:t>onMouseDown</a:t>
            </a:r>
          </a:p>
          <a:p>
            <a:r>
              <a:rPr lang="en-US" altLang="zh-CN" sz="2800" dirty="0">
                <a:latin typeface="宋体" pitchFamily="2" charset="-122"/>
              </a:rPr>
              <a:t>onMouseUp</a:t>
            </a:r>
          </a:p>
          <a:p>
            <a:r>
              <a:rPr lang="en-US" altLang="zh-CN" sz="2800" dirty="0">
                <a:latin typeface="宋体" pitchFamily="2" charset="-122"/>
              </a:rPr>
              <a:t>onMouseMove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18786" name="Rectangle 2"/>
          <p:cNvSpPr>
            <a:spLocks noGrp="1" noChangeArrowheads="1"/>
          </p:cNvSpPr>
          <p:nvPr>
            <p:ph type="title"/>
          </p:nvPr>
        </p:nvSpPr>
        <p:spPr/>
        <p:txBody>
          <a:bodyPr/>
          <a:lstStyle/>
          <a:p>
            <a:r>
              <a:rPr lang="zh-CN" altLang="en-US"/>
              <a:t>常用事件列表</a:t>
            </a:r>
          </a:p>
        </p:txBody>
      </p:sp>
      <p:sp>
        <p:nvSpPr>
          <p:cNvPr id="118787" name="Rectangle 3"/>
          <p:cNvSpPr>
            <a:spLocks noGrp="1" noChangeArrowheads="1"/>
          </p:cNvSpPr>
          <p:nvPr>
            <p:ph type="body" idx="1"/>
          </p:nvPr>
        </p:nvSpPr>
        <p:spPr/>
        <p:txBody>
          <a:bodyPr/>
          <a:lstStyle/>
          <a:p>
            <a:r>
              <a:rPr lang="en-US" altLang="zh-CN" sz="2800" dirty="0">
                <a:latin typeface="宋体" pitchFamily="2" charset="-122"/>
              </a:rPr>
              <a:t>onChange		</a:t>
            </a:r>
          </a:p>
          <a:p>
            <a:r>
              <a:rPr lang="en-US" altLang="zh-CN" sz="2800" dirty="0">
                <a:latin typeface="宋体" pitchFamily="2" charset="-122"/>
              </a:rPr>
              <a:t>onSelect	</a:t>
            </a:r>
          </a:p>
          <a:p>
            <a:r>
              <a:rPr lang="en-US" altLang="zh-CN" sz="2800" dirty="0">
                <a:latin typeface="宋体" pitchFamily="2" charset="-122"/>
              </a:rPr>
              <a:t>onkeypress	</a:t>
            </a:r>
          </a:p>
          <a:p>
            <a:r>
              <a:rPr lang="en-US" altLang="zh-CN" sz="2800" dirty="0">
                <a:latin typeface="宋体" pitchFamily="2" charset="-122"/>
              </a:rPr>
              <a:t>onkeydown</a:t>
            </a:r>
          </a:p>
          <a:p>
            <a:r>
              <a:rPr lang="en-US" altLang="zh-CN" sz="2800" dirty="0">
                <a:latin typeface="宋体" pitchFamily="2" charset="-122"/>
              </a:rPr>
              <a:t>onkeyup 	</a:t>
            </a:r>
          </a:p>
          <a:p>
            <a:r>
              <a:rPr lang="en-US" altLang="zh-CN" sz="2800" dirty="0">
                <a:latin typeface="宋体" pitchFamily="2" charset="-122"/>
              </a:rPr>
              <a:t>onSubmit	</a:t>
            </a:r>
          </a:p>
          <a:p>
            <a:r>
              <a:rPr lang="en-US" altLang="zh-CN" sz="2800" dirty="0">
                <a:latin typeface="宋体" pitchFamily="2" charset="-122"/>
              </a:rPr>
              <a:t>onReset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35170" name="Rectangle 2"/>
          <p:cNvSpPr>
            <a:spLocks noGrp="1" noChangeArrowheads="1"/>
          </p:cNvSpPr>
          <p:nvPr>
            <p:ph type="title"/>
          </p:nvPr>
        </p:nvSpPr>
        <p:spPr/>
        <p:txBody>
          <a:bodyPr/>
          <a:lstStyle/>
          <a:p>
            <a:r>
              <a:rPr lang="zh-CN" altLang="en-US"/>
              <a:t>绑定事件方式</a:t>
            </a:r>
          </a:p>
        </p:txBody>
      </p:sp>
      <p:sp>
        <p:nvSpPr>
          <p:cNvPr id="135171" name="Rectangle 3"/>
          <p:cNvSpPr>
            <a:spLocks noGrp="1" noChangeArrowheads="1"/>
          </p:cNvSpPr>
          <p:nvPr>
            <p:ph type="body" idx="1"/>
          </p:nvPr>
        </p:nvSpPr>
        <p:spPr/>
        <p:txBody>
          <a:bodyPr/>
          <a:lstStyle/>
          <a:p>
            <a:r>
              <a:rPr lang="zh-CN" altLang="en-US" sz="2800">
                <a:latin typeface="宋体" pitchFamily="2" charset="-122"/>
              </a:rPr>
              <a:t>行内绑定</a:t>
            </a:r>
          </a:p>
          <a:p>
            <a:endParaRPr lang="zh-CN" altLang="en-US" sz="2800">
              <a:latin typeface="宋体" pitchFamily="2" charset="-122"/>
            </a:endParaRPr>
          </a:p>
          <a:p>
            <a:r>
              <a:rPr lang="zh-CN" altLang="en-US" sz="2800">
                <a:latin typeface="宋体" pitchFamily="2" charset="-122"/>
              </a:rPr>
              <a:t>动态绑定</a:t>
            </a:r>
          </a:p>
          <a:p>
            <a:endParaRPr lang="zh-CN" altLang="en-US" sz="2800">
              <a:latin typeface="宋体" pitchFamily="2" charset="-122"/>
            </a:endParaRPr>
          </a:p>
          <a:p>
            <a:r>
              <a:rPr lang="zh-CN" altLang="en-US" sz="2800">
                <a:latin typeface="宋体" pitchFamily="2" charset="-122"/>
              </a:rPr>
              <a:t>事件监听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36194" name="Rectangle 2"/>
          <p:cNvSpPr>
            <a:spLocks noGrp="1" noChangeArrowheads="1"/>
          </p:cNvSpPr>
          <p:nvPr>
            <p:ph type="title"/>
          </p:nvPr>
        </p:nvSpPr>
        <p:spPr/>
        <p:txBody>
          <a:bodyPr/>
          <a:lstStyle/>
          <a:p>
            <a:r>
              <a:rPr lang="zh-CN" altLang="en-US"/>
              <a:t>冒泡模型</a:t>
            </a:r>
          </a:p>
        </p:txBody>
      </p:sp>
      <p:sp>
        <p:nvSpPr>
          <p:cNvPr id="136195" name="Rectangle 3"/>
          <p:cNvSpPr>
            <a:spLocks noGrp="1" noChangeArrowheads="1"/>
          </p:cNvSpPr>
          <p:nvPr>
            <p:ph type="body" idx="1"/>
          </p:nvPr>
        </p:nvSpPr>
        <p:spPr/>
        <p:txBody>
          <a:bodyPr/>
          <a:lstStyle/>
          <a:p>
            <a:r>
              <a:rPr lang="zh-CN" altLang="en-US" sz="2800">
                <a:latin typeface="宋体" pitchFamily="2" charset="-122"/>
              </a:rPr>
              <a:t>事件冒泡是指事件响应时会上水冒一样上升至最顶级元素</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dirty="0">
                <a:latin typeface="宋体" pitchFamily="2" charset="-122"/>
              </a:rPr>
              <a:t>&lt;div&gt;</a:t>
            </a:r>
          </a:p>
          <a:p>
            <a:pPr>
              <a:buFont typeface="Wingdings" pitchFamily="2" charset="2"/>
              <a:buNone/>
            </a:pPr>
            <a:r>
              <a:rPr lang="en-US" altLang="zh-CN" sz="2800" dirty="0">
                <a:latin typeface="宋体" pitchFamily="2" charset="-122"/>
              </a:rPr>
              <a:t>		&lt;div&gt;</a:t>
            </a:r>
          </a:p>
          <a:p>
            <a:pPr>
              <a:buFont typeface="Wingdings" pitchFamily="2" charset="2"/>
              <a:buNone/>
            </a:pPr>
            <a:r>
              <a:rPr lang="en-US" altLang="zh-CN" sz="2800" dirty="0">
                <a:latin typeface="宋体" pitchFamily="2" charset="-122"/>
              </a:rPr>
              <a:t>			&lt;div&gt;click&lt;/div&gt;</a:t>
            </a:r>
          </a:p>
          <a:p>
            <a:pPr>
              <a:buFont typeface="Wingdings" pitchFamily="2" charset="2"/>
              <a:buNone/>
            </a:pPr>
            <a:r>
              <a:rPr lang="en-US" altLang="zh-CN" sz="2800" dirty="0">
                <a:latin typeface="宋体" pitchFamily="2" charset="-122"/>
              </a:rPr>
              <a:t>		&lt;/div&gt;</a:t>
            </a:r>
          </a:p>
          <a:p>
            <a:pPr>
              <a:buFont typeface="Wingdings" pitchFamily="2" charset="2"/>
              <a:buNone/>
            </a:pPr>
            <a:r>
              <a:rPr lang="en-US" altLang="zh-CN" sz="2800" dirty="0">
                <a:latin typeface="宋体" pitchFamily="2" charset="-122"/>
              </a:rPr>
              <a:t>	&lt;div&gt;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19810" name="Rectangle 2"/>
          <p:cNvSpPr>
            <a:spLocks noGrp="1" noChangeArrowheads="1"/>
          </p:cNvSpPr>
          <p:nvPr>
            <p:ph type="title"/>
          </p:nvPr>
        </p:nvSpPr>
        <p:spPr/>
        <p:txBody>
          <a:bodyPr/>
          <a:lstStyle/>
          <a:p>
            <a:r>
              <a:rPr lang="zh-CN" altLang="en-US"/>
              <a:t>浏览器对象模型</a:t>
            </a:r>
            <a:r>
              <a:rPr lang="en-US" altLang="zh-CN" dirty="0"/>
              <a:t>(BOM)</a:t>
            </a:r>
          </a:p>
        </p:txBody>
      </p:sp>
      <p:sp>
        <p:nvSpPr>
          <p:cNvPr id="119811" name="Rectangle 3"/>
          <p:cNvSpPr>
            <a:spLocks noGrp="1" noChangeArrowheads="1"/>
          </p:cNvSpPr>
          <p:nvPr>
            <p:ph type="body" idx="1"/>
          </p:nvPr>
        </p:nvSpPr>
        <p:spPr/>
        <p:txBody>
          <a:bodyPr/>
          <a:lstStyle/>
          <a:p>
            <a:r>
              <a:rPr lang="en-US" altLang="zh-CN" sz="2800" dirty="0">
                <a:latin typeface="宋体" pitchFamily="2" charset="-122"/>
              </a:rPr>
              <a:t>window		</a:t>
            </a:r>
          </a:p>
          <a:p>
            <a:pPr>
              <a:buFont typeface="Wingdings" pitchFamily="2" charset="2"/>
              <a:buNone/>
            </a:pPr>
            <a:r>
              <a:rPr lang="en-US" altLang="zh-CN" sz="2800" dirty="0">
                <a:latin typeface="宋体" pitchFamily="2" charset="-122"/>
              </a:rPr>
              <a:t>		navigator		</a:t>
            </a:r>
            <a:endParaRPr lang="en-US" altLang="zh-CN" sz="2800" dirty="0" smtClean="0">
              <a:latin typeface="宋体" pitchFamily="2" charset="-122"/>
            </a:endParaRPr>
          </a:p>
          <a:p>
            <a:pPr>
              <a:buFont typeface="Wingdings" pitchFamily="2" charset="2"/>
              <a:buNone/>
            </a:pPr>
            <a:r>
              <a:rPr lang="zh-CN" altLang="en-US" sz="2800" dirty="0">
                <a:latin typeface="宋体" pitchFamily="2" charset="-122"/>
              </a:rPr>
              <a:t>		</a:t>
            </a:r>
            <a:r>
              <a:rPr lang="en-US" altLang="zh-CN" sz="2800" dirty="0">
                <a:latin typeface="宋体" pitchFamily="2" charset="-122"/>
              </a:rPr>
              <a:t>location		</a:t>
            </a:r>
            <a:endParaRPr lang="zh-CN" altLang="en-US" sz="2800" dirty="0">
              <a:latin typeface="宋体" pitchFamily="2" charset="-122"/>
            </a:endParaRPr>
          </a:p>
          <a:p>
            <a:pPr>
              <a:buFont typeface="Wingdings" pitchFamily="2" charset="2"/>
              <a:buNone/>
            </a:pPr>
            <a:r>
              <a:rPr lang="zh-CN" altLang="en-US" sz="2800" dirty="0">
                <a:latin typeface="宋体" pitchFamily="2" charset="-122"/>
              </a:rPr>
              <a:t>		</a:t>
            </a:r>
            <a:r>
              <a:rPr lang="en-US" altLang="zh-CN" sz="2800" dirty="0">
                <a:latin typeface="宋体" pitchFamily="2" charset="-122"/>
              </a:rPr>
              <a:t>document		</a:t>
            </a:r>
            <a:endParaRPr lang="zh-CN" altLang="en-US" sz="2800" dirty="0">
              <a:latin typeface="宋体" pitchFamily="2" charset="-122"/>
            </a:endParaRPr>
          </a:p>
          <a:p>
            <a:pPr>
              <a:buFont typeface="Wingdings" pitchFamily="2" charset="2"/>
              <a:buNone/>
            </a:pPr>
            <a:r>
              <a:rPr lang="zh-CN" altLang="en-US" sz="2800" dirty="0">
                <a:latin typeface="宋体" pitchFamily="2" charset="-122"/>
              </a:rPr>
              <a:t>		</a:t>
            </a:r>
            <a:r>
              <a:rPr lang="en-US" altLang="zh-CN" sz="2800" dirty="0">
                <a:latin typeface="宋体" pitchFamily="2" charset="-122"/>
              </a:rPr>
              <a:t>screen		</a:t>
            </a:r>
            <a:endParaRPr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5362" name="Rectangle 2"/>
          <p:cNvSpPr>
            <a:spLocks noGrp="1" noChangeArrowheads="1"/>
          </p:cNvSpPr>
          <p:nvPr>
            <p:ph type="title"/>
          </p:nvPr>
        </p:nvSpPr>
        <p:spPr/>
        <p:txBody>
          <a:bodyPr/>
          <a:lstStyle/>
          <a:p>
            <a:r>
              <a:rPr lang="zh-CN" altLang="en-US"/>
              <a:t>例：</a:t>
            </a:r>
          </a:p>
        </p:txBody>
      </p:sp>
      <p:sp>
        <p:nvSpPr>
          <p:cNvPr id="15363" name="Rectangle 3"/>
          <p:cNvSpPr>
            <a:spLocks noGrp="1" noChangeArrowheads="1"/>
          </p:cNvSpPr>
          <p:nvPr>
            <p:ph type="body" idx="1"/>
          </p:nvPr>
        </p:nvSpPr>
        <p:spPr/>
        <p:txBody>
          <a:bodyPr/>
          <a:lstStyle/>
          <a:p>
            <a:r>
              <a:rPr lang="en-US" altLang="zh-CN" sz="2800" dirty="0">
                <a:latin typeface="宋体" pitchFamily="2" charset="-122"/>
              </a:rPr>
              <a:t>&lt;script&gt;</a:t>
            </a:r>
          </a:p>
          <a:p>
            <a:endParaRPr lang="en-US" altLang="zh-CN" sz="2800" dirty="0">
              <a:latin typeface="宋体" pitchFamily="2" charset="-122"/>
            </a:endParaRPr>
          </a:p>
          <a:p>
            <a:pPr>
              <a:buFont typeface="Wingdings" pitchFamily="2" charset="2"/>
              <a:buNone/>
            </a:pPr>
            <a:r>
              <a:rPr lang="en-US" altLang="zh-CN" sz="2800" dirty="0">
                <a:latin typeface="宋体" pitchFamily="2" charset="-122"/>
              </a:rPr>
              <a:t>		document.write(“hello,javascript”);</a:t>
            </a:r>
          </a:p>
          <a:p>
            <a:endParaRPr lang="en-US" altLang="zh-CN" sz="2800" dirty="0">
              <a:latin typeface="宋体" pitchFamily="2" charset="-122"/>
            </a:endParaRPr>
          </a:p>
          <a:p>
            <a:pPr>
              <a:buFont typeface="Wingdings" pitchFamily="2" charset="2"/>
              <a:buNone/>
            </a:pPr>
            <a:r>
              <a:rPr lang="en-US" altLang="zh-CN" sz="2800" dirty="0">
                <a:latin typeface="宋体" pitchFamily="2" charset="-122"/>
              </a:rPr>
              <a:t>	&lt;/script&gt;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20834" name="Rectangle 2"/>
          <p:cNvSpPr>
            <a:spLocks noGrp="1" noChangeArrowheads="1"/>
          </p:cNvSpPr>
          <p:nvPr>
            <p:ph type="title"/>
          </p:nvPr>
        </p:nvSpPr>
        <p:spPr/>
        <p:txBody>
          <a:bodyPr/>
          <a:lstStyle/>
          <a:p>
            <a:r>
              <a:rPr lang="en-US" altLang="zh-CN" dirty="0"/>
              <a:t>window</a:t>
            </a:r>
          </a:p>
        </p:txBody>
      </p:sp>
      <p:sp>
        <p:nvSpPr>
          <p:cNvPr id="120835" name="Rectangle 3"/>
          <p:cNvSpPr>
            <a:spLocks noGrp="1" noChangeArrowheads="1"/>
          </p:cNvSpPr>
          <p:nvPr>
            <p:ph type="body" idx="1"/>
          </p:nvPr>
        </p:nvSpPr>
        <p:spPr/>
        <p:txBody>
          <a:bodyPr/>
          <a:lstStyle/>
          <a:p>
            <a:r>
              <a:rPr lang="en-US" altLang="zh-CN" sz="2800" dirty="0">
                <a:latin typeface="宋体" pitchFamily="2" charset="-122"/>
              </a:rPr>
              <a:t>alert(message)</a:t>
            </a:r>
          </a:p>
          <a:p>
            <a:r>
              <a:rPr lang="en-US" altLang="zh-CN" sz="2800" dirty="0">
                <a:latin typeface="宋体" pitchFamily="2" charset="-122"/>
              </a:rPr>
              <a:t>confirm(message) </a:t>
            </a:r>
          </a:p>
          <a:p>
            <a:r>
              <a:rPr lang="en-US" altLang="zh-CN" sz="2800" dirty="0">
                <a:latin typeface="宋体" pitchFamily="2" charset="-122"/>
              </a:rPr>
              <a:t>prompt(message[</a:t>
            </a:r>
            <a:r>
              <a:rPr lang="zh-CN" altLang="en-US" sz="2800" dirty="0">
                <a:latin typeface="宋体" pitchFamily="2" charset="-122"/>
              </a:rPr>
              <a:t>，</a:t>
            </a:r>
            <a:r>
              <a:rPr lang="en-US" altLang="zh-CN" sz="2800" dirty="0">
                <a:latin typeface="宋体" pitchFamily="2" charset="-122"/>
              </a:rPr>
              <a:t>defstr]) </a:t>
            </a:r>
          </a:p>
          <a:p>
            <a:r>
              <a:rPr lang="en-US" altLang="zh-CN" sz="2800" dirty="0">
                <a:latin typeface="宋体" pitchFamily="2" charset="-122"/>
              </a:rPr>
              <a:t>open(url[</a:t>
            </a:r>
            <a:r>
              <a:rPr lang="zh-CN" altLang="en-US" sz="2800" dirty="0">
                <a:latin typeface="宋体" pitchFamily="2" charset="-122"/>
              </a:rPr>
              <a:t>，</a:t>
            </a:r>
            <a:r>
              <a:rPr lang="en-US" altLang="zh-CN" sz="2800" dirty="0">
                <a:latin typeface="宋体" pitchFamily="2" charset="-122"/>
              </a:rPr>
              <a:t>name[</a:t>
            </a:r>
            <a:r>
              <a:rPr lang="zh-CN" altLang="en-US" sz="2800" dirty="0">
                <a:latin typeface="宋体" pitchFamily="2" charset="-122"/>
              </a:rPr>
              <a:t>，</a:t>
            </a:r>
            <a:r>
              <a:rPr lang="en-US" altLang="zh-CN" sz="2800" dirty="0">
                <a:latin typeface="宋体" pitchFamily="2" charset="-122"/>
              </a:rPr>
              <a:t>features</a:t>
            </a:r>
            <a:r>
              <a:rPr lang="en-US" altLang="zh-CN" sz="2800" dirty="0" smtClean="0">
                <a:latin typeface="宋体" pitchFamily="2" charset="-122"/>
              </a:rPr>
              <a:t>]])</a:t>
            </a:r>
            <a:endParaRPr lang="zh-CN" altLang="en-US" sz="2800" dirty="0">
              <a:latin typeface="宋体" pitchFamily="2" charset="-122"/>
            </a:endParaRPr>
          </a:p>
          <a:p>
            <a:r>
              <a:rPr lang="en-US" altLang="zh-CN" sz="2800" dirty="0">
                <a:latin typeface="宋体" pitchFamily="2" charset="-122"/>
              </a:rPr>
              <a:t>close</a:t>
            </a:r>
            <a:r>
              <a:rPr lang="en-US" altLang="zh-CN" sz="2800" dirty="0" smtClean="0">
                <a:latin typeface="宋体" pitchFamily="2" charset="-122"/>
              </a:rPr>
              <a:t>()</a:t>
            </a:r>
          </a:p>
          <a:p>
            <a:r>
              <a:rPr lang="en-US" altLang="zh-CN" sz="2800" dirty="0">
                <a:latin typeface="宋体" pitchFamily="2" charset="-122"/>
              </a:rPr>
              <a:t>setTimeout(</a:t>
            </a:r>
            <a:r>
              <a:rPr lang="zh-CN" altLang="en-US" sz="2800" dirty="0">
                <a:latin typeface="宋体" pitchFamily="2" charset="-122"/>
              </a:rPr>
              <a:t>表达式，毫秒</a:t>
            </a:r>
            <a:r>
              <a:rPr lang="en-US" altLang="zh-CN" sz="2800" dirty="0">
                <a:latin typeface="宋体" pitchFamily="2" charset="-122"/>
              </a:rPr>
              <a:t>)</a:t>
            </a:r>
          </a:p>
          <a:p>
            <a:r>
              <a:rPr lang="en-US" altLang="zh-CN" sz="2800" dirty="0">
                <a:latin typeface="宋体" pitchFamily="2" charset="-122"/>
              </a:rPr>
              <a:t>clearTimeout(</a:t>
            </a:r>
            <a:r>
              <a:rPr lang="zh-CN" altLang="en-US" sz="2800" dirty="0">
                <a:latin typeface="宋体" pitchFamily="2" charset="-122"/>
              </a:rPr>
              <a:t>定时器对象</a:t>
            </a:r>
            <a:r>
              <a:rPr lang="en-US" altLang="zh-CN" sz="2800" dirty="0" smtClean="0">
                <a:latin typeface="宋体" pitchFamily="2" charset="-122"/>
              </a:rPr>
              <a:t>)</a:t>
            </a:r>
            <a:r>
              <a:rPr lang="en-US" altLang="zh-CN" sz="2800" dirty="0">
                <a:latin typeface="宋体" pitchFamily="2" charset="-122"/>
              </a:rPr>
              <a:t>					</a:t>
            </a:r>
            <a:endParaRPr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76130" name="Rectangle 2"/>
          <p:cNvSpPr>
            <a:spLocks noGrp="1" noChangeArrowheads="1"/>
          </p:cNvSpPr>
          <p:nvPr>
            <p:ph type="ctrTitle"/>
          </p:nvPr>
        </p:nvSpPr>
        <p:spPr/>
        <p:txBody>
          <a:bodyPr/>
          <a:lstStyle/>
          <a:p>
            <a:pPr algn="ctr"/>
            <a:r>
              <a:rPr lang="zh-CN" altLang="en-US" sz="4000"/>
              <a:t>面向对象</a:t>
            </a:r>
          </a:p>
        </p:txBody>
      </p:sp>
      <p:sp>
        <p:nvSpPr>
          <p:cNvPr id="176131" name="Rectangle 3"/>
          <p:cNvSpPr>
            <a:spLocks noGrp="1" noChangeArrowheads="1"/>
          </p:cNvSpPr>
          <p:nvPr>
            <p:ph type="subTitle" idx="1"/>
          </p:nvPr>
        </p:nvSpPr>
        <p:spPr/>
        <p:txBody>
          <a:bodyPr/>
          <a:lstStyle/>
          <a:p>
            <a:r>
              <a:rPr lang="zh-CN" altLang="en-US" dirty="0"/>
              <a:t>讲师</a:t>
            </a:r>
            <a:r>
              <a:rPr lang="zh-CN" altLang="en-US" dirty="0" smtClean="0"/>
              <a:t>：王金涛</a:t>
            </a:r>
            <a:endParaRPr lang="zh-CN" altLang="en-US" dirty="0"/>
          </a:p>
        </p:txBody>
      </p:sp>
    </p:spTree>
    <p:extLst>
      <p:ext uri="{BB962C8B-B14F-4D97-AF65-F5344CB8AC3E}">
        <p14:creationId xmlns:p14="http://schemas.microsoft.com/office/powerpoint/2010/main" val="32978048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33122" name="Rectangle 2"/>
          <p:cNvSpPr>
            <a:spLocks noGrp="1" noChangeArrowheads="1"/>
          </p:cNvSpPr>
          <p:nvPr>
            <p:ph type="title"/>
          </p:nvPr>
        </p:nvSpPr>
        <p:spPr/>
        <p:txBody>
          <a:bodyPr/>
          <a:lstStyle/>
          <a:p>
            <a:r>
              <a:rPr lang="zh-CN" altLang="en-US"/>
              <a:t>前言</a:t>
            </a:r>
          </a:p>
        </p:txBody>
      </p:sp>
      <p:sp>
        <p:nvSpPr>
          <p:cNvPr id="133123" name="Rectangle 3"/>
          <p:cNvSpPr>
            <a:spLocks noGrp="1" noChangeArrowheads="1"/>
          </p:cNvSpPr>
          <p:nvPr>
            <p:ph type="body" idx="1"/>
          </p:nvPr>
        </p:nvSpPr>
        <p:spPr/>
        <p:txBody>
          <a:bodyPr/>
          <a:lstStyle/>
          <a:p>
            <a:r>
              <a:rPr lang="zh-CN" altLang="en-US" sz="2800">
                <a:latin typeface="宋体" pitchFamily="2" charset="-122"/>
              </a:rPr>
              <a:t>面向机器</a:t>
            </a:r>
          </a:p>
          <a:p>
            <a:endParaRPr lang="zh-CN" altLang="en-US" sz="2800">
              <a:latin typeface="宋体" pitchFamily="2" charset="-122"/>
            </a:endParaRPr>
          </a:p>
          <a:p>
            <a:r>
              <a:rPr lang="zh-CN" altLang="en-US" sz="2800">
                <a:latin typeface="宋体" pitchFamily="2" charset="-122"/>
              </a:rPr>
              <a:t>面向过程</a:t>
            </a:r>
          </a:p>
          <a:p>
            <a:endParaRPr lang="zh-CN" altLang="en-US" sz="2800">
              <a:latin typeface="宋体" pitchFamily="2" charset="-122"/>
            </a:endParaRPr>
          </a:p>
          <a:p>
            <a:r>
              <a:rPr lang="zh-CN" altLang="en-US" sz="2800">
                <a:latin typeface="宋体" pitchFamily="2" charset="-122"/>
              </a:rPr>
              <a:t>面向对象</a:t>
            </a:r>
          </a:p>
        </p:txBody>
      </p:sp>
    </p:spTree>
    <p:extLst>
      <p:ext uri="{BB962C8B-B14F-4D97-AF65-F5344CB8AC3E}">
        <p14:creationId xmlns:p14="http://schemas.microsoft.com/office/powerpoint/2010/main" val="26590500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34146" name="Rectangle 2"/>
          <p:cNvSpPr>
            <a:spLocks noGrp="1" noChangeArrowheads="1"/>
          </p:cNvSpPr>
          <p:nvPr>
            <p:ph type="title"/>
          </p:nvPr>
        </p:nvSpPr>
        <p:spPr/>
        <p:txBody>
          <a:bodyPr/>
          <a:lstStyle/>
          <a:p>
            <a:r>
              <a:rPr lang="zh-CN" altLang="en-US"/>
              <a:t>面向对象</a:t>
            </a:r>
          </a:p>
        </p:txBody>
      </p:sp>
      <p:sp>
        <p:nvSpPr>
          <p:cNvPr id="134147" name="Rectangle 3"/>
          <p:cNvSpPr>
            <a:spLocks noGrp="1" noChangeArrowheads="1"/>
          </p:cNvSpPr>
          <p:nvPr>
            <p:ph type="body" idx="1"/>
          </p:nvPr>
        </p:nvSpPr>
        <p:spPr/>
        <p:txBody>
          <a:bodyPr/>
          <a:lstStyle/>
          <a:p>
            <a:r>
              <a:rPr lang="zh-CN" altLang="en-US" sz="2800">
                <a:latin typeface="宋体" pitchFamily="2" charset="-122"/>
              </a:rPr>
              <a:t>类：代表某类事物，是抽象的</a:t>
            </a:r>
          </a:p>
          <a:p>
            <a:endParaRPr lang="zh-CN" altLang="en-US" sz="2800">
              <a:latin typeface="宋体" pitchFamily="2" charset="-122"/>
            </a:endParaRPr>
          </a:p>
          <a:p>
            <a:r>
              <a:rPr lang="zh-CN" altLang="en-US" sz="2800">
                <a:latin typeface="宋体" pitchFamily="2" charset="-122"/>
              </a:rPr>
              <a:t>对象：代表个事物，是具体的</a:t>
            </a:r>
          </a:p>
        </p:txBody>
      </p:sp>
    </p:spTree>
    <p:extLst>
      <p:ext uri="{BB962C8B-B14F-4D97-AF65-F5344CB8AC3E}">
        <p14:creationId xmlns:p14="http://schemas.microsoft.com/office/powerpoint/2010/main" val="14780580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35170" name="Rectangle 2"/>
          <p:cNvSpPr>
            <a:spLocks noGrp="1" noChangeArrowheads="1"/>
          </p:cNvSpPr>
          <p:nvPr>
            <p:ph type="title"/>
          </p:nvPr>
        </p:nvSpPr>
        <p:spPr/>
        <p:txBody>
          <a:bodyPr/>
          <a:lstStyle/>
          <a:p>
            <a:r>
              <a:rPr lang="zh-CN" altLang="en-US"/>
              <a:t>快速入门</a:t>
            </a:r>
          </a:p>
        </p:txBody>
      </p:sp>
      <p:sp>
        <p:nvSpPr>
          <p:cNvPr id="135171" name="Rectangle 3"/>
          <p:cNvSpPr>
            <a:spLocks noGrp="1" noChangeArrowheads="1"/>
          </p:cNvSpPr>
          <p:nvPr>
            <p:ph type="body" idx="1"/>
          </p:nvPr>
        </p:nvSpPr>
        <p:spPr/>
        <p:txBody>
          <a:bodyPr/>
          <a:lstStyle/>
          <a:p>
            <a:r>
              <a:rPr lang="zh-CN" altLang="en-US" sz="2800">
                <a:latin typeface="宋体" pitchFamily="2" charset="-122"/>
              </a:rPr>
              <a:t>如何有效的描述一个人的信息？</a:t>
            </a:r>
          </a:p>
          <a:p>
            <a:endParaRPr lang="zh-CN" altLang="en-US" sz="2800">
              <a:latin typeface="宋体" pitchFamily="2" charset="-122"/>
            </a:endParaRPr>
          </a:p>
          <a:p>
            <a:pPr>
              <a:buFont typeface="Wingdings" pitchFamily="2" charset="2"/>
              <a:buNone/>
            </a:pPr>
            <a:r>
              <a:rPr lang="zh-CN" altLang="en-US" sz="2800">
                <a:latin typeface="宋体" pitchFamily="2" charset="-122"/>
              </a:rPr>
              <a:t>	姓名</a:t>
            </a:r>
          </a:p>
          <a:p>
            <a:pPr>
              <a:buFont typeface="Wingdings" pitchFamily="2" charset="2"/>
              <a:buNone/>
            </a:pPr>
            <a:r>
              <a:rPr lang="zh-CN" altLang="en-US" sz="2800">
                <a:latin typeface="宋体" pitchFamily="2" charset="-122"/>
              </a:rPr>
              <a:t>	年龄</a:t>
            </a:r>
          </a:p>
          <a:p>
            <a:pPr>
              <a:buFont typeface="Wingdings" pitchFamily="2" charset="2"/>
              <a:buNone/>
            </a:pPr>
            <a:r>
              <a:rPr lang="zh-CN" altLang="en-US" sz="2800">
                <a:latin typeface="宋体" pitchFamily="2" charset="-122"/>
              </a:rPr>
              <a:t>	性别</a:t>
            </a:r>
          </a:p>
          <a:p>
            <a:pPr>
              <a:buFont typeface="Wingdings" pitchFamily="2" charset="2"/>
              <a:buNone/>
            </a:pPr>
            <a:r>
              <a:rPr lang="zh-CN" altLang="en-US" sz="2800">
                <a:latin typeface="宋体" pitchFamily="2" charset="-122"/>
              </a:rPr>
              <a:t>	</a:t>
            </a:r>
            <a:r>
              <a:rPr lang="en-US" altLang="zh-CN" sz="2800">
                <a:latin typeface="宋体" pitchFamily="2" charset="-122"/>
              </a:rPr>
              <a:t>……</a:t>
            </a:r>
          </a:p>
        </p:txBody>
      </p:sp>
    </p:spTree>
    <p:extLst>
      <p:ext uri="{BB962C8B-B14F-4D97-AF65-F5344CB8AC3E}">
        <p14:creationId xmlns:p14="http://schemas.microsoft.com/office/powerpoint/2010/main" val="28501704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36194" name="Rectangle 2"/>
          <p:cNvSpPr>
            <a:spLocks noGrp="1" noChangeArrowheads="1"/>
          </p:cNvSpPr>
          <p:nvPr>
            <p:ph type="title"/>
          </p:nvPr>
        </p:nvSpPr>
        <p:spPr/>
        <p:txBody>
          <a:bodyPr/>
          <a:lstStyle/>
          <a:p>
            <a:r>
              <a:rPr lang="zh-CN" altLang="en-US"/>
              <a:t>快速入门</a:t>
            </a:r>
          </a:p>
        </p:txBody>
      </p:sp>
      <p:sp>
        <p:nvSpPr>
          <p:cNvPr id="136195" name="Rectangle 3"/>
          <p:cNvSpPr>
            <a:spLocks noGrp="1" noChangeArrowheads="1"/>
          </p:cNvSpPr>
          <p:nvPr>
            <p:ph type="body" idx="1"/>
          </p:nvPr>
        </p:nvSpPr>
        <p:spPr/>
        <p:txBody>
          <a:bodyPr/>
          <a:lstStyle/>
          <a:p>
            <a:r>
              <a:rPr lang="zh-CN" altLang="en-US" sz="2800">
                <a:latin typeface="宋体" pitchFamily="2" charset="-122"/>
              </a:rPr>
              <a:t>解决方法（</a:t>
            </a:r>
            <a:r>
              <a:rPr lang="en-US" altLang="zh-CN" sz="2800">
                <a:latin typeface="宋体" pitchFamily="2" charset="-122"/>
              </a:rPr>
              <a:t>1</a:t>
            </a:r>
            <a:r>
              <a:rPr lang="zh-CN" altLang="en-US" sz="2800">
                <a:latin typeface="宋体" pitchFamily="2" charset="-122"/>
              </a:rPr>
              <a:t>）</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var name=‘zhangsan’;</a:t>
            </a:r>
          </a:p>
          <a:p>
            <a:pPr>
              <a:buFont typeface="Wingdings" pitchFamily="2" charset="2"/>
              <a:buNone/>
            </a:pPr>
            <a:r>
              <a:rPr lang="en-US" altLang="zh-CN" sz="2800">
                <a:latin typeface="宋体" pitchFamily="2" charset="-122"/>
              </a:rPr>
              <a:t>	var sex=‘</a:t>
            </a:r>
            <a:r>
              <a:rPr lang="zh-CN" altLang="en-US" sz="2800">
                <a:latin typeface="宋体" pitchFamily="2" charset="-122"/>
              </a:rPr>
              <a:t>男’</a:t>
            </a:r>
            <a:r>
              <a:rPr lang="en-US" altLang="zh-CN" sz="2800">
                <a:latin typeface="宋体" pitchFamily="2" charset="-122"/>
              </a:rPr>
              <a:t>;</a:t>
            </a:r>
          </a:p>
          <a:p>
            <a:pPr>
              <a:buFont typeface="Wingdings" pitchFamily="2" charset="2"/>
              <a:buNone/>
            </a:pPr>
            <a:r>
              <a:rPr lang="en-US" altLang="zh-CN" sz="2800">
                <a:latin typeface="宋体" pitchFamily="2" charset="-122"/>
              </a:rPr>
              <a:t>	var age=30;</a:t>
            </a: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36681395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37218" name="Rectangle 2"/>
          <p:cNvSpPr>
            <a:spLocks noGrp="1" noChangeArrowheads="1"/>
          </p:cNvSpPr>
          <p:nvPr>
            <p:ph type="title"/>
          </p:nvPr>
        </p:nvSpPr>
        <p:spPr/>
        <p:txBody>
          <a:bodyPr/>
          <a:lstStyle/>
          <a:p>
            <a:r>
              <a:rPr lang="zh-CN" altLang="en-US"/>
              <a:t>快速入门</a:t>
            </a:r>
          </a:p>
        </p:txBody>
      </p:sp>
      <p:sp>
        <p:nvSpPr>
          <p:cNvPr id="137219" name="Rectangle 3"/>
          <p:cNvSpPr>
            <a:spLocks noGrp="1" noChangeArrowheads="1"/>
          </p:cNvSpPr>
          <p:nvPr>
            <p:ph type="body" idx="1"/>
          </p:nvPr>
        </p:nvSpPr>
        <p:spPr/>
        <p:txBody>
          <a:bodyPr/>
          <a:lstStyle/>
          <a:p>
            <a:r>
              <a:rPr lang="zh-CN" altLang="en-US" sz="2800">
                <a:latin typeface="宋体" pitchFamily="2" charset="-122"/>
              </a:rPr>
              <a:t>解决方法（</a:t>
            </a:r>
            <a:r>
              <a:rPr lang="en-US" altLang="zh-CN" sz="2800">
                <a:latin typeface="宋体" pitchFamily="2" charset="-122"/>
              </a:rPr>
              <a:t>2</a:t>
            </a:r>
            <a:r>
              <a:rPr lang="zh-CN" altLang="en-US" sz="2800">
                <a:latin typeface="宋体" pitchFamily="2" charset="-122"/>
              </a:rPr>
              <a:t>）</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function person(){</a:t>
            </a:r>
          </a:p>
          <a:p>
            <a:pPr>
              <a:buFont typeface="Wingdings" pitchFamily="2" charset="2"/>
              <a:buNone/>
            </a:pPr>
            <a:r>
              <a:rPr lang="en-US" altLang="zh-CN" sz="2800">
                <a:latin typeface="宋体" pitchFamily="2" charset="-122"/>
              </a:rPr>
              <a:t>	}</a:t>
            </a:r>
          </a:p>
          <a:p>
            <a:pPr>
              <a:buFont typeface="Wingdings" pitchFamily="2" charset="2"/>
              <a:buNone/>
            </a:pPr>
            <a:r>
              <a:rPr lang="en-US" altLang="zh-CN" sz="2800">
                <a:latin typeface="宋体" pitchFamily="2" charset="-122"/>
              </a:rPr>
              <a:t>	var p=new person();</a:t>
            </a:r>
          </a:p>
          <a:p>
            <a:pPr>
              <a:buFont typeface="Wingdings" pitchFamily="2" charset="2"/>
              <a:buNone/>
            </a:pPr>
            <a:r>
              <a:rPr lang="en-US" altLang="zh-CN" sz="2800">
                <a:latin typeface="宋体" pitchFamily="2" charset="-122"/>
              </a:rPr>
              <a:t>	p.name=‘zhangsan’;</a:t>
            </a:r>
          </a:p>
        </p:txBody>
      </p:sp>
    </p:spTree>
    <p:extLst>
      <p:ext uri="{BB962C8B-B14F-4D97-AF65-F5344CB8AC3E}">
        <p14:creationId xmlns:p14="http://schemas.microsoft.com/office/powerpoint/2010/main" val="7580895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02754" name="Rectangle 2"/>
          <p:cNvSpPr>
            <a:spLocks noGrp="1" noChangeArrowheads="1"/>
          </p:cNvSpPr>
          <p:nvPr>
            <p:ph type="title"/>
          </p:nvPr>
        </p:nvSpPr>
        <p:spPr/>
        <p:txBody>
          <a:bodyPr/>
          <a:lstStyle/>
          <a:p>
            <a:r>
              <a:rPr lang="zh-CN" altLang="en-US"/>
              <a:t>类的种类</a:t>
            </a:r>
          </a:p>
        </p:txBody>
      </p:sp>
      <p:sp>
        <p:nvSpPr>
          <p:cNvPr id="202755" name="Rectangle 3"/>
          <p:cNvSpPr>
            <a:spLocks noGrp="1" noChangeArrowheads="1"/>
          </p:cNvSpPr>
          <p:nvPr>
            <p:ph type="body" idx="1"/>
          </p:nvPr>
        </p:nvSpPr>
        <p:spPr/>
        <p:txBody>
          <a:bodyPr/>
          <a:lstStyle/>
          <a:p>
            <a:r>
              <a:rPr lang="zh-CN" altLang="en-US" sz="2800">
                <a:latin typeface="宋体" pitchFamily="2" charset="-122"/>
              </a:rPr>
              <a:t>系统类</a:t>
            </a:r>
          </a:p>
          <a:p>
            <a:endParaRPr lang="zh-CN" altLang="en-US" sz="2800">
              <a:latin typeface="宋体" pitchFamily="2" charset="-122"/>
            </a:endParaRPr>
          </a:p>
          <a:p>
            <a:r>
              <a:rPr lang="zh-CN" altLang="en-US" sz="2800">
                <a:latin typeface="宋体" pitchFamily="2" charset="-122"/>
              </a:rPr>
              <a:t>自定义类</a:t>
            </a:r>
          </a:p>
        </p:txBody>
      </p:sp>
    </p:spTree>
    <p:extLst>
      <p:ext uri="{BB962C8B-B14F-4D97-AF65-F5344CB8AC3E}">
        <p14:creationId xmlns:p14="http://schemas.microsoft.com/office/powerpoint/2010/main" val="20263391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03778" name="Rectangle 2"/>
          <p:cNvSpPr>
            <a:spLocks noGrp="1" noChangeArrowheads="1"/>
          </p:cNvSpPr>
          <p:nvPr>
            <p:ph type="title"/>
          </p:nvPr>
        </p:nvSpPr>
        <p:spPr/>
        <p:txBody>
          <a:bodyPr/>
          <a:lstStyle/>
          <a:p>
            <a:r>
              <a:rPr lang="zh-CN" altLang="en-US">
                <a:latin typeface="宋体" pitchFamily="2" charset="-122"/>
              </a:rPr>
              <a:t>字符串类</a:t>
            </a:r>
            <a:r>
              <a:rPr lang="en-US" altLang="zh-CN">
                <a:latin typeface="宋体" pitchFamily="2" charset="-122"/>
              </a:rPr>
              <a:t>String</a:t>
            </a:r>
          </a:p>
        </p:txBody>
      </p:sp>
      <p:sp>
        <p:nvSpPr>
          <p:cNvPr id="203779" name="Rectangle 3"/>
          <p:cNvSpPr>
            <a:spLocks noGrp="1" noChangeArrowheads="1"/>
          </p:cNvSpPr>
          <p:nvPr>
            <p:ph type="body" idx="1"/>
          </p:nvPr>
        </p:nvSpPr>
        <p:spPr/>
        <p:txBody>
          <a:bodyPr/>
          <a:lstStyle/>
          <a:p>
            <a:r>
              <a:rPr lang="en-US" altLang="zh-CN" sz="2800">
                <a:latin typeface="宋体" pitchFamily="2" charset="-122"/>
              </a:rPr>
              <a:t>length			</a:t>
            </a:r>
          </a:p>
          <a:p>
            <a:r>
              <a:rPr lang="en-US" altLang="zh-CN" sz="2800">
                <a:latin typeface="宋体" pitchFamily="2" charset="-122"/>
              </a:rPr>
              <a:t>indexOf(string)	</a:t>
            </a:r>
          </a:p>
          <a:p>
            <a:r>
              <a:rPr lang="en-US" altLang="zh-CN" sz="2800">
                <a:latin typeface="宋体" pitchFamily="2" charset="-122"/>
              </a:rPr>
              <a:t>substr(num1,[num2])</a:t>
            </a:r>
          </a:p>
          <a:p>
            <a:r>
              <a:rPr lang="en-US" altLang="zh-CN" sz="2800">
                <a:latin typeface="宋体" pitchFamily="2" charset="-122"/>
              </a:rPr>
              <a:t>toLowerCase()		</a:t>
            </a:r>
          </a:p>
          <a:p>
            <a:r>
              <a:rPr lang="en-US" altLang="zh-CN" sz="2800">
                <a:latin typeface="宋体" pitchFamily="2" charset="-122"/>
              </a:rPr>
              <a:t>toUpperCase()		</a:t>
            </a:r>
          </a:p>
          <a:p>
            <a:r>
              <a:rPr lang="en-US" altLang="zh-CN" sz="2800">
                <a:latin typeface="宋体" pitchFamily="2" charset="-122"/>
              </a:rPr>
              <a:t>replace(str1,str2)</a:t>
            </a:r>
          </a:p>
        </p:txBody>
      </p:sp>
    </p:spTree>
    <p:extLst>
      <p:ext uri="{BB962C8B-B14F-4D97-AF65-F5344CB8AC3E}">
        <p14:creationId xmlns:p14="http://schemas.microsoft.com/office/powerpoint/2010/main" val="8774647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04802" name="Rectangle 2"/>
          <p:cNvSpPr>
            <a:spLocks noGrp="1" noChangeArrowheads="1"/>
          </p:cNvSpPr>
          <p:nvPr>
            <p:ph type="title"/>
          </p:nvPr>
        </p:nvSpPr>
        <p:spPr/>
        <p:txBody>
          <a:bodyPr/>
          <a:lstStyle/>
          <a:p>
            <a:r>
              <a:rPr lang="zh-CN" altLang="en-US">
                <a:latin typeface="宋体" pitchFamily="2" charset="-122"/>
              </a:rPr>
              <a:t>日期类</a:t>
            </a:r>
            <a:r>
              <a:rPr lang="en-US" altLang="zh-CN">
                <a:latin typeface="宋体" pitchFamily="2" charset="-122"/>
              </a:rPr>
              <a:t>Date</a:t>
            </a:r>
          </a:p>
        </p:txBody>
      </p:sp>
      <p:sp>
        <p:nvSpPr>
          <p:cNvPr id="204803" name="Rectangle 3"/>
          <p:cNvSpPr>
            <a:spLocks noGrp="1" noChangeArrowheads="1"/>
          </p:cNvSpPr>
          <p:nvPr>
            <p:ph type="body" idx="1"/>
          </p:nvPr>
        </p:nvSpPr>
        <p:spPr/>
        <p:txBody>
          <a:bodyPr/>
          <a:lstStyle/>
          <a:p>
            <a:r>
              <a:rPr lang="en-US" altLang="zh-CN" sz="2800">
                <a:latin typeface="宋体" pitchFamily="2" charset="-122"/>
              </a:rPr>
              <a:t>getYear()		</a:t>
            </a:r>
          </a:p>
          <a:p>
            <a:r>
              <a:rPr lang="en-US" altLang="zh-CN" sz="2800">
                <a:latin typeface="宋体" pitchFamily="2" charset="-122"/>
              </a:rPr>
              <a:t>getFullYear()		</a:t>
            </a:r>
          </a:p>
          <a:p>
            <a:r>
              <a:rPr lang="en-US" altLang="zh-CN" sz="2800">
                <a:latin typeface="宋体" pitchFamily="2" charset="-122"/>
              </a:rPr>
              <a:t>getMonth()		</a:t>
            </a:r>
          </a:p>
          <a:p>
            <a:r>
              <a:rPr lang="en-US" altLang="zh-CN" sz="2800">
                <a:latin typeface="宋体" pitchFamily="2" charset="-122"/>
              </a:rPr>
              <a:t>getDate() 		</a:t>
            </a:r>
          </a:p>
          <a:p>
            <a:r>
              <a:rPr lang="en-US" altLang="zh-CN" sz="2800">
                <a:latin typeface="宋体" pitchFamily="2" charset="-122"/>
              </a:rPr>
              <a:t>getDay()		</a:t>
            </a:r>
          </a:p>
          <a:p>
            <a:r>
              <a:rPr lang="en-US" altLang="zh-CN" sz="2800">
                <a:latin typeface="宋体" pitchFamily="2" charset="-122"/>
              </a:rPr>
              <a:t>getHours()</a:t>
            </a:r>
          </a:p>
          <a:p>
            <a:r>
              <a:rPr lang="en-US" altLang="zh-CN" sz="2800">
                <a:latin typeface="宋体" pitchFamily="2" charset="-122"/>
              </a:rPr>
              <a:t>getMinutes()</a:t>
            </a:r>
          </a:p>
          <a:p>
            <a:r>
              <a:rPr lang="en-US" altLang="zh-CN" sz="2800">
                <a:latin typeface="宋体" pitchFamily="2" charset="-122"/>
              </a:rPr>
              <a:t>getSeconds() 	</a:t>
            </a:r>
          </a:p>
          <a:p>
            <a:r>
              <a:rPr lang="en-US" altLang="zh-CN" sz="2800">
                <a:latin typeface="宋体" pitchFamily="2" charset="-122"/>
              </a:rPr>
              <a:t>getMilliseconds()</a:t>
            </a:r>
          </a:p>
        </p:txBody>
      </p:sp>
    </p:spTree>
    <p:extLst>
      <p:ext uri="{BB962C8B-B14F-4D97-AF65-F5344CB8AC3E}">
        <p14:creationId xmlns:p14="http://schemas.microsoft.com/office/powerpoint/2010/main" val="2447172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6386" name="Rectangle 2"/>
          <p:cNvSpPr>
            <a:spLocks noGrp="1" noChangeArrowheads="1"/>
          </p:cNvSpPr>
          <p:nvPr>
            <p:ph type="title"/>
          </p:nvPr>
        </p:nvSpPr>
        <p:spPr/>
        <p:txBody>
          <a:bodyPr/>
          <a:lstStyle/>
          <a:p>
            <a:r>
              <a:rPr lang="zh-CN" altLang="en-US"/>
              <a:t>变量</a:t>
            </a:r>
          </a:p>
        </p:txBody>
      </p:sp>
      <p:sp>
        <p:nvSpPr>
          <p:cNvPr id="16387" name="Rectangle 3"/>
          <p:cNvSpPr>
            <a:spLocks noGrp="1" noChangeArrowheads="1"/>
          </p:cNvSpPr>
          <p:nvPr>
            <p:ph type="body" idx="1"/>
          </p:nvPr>
        </p:nvSpPr>
        <p:spPr/>
        <p:txBody>
          <a:bodyPr/>
          <a:lstStyle/>
          <a:p>
            <a:r>
              <a:rPr lang="zh-CN" altLang="en-US" sz="2800" dirty="0">
                <a:latin typeface="宋体" pitchFamily="2" charset="-122"/>
              </a:rPr>
              <a:t>变量是用来临时存储数值的容器，变量存储的数值是可以变化的</a:t>
            </a:r>
          </a:p>
          <a:p>
            <a:r>
              <a:rPr lang="zh-CN" altLang="en-US" sz="2800" dirty="0">
                <a:latin typeface="宋体" pitchFamily="2" charset="-122"/>
              </a:rPr>
              <a:t>变量必须要先声明才能使用，使用</a:t>
            </a:r>
            <a:r>
              <a:rPr lang="en-US" altLang="zh-CN" sz="2800" dirty="0">
                <a:latin typeface="宋体" pitchFamily="2" charset="-122"/>
              </a:rPr>
              <a:t>var</a:t>
            </a:r>
            <a:r>
              <a:rPr lang="zh-CN" altLang="en-US" sz="2800" dirty="0">
                <a:latin typeface="宋体" pitchFamily="2" charset="-122"/>
              </a:rPr>
              <a:t>声明变量</a:t>
            </a:r>
          </a:p>
          <a:p>
            <a:r>
              <a:rPr lang="zh-CN" altLang="en-US" sz="2800" dirty="0">
                <a:latin typeface="宋体" pitchFamily="2" charset="-122"/>
              </a:rPr>
              <a:t>变量的命名规则：第一个字符必须是英文字母，或者是下划线</a:t>
            </a:r>
            <a:r>
              <a:rPr lang="en-US" altLang="zh-CN" sz="2800" dirty="0">
                <a:latin typeface="宋体" pitchFamily="2" charset="-122"/>
              </a:rPr>
              <a:t>(_)</a:t>
            </a:r>
            <a:r>
              <a:rPr lang="zh-CN" altLang="en-US" sz="2800" dirty="0">
                <a:latin typeface="宋体" pitchFamily="2" charset="-122"/>
              </a:rPr>
              <a:t>；其后的字符，可以是英文字母，数字，下划线；变量名不能是</a:t>
            </a:r>
            <a:r>
              <a:rPr lang="en-US" altLang="zh-CN" sz="2800" dirty="0">
                <a:latin typeface="宋体" pitchFamily="2" charset="-122"/>
              </a:rPr>
              <a:t>JavaScript</a:t>
            </a:r>
            <a:r>
              <a:rPr lang="zh-CN" altLang="en-US" sz="2800" dirty="0">
                <a:latin typeface="宋体" pitchFamily="2" charset="-122"/>
              </a:rPr>
              <a:t>的保留字</a:t>
            </a:r>
          </a:p>
          <a:p>
            <a:r>
              <a:rPr lang="zh-CN" altLang="en-US" sz="2800" dirty="0">
                <a:latin typeface="宋体" pitchFamily="2" charset="-122"/>
              </a:rPr>
              <a:t>变量的作用域</a:t>
            </a:r>
            <a:r>
              <a:rPr lang="en-US" altLang="zh-CN" sz="2800" dirty="0">
                <a:latin typeface="宋体" pitchFamily="2" charset="-122"/>
              </a:rPr>
              <a:t>:</a:t>
            </a:r>
            <a:r>
              <a:rPr lang="zh-CN" altLang="en-US" sz="2800" dirty="0">
                <a:latin typeface="宋体" pitchFamily="2" charset="-122"/>
              </a:rPr>
              <a:t>全局变量、局部变量</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05826" name="Rectangle 2"/>
          <p:cNvSpPr>
            <a:spLocks noGrp="1" noChangeArrowheads="1"/>
          </p:cNvSpPr>
          <p:nvPr>
            <p:ph type="title"/>
          </p:nvPr>
        </p:nvSpPr>
        <p:spPr/>
        <p:txBody>
          <a:bodyPr/>
          <a:lstStyle/>
          <a:p>
            <a:r>
              <a:rPr lang="zh-CN" altLang="en-US">
                <a:latin typeface="宋体" pitchFamily="2" charset="-122"/>
              </a:rPr>
              <a:t>数学类</a:t>
            </a:r>
            <a:r>
              <a:rPr lang="en-US" altLang="zh-CN">
                <a:latin typeface="宋体" pitchFamily="2" charset="-122"/>
              </a:rPr>
              <a:t>Math</a:t>
            </a:r>
          </a:p>
        </p:txBody>
      </p:sp>
      <p:sp>
        <p:nvSpPr>
          <p:cNvPr id="205827" name="Rectangle 3"/>
          <p:cNvSpPr>
            <a:spLocks noGrp="1" noChangeArrowheads="1"/>
          </p:cNvSpPr>
          <p:nvPr>
            <p:ph type="body" idx="1"/>
          </p:nvPr>
        </p:nvSpPr>
        <p:spPr/>
        <p:txBody>
          <a:bodyPr/>
          <a:lstStyle/>
          <a:p>
            <a:r>
              <a:rPr lang="en-US" altLang="zh-CN" sz="2800">
                <a:latin typeface="宋体" pitchFamily="2" charset="-122"/>
              </a:rPr>
              <a:t>ceil(</a:t>
            </a:r>
            <a:r>
              <a:rPr lang="zh-CN" altLang="en-US" sz="2800">
                <a:latin typeface="宋体" pitchFamily="2" charset="-122"/>
              </a:rPr>
              <a:t>数值</a:t>
            </a:r>
            <a:r>
              <a:rPr lang="en-US" altLang="zh-CN" sz="2800">
                <a:latin typeface="宋体" pitchFamily="2" charset="-122"/>
              </a:rPr>
              <a:t>)	</a:t>
            </a:r>
          </a:p>
          <a:p>
            <a:r>
              <a:rPr lang="en-US" altLang="zh-CN" sz="2800">
                <a:latin typeface="宋体" pitchFamily="2" charset="-122"/>
              </a:rPr>
              <a:t>floor(</a:t>
            </a:r>
            <a:r>
              <a:rPr lang="zh-CN" altLang="en-US" sz="2800">
                <a:latin typeface="宋体" pitchFamily="2" charset="-122"/>
              </a:rPr>
              <a:t>数值</a:t>
            </a:r>
            <a:r>
              <a:rPr lang="en-US" altLang="zh-CN" sz="2800">
                <a:latin typeface="宋体" pitchFamily="2" charset="-122"/>
              </a:rPr>
              <a:t>)	</a:t>
            </a:r>
          </a:p>
          <a:p>
            <a:r>
              <a:rPr lang="en-US" altLang="zh-CN" sz="2800">
                <a:latin typeface="宋体" pitchFamily="2" charset="-122"/>
              </a:rPr>
              <a:t>min(</a:t>
            </a:r>
            <a:r>
              <a:rPr lang="zh-CN" altLang="en-US" sz="2800">
                <a:latin typeface="宋体" pitchFamily="2" charset="-122"/>
              </a:rPr>
              <a:t>数值</a:t>
            </a:r>
            <a:r>
              <a:rPr lang="en-US" altLang="zh-CN" sz="2800">
                <a:latin typeface="宋体" pitchFamily="2" charset="-122"/>
              </a:rPr>
              <a:t>1,</a:t>
            </a:r>
            <a:r>
              <a:rPr lang="zh-CN" altLang="en-US" sz="2800">
                <a:latin typeface="宋体" pitchFamily="2" charset="-122"/>
              </a:rPr>
              <a:t>数值</a:t>
            </a:r>
            <a:r>
              <a:rPr lang="en-US" altLang="zh-CN" sz="2800">
                <a:latin typeface="宋体" pitchFamily="2" charset="-122"/>
              </a:rPr>
              <a:t>2)</a:t>
            </a:r>
          </a:p>
          <a:p>
            <a:r>
              <a:rPr lang="en-US" altLang="zh-CN" sz="2800">
                <a:latin typeface="宋体" pitchFamily="2" charset="-122"/>
              </a:rPr>
              <a:t>max(</a:t>
            </a:r>
            <a:r>
              <a:rPr lang="zh-CN" altLang="en-US" sz="2800">
                <a:latin typeface="宋体" pitchFamily="2" charset="-122"/>
              </a:rPr>
              <a:t>数值</a:t>
            </a:r>
            <a:r>
              <a:rPr lang="en-US" altLang="zh-CN" sz="2800">
                <a:latin typeface="宋体" pitchFamily="2" charset="-122"/>
              </a:rPr>
              <a:t>1,</a:t>
            </a:r>
            <a:r>
              <a:rPr lang="zh-CN" altLang="en-US" sz="2800">
                <a:latin typeface="宋体" pitchFamily="2" charset="-122"/>
              </a:rPr>
              <a:t>数值</a:t>
            </a:r>
            <a:r>
              <a:rPr lang="en-US" altLang="zh-CN" sz="2800">
                <a:latin typeface="宋体" pitchFamily="2" charset="-122"/>
              </a:rPr>
              <a:t>2) </a:t>
            </a:r>
          </a:p>
          <a:p>
            <a:r>
              <a:rPr lang="en-US" altLang="zh-CN" sz="2800">
                <a:latin typeface="宋体" pitchFamily="2" charset="-122"/>
              </a:rPr>
              <a:t>pow(</a:t>
            </a:r>
            <a:r>
              <a:rPr lang="zh-CN" altLang="en-US" sz="2800">
                <a:latin typeface="宋体" pitchFamily="2" charset="-122"/>
              </a:rPr>
              <a:t>数值</a:t>
            </a:r>
            <a:r>
              <a:rPr lang="en-US" altLang="zh-CN" sz="2800">
                <a:latin typeface="宋体" pitchFamily="2" charset="-122"/>
              </a:rPr>
              <a:t>1,</a:t>
            </a:r>
            <a:r>
              <a:rPr lang="zh-CN" altLang="en-US" sz="2800">
                <a:latin typeface="宋体" pitchFamily="2" charset="-122"/>
              </a:rPr>
              <a:t>数值</a:t>
            </a:r>
            <a:r>
              <a:rPr lang="en-US" altLang="zh-CN" sz="2800">
                <a:latin typeface="宋体" pitchFamily="2" charset="-122"/>
              </a:rPr>
              <a:t>2) </a:t>
            </a:r>
          </a:p>
          <a:p>
            <a:r>
              <a:rPr lang="en-US" altLang="zh-CN" sz="2800">
                <a:latin typeface="宋体" pitchFamily="2" charset="-122"/>
              </a:rPr>
              <a:t>random() </a:t>
            </a:r>
          </a:p>
          <a:p>
            <a:r>
              <a:rPr lang="en-US" altLang="zh-CN" sz="2800">
                <a:latin typeface="宋体" pitchFamily="2" charset="-122"/>
              </a:rPr>
              <a:t>round(</a:t>
            </a:r>
            <a:r>
              <a:rPr lang="zh-CN" altLang="en-US" sz="2800">
                <a:latin typeface="宋体" pitchFamily="2" charset="-122"/>
              </a:rPr>
              <a:t>数值</a:t>
            </a:r>
            <a:r>
              <a:rPr lang="en-US" altLang="zh-CN" sz="2800">
                <a:latin typeface="宋体" pitchFamily="2" charset="-122"/>
              </a:rPr>
              <a:t>)	</a:t>
            </a:r>
          </a:p>
          <a:p>
            <a:r>
              <a:rPr lang="en-US" altLang="zh-CN" sz="2800">
                <a:latin typeface="宋体" pitchFamily="2" charset="-122"/>
              </a:rPr>
              <a:t>sqrt(</a:t>
            </a:r>
            <a:r>
              <a:rPr lang="zh-CN" altLang="en-US" sz="2800">
                <a:latin typeface="宋体" pitchFamily="2" charset="-122"/>
              </a:rPr>
              <a:t>数值</a:t>
            </a:r>
            <a:r>
              <a:rPr lang="en-US" altLang="zh-CN" sz="2800">
                <a:latin typeface="宋体" pitchFamily="2" charset="-122"/>
              </a:rPr>
              <a:t>) 	</a:t>
            </a:r>
          </a:p>
        </p:txBody>
      </p:sp>
    </p:spTree>
    <p:extLst>
      <p:ext uri="{BB962C8B-B14F-4D97-AF65-F5344CB8AC3E}">
        <p14:creationId xmlns:p14="http://schemas.microsoft.com/office/powerpoint/2010/main" val="30503265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41314" name="Rectangle 2"/>
          <p:cNvSpPr>
            <a:spLocks noGrp="1" noChangeArrowheads="1"/>
          </p:cNvSpPr>
          <p:nvPr>
            <p:ph type="title"/>
          </p:nvPr>
        </p:nvSpPr>
        <p:spPr/>
        <p:txBody>
          <a:bodyPr/>
          <a:lstStyle/>
          <a:p>
            <a:r>
              <a:rPr lang="zh-CN" altLang="en-US"/>
              <a:t>构造函数</a:t>
            </a:r>
          </a:p>
        </p:txBody>
      </p:sp>
      <p:sp>
        <p:nvSpPr>
          <p:cNvPr id="141315" name="Rectangle 3"/>
          <p:cNvSpPr>
            <a:spLocks noGrp="1" noChangeArrowheads="1"/>
          </p:cNvSpPr>
          <p:nvPr>
            <p:ph type="body" idx="1"/>
          </p:nvPr>
        </p:nvSpPr>
        <p:spPr/>
        <p:txBody>
          <a:bodyPr/>
          <a:lstStyle/>
          <a:p>
            <a:r>
              <a:rPr lang="zh-CN" altLang="en-US" sz="2800">
                <a:latin typeface="宋体" pitchFamily="2" charset="-122"/>
              </a:rPr>
              <a:t>语法：</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function person()</a:t>
            </a:r>
          </a:p>
          <a:p>
            <a:pPr>
              <a:buFont typeface="Wingdings" pitchFamily="2" charset="2"/>
              <a:buNone/>
            </a:pPr>
            <a:r>
              <a:rPr lang="en-US" altLang="zh-CN" sz="2800">
                <a:latin typeface="宋体" pitchFamily="2" charset="-122"/>
              </a:rPr>
              <a:t>	{</a:t>
            </a:r>
          </a:p>
          <a:p>
            <a:pPr>
              <a:buFont typeface="Wingdings" pitchFamily="2" charset="2"/>
              <a:buNone/>
            </a:pPr>
            <a:r>
              <a:rPr lang="en-US" altLang="zh-CN" sz="2800">
                <a:latin typeface="宋体" pitchFamily="2" charset="-122"/>
              </a:rPr>
              <a:t>		</a:t>
            </a: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24086495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42338" name="Rectangle 2"/>
          <p:cNvSpPr>
            <a:spLocks noGrp="1" noChangeArrowheads="1"/>
          </p:cNvSpPr>
          <p:nvPr>
            <p:ph type="title"/>
          </p:nvPr>
        </p:nvSpPr>
        <p:spPr/>
        <p:txBody>
          <a:bodyPr/>
          <a:lstStyle/>
          <a:p>
            <a:r>
              <a:rPr lang="zh-CN" altLang="en-US"/>
              <a:t>定义对象</a:t>
            </a:r>
          </a:p>
        </p:txBody>
      </p:sp>
      <p:sp>
        <p:nvSpPr>
          <p:cNvPr id="142339" name="Rectangle 3"/>
          <p:cNvSpPr>
            <a:spLocks noGrp="1" noChangeArrowheads="1"/>
          </p:cNvSpPr>
          <p:nvPr>
            <p:ph type="body" idx="1"/>
          </p:nvPr>
        </p:nvSpPr>
        <p:spPr/>
        <p:txBody>
          <a:bodyPr/>
          <a:lstStyle/>
          <a:p>
            <a:r>
              <a:rPr lang="zh-CN" altLang="en-US" sz="2800">
                <a:latin typeface="宋体" pitchFamily="2" charset="-122"/>
              </a:rPr>
              <a:t>如何定义某个类的类对象</a:t>
            </a:r>
          </a:p>
          <a:p>
            <a:endParaRPr lang="zh-CN" altLang="en-US" sz="2800">
              <a:latin typeface="宋体" pitchFamily="2" charset="-122"/>
            </a:endParaRPr>
          </a:p>
          <a:p>
            <a:r>
              <a:rPr lang="zh-CN" altLang="en-US" sz="2800">
                <a:latin typeface="宋体" pitchFamily="2" charset="-122"/>
              </a:rPr>
              <a:t>语法：</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var p=new person();</a:t>
            </a:r>
          </a:p>
        </p:txBody>
      </p:sp>
    </p:spTree>
    <p:extLst>
      <p:ext uri="{BB962C8B-B14F-4D97-AF65-F5344CB8AC3E}">
        <p14:creationId xmlns:p14="http://schemas.microsoft.com/office/powerpoint/2010/main" val="17482686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39266" name="Rectangle 2"/>
          <p:cNvSpPr>
            <a:spLocks noGrp="1" noChangeArrowheads="1"/>
          </p:cNvSpPr>
          <p:nvPr>
            <p:ph type="title"/>
          </p:nvPr>
        </p:nvSpPr>
        <p:spPr/>
        <p:txBody>
          <a:bodyPr/>
          <a:lstStyle/>
          <a:p>
            <a:r>
              <a:rPr lang="zh-CN" altLang="en-US"/>
              <a:t>使用属性</a:t>
            </a:r>
          </a:p>
        </p:txBody>
      </p:sp>
      <p:sp>
        <p:nvSpPr>
          <p:cNvPr id="139267" name="Rectangle 3"/>
          <p:cNvSpPr>
            <a:spLocks noGrp="1" noChangeArrowheads="1"/>
          </p:cNvSpPr>
          <p:nvPr>
            <p:ph type="body" idx="1"/>
          </p:nvPr>
        </p:nvSpPr>
        <p:spPr/>
        <p:txBody>
          <a:bodyPr/>
          <a:lstStyle/>
          <a:p>
            <a:r>
              <a:rPr lang="zh-CN" altLang="en-US" sz="2800">
                <a:latin typeface="宋体" pitchFamily="2" charset="-122"/>
              </a:rPr>
              <a:t>关于属性的使用</a:t>
            </a:r>
          </a:p>
          <a:p>
            <a:endParaRPr lang="zh-CN" altLang="en-US" sz="2800">
              <a:latin typeface="宋体" pitchFamily="2" charset="-122"/>
            </a:endParaRPr>
          </a:p>
          <a:p>
            <a:r>
              <a:rPr lang="zh-CN" altLang="en-US" sz="2800">
                <a:latin typeface="宋体" pitchFamily="2" charset="-122"/>
              </a:rPr>
              <a:t>语法：</a:t>
            </a:r>
          </a:p>
          <a:p>
            <a:endParaRPr lang="zh-CN" altLang="en-US" sz="2800">
              <a:latin typeface="宋体" pitchFamily="2" charset="-122"/>
            </a:endParaRPr>
          </a:p>
          <a:p>
            <a:pPr>
              <a:buFont typeface="Wingdings" pitchFamily="2" charset="2"/>
              <a:buNone/>
            </a:pPr>
            <a:r>
              <a:rPr lang="zh-CN" altLang="en-US" sz="2800">
                <a:latin typeface="宋体" pitchFamily="2" charset="-122"/>
              </a:rPr>
              <a:t>	对象</a:t>
            </a:r>
            <a:r>
              <a:rPr lang="en-US" altLang="zh-CN" sz="2800">
                <a:latin typeface="宋体" pitchFamily="2" charset="-122"/>
              </a:rPr>
              <a:t>.</a:t>
            </a:r>
            <a:r>
              <a:rPr lang="zh-CN" altLang="en-US" sz="2800">
                <a:latin typeface="宋体" pitchFamily="2" charset="-122"/>
              </a:rPr>
              <a:t>属性</a:t>
            </a:r>
            <a:r>
              <a:rPr lang="en-US" altLang="zh-CN" sz="2800">
                <a:latin typeface="宋体" pitchFamily="2" charset="-122"/>
              </a:rPr>
              <a:t>;</a:t>
            </a:r>
          </a:p>
          <a:p>
            <a:pPr>
              <a:buFont typeface="Wingdings" pitchFamily="2" charset="2"/>
              <a:buNone/>
            </a:pPr>
            <a:endParaRPr lang="en-US" altLang="zh-CN" sz="2800">
              <a:latin typeface="宋体" pitchFamily="2" charset="-122"/>
            </a:endParaRPr>
          </a:p>
          <a:p>
            <a:pPr>
              <a:buFont typeface="Wingdings" pitchFamily="2" charset="2"/>
              <a:buNone/>
            </a:pPr>
            <a:r>
              <a:rPr lang="en-US" altLang="zh-CN" sz="2800">
                <a:latin typeface="宋体" pitchFamily="2" charset="-122"/>
              </a:rPr>
              <a:t>	</a:t>
            </a:r>
            <a:r>
              <a:rPr lang="zh-CN" altLang="en-US" sz="2800">
                <a:latin typeface="宋体" pitchFamily="2" charset="-122"/>
              </a:rPr>
              <a:t>对象</a:t>
            </a:r>
            <a:r>
              <a:rPr lang="en-US" altLang="zh-CN" sz="2800">
                <a:latin typeface="宋体" pitchFamily="2" charset="-122"/>
              </a:rPr>
              <a:t>[‘</a:t>
            </a:r>
            <a:r>
              <a:rPr lang="zh-CN" altLang="en-US" sz="2800">
                <a:latin typeface="宋体" pitchFamily="2" charset="-122"/>
              </a:rPr>
              <a:t>属性’</a:t>
            </a:r>
            <a:r>
              <a:rPr lang="en-US" altLang="zh-CN" sz="2800">
                <a:latin typeface="宋体" pitchFamily="2" charset="-122"/>
              </a:rPr>
              <a:t>];</a:t>
            </a:r>
          </a:p>
        </p:txBody>
      </p:sp>
    </p:spTree>
    <p:extLst>
      <p:ext uri="{BB962C8B-B14F-4D97-AF65-F5344CB8AC3E}">
        <p14:creationId xmlns:p14="http://schemas.microsoft.com/office/powerpoint/2010/main" val="6651394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43362" name="Rectangle 2"/>
          <p:cNvSpPr>
            <a:spLocks noGrp="1" noChangeArrowheads="1"/>
          </p:cNvSpPr>
          <p:nvPr>
            <p:ph type="title"/>
          </p:nvPr>
        </p:nvSpPr>
        <p:spPr/>
        <p:txBody>
          <a:bodyPr/>
          <a:lstStyle/>
          <a:p>
            <a:r>
              <a:rPr lang="zh-CN" altLang="en-US"/>
              <a:t>使用属性</a:t>
            </a:r>
          </a:p>
        </p:txBody>
      </p:sp>
      <p:sp>
        <p:nvSpPr>
          <p:cNvPr id="143363" name="Rectangle 3"/>
          <p:cNvSpPr>
            <a:spLocks noGrp="1" noChangeArrowheads="1"/>
          </p:cNvSpPr>
          <p:nvPr>
            <p:ph type="body" idx="1"/>
          </p:nvPr>
        </p:nvSpPr>
        <p:spPr/>
        <p:txBody>
          <a:bodyPr/>
          <a:lstStyle/>
          <a:p>
            <a:r>
              <a:rPr lang="zh-CN" altLang="en-US" sz="2800">
                <a:latin typeface="宋体" pitchFamily="2" charset="-122"/>
              </a:rPr>
              <a:t>数字</a:t>
            </a:r>
          </a:p>
          <a:p>
            <a:r>
              <a:rPr lang="zh-CN" altLang="en-US" sz="2800">
                <a:latin typeface="宋体" pitchFamily="2" charset="-122"/>
              </a:rPr>
              <a:t>字符串</a:t>
            </a:r>
          </a:p>
          <a:p>
            <a:r>
              <a:rPr lang="zh-CN" altLang="en-US" sz="2800">
                <a:latin typeface="宋体" pitchFamily="2" charset="-122"/>
              </a:rPr>
              <a:t>布尔值</a:t>
            </a:r>
          </a:p>
          <a:p>
            <a:r>
              <a:rPr lang="zh-CN" altLang="en-US" sz="2800">
                <a:latin typeface="宋体" pitchFamily="2" charset="-122"/>
              </a:rPr>
              <a:t>对象</a:t>
            </a:r>
          </a:p>
          <a:p>
            <a:pPr>
              <a:buFont typeface="Wingdings" pitchFamily="2" charset="2"/>
              <a:buNone/>
            </a:pPr>
            <a:r>
              <a:rPr lang="zh-CN" altLang="en-US" sz="2800">
                <a:latin typeface="宋体" pitchFamily="2" charset="-122"/>
              </a:rPr>
              <a:t>	</a:t>
            </a:r>
          </a:p>
          <a:p>
            <a:pPr>
              <a:buFont typeface="Wingdings" pitchFamily="2" charset="2"/>
              <a:buNone/>
            </a:pPr>
            <a:r>
              <a:rPr lang="zh-CN" altLang="en-US" sz="2800">
                <a:latin typeface="宋体" pitchFamily="2" charset="-122"/>
              </a:rPr>
              <a:t>	对象名</a:t>
            </a:r>
            <a:r>
              <a:rPr lang="en-US" altLang="zh-CN" sz="2800">
                <a:latin typeface="宋体" pitchFamily="2" charset="-122"/>
              </a:rPr>
              <a:t>.</a:t>
            </a:r>
            <a:r>
              <a:rPr lang="zh-CN" altLang="en-US" sz="2800">
                <a:latin typeface="宋体" pitchFamily="2" charset="-122"/>
              </a:rPr>
              <a:t>属性</a:t>
            </a:r>
          </a:p>
          <a:p>
            <a:pPr>
              <a:buFont typeface="Wingdings" pitchFamily="2" charset="2"/>
              <a:buNone/>
            </a:pPr>
            <a:r>
              <a:rPr lang="zh-CN" altLang="en-US" sz="2800">
                <a:latin typeface="宋体" pitchFamily="2" charset="-122"/>
              </a:rPr>
              <a:t> 	对象名</a:t>
            </a:r>
            <a:r>
              <a:rPr lang="en-US" altLang="zh-CN" sz="2800">
                <a:latin typeface="宋体" pitchFamily="2" charset="-122"/>
              </a:rPr>
              <a:t>[‘</a:t>
            </a:r>
            <a:r>
              <a:rPr lang="zh-CN" altLang="en-US" sz="2800">
                <a:latin typeface="宋体" pitchFamily="2" charset="-122"/>
              </a:rPr>
              <a:t>属性’</a:t>
            </a:r>
            <a:r>
              <a:rPr lang="en-US" altLang="zh-CN" sz="2800">
                <a:latin typeface="宋体" pitchFamily="2" charset="-122"/>
              </a:rPr>
              <a:t>]</a:t>
            </a:r>
          </a:p>
        </p:txBody>
      </p:sp>
    </p:spTree>
    <p:extLst>
      <p:ext uri="{BB962C8B-B14F-4D97-AF65-F5344CB8AC3E}">
        <p14:creationId xmlns:p14="http://schemas.microsoft.com/office/powerpoint/2010/main" val="3923911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84322" name="Rectangle 2"/>
          <p:cNvSpPr>
            <a:spLocks noGrp="1" noChangeArrowheads="1"/>
          </p:cNvSpPr>
          <p:nvPr>
            <p:ph type="title"/>
          </p:nvPr>
        </p:nvSpPr>
        <p:spPr/>
        <p:txBody>
          <a:bodyPr/>
          <a:lstStyle/>
          <a:p>
            <a:r>
              <a:rPr lang="zh-CN" altLang="en-US"/>
              <a:t>重点说明</a:t>
            </a:r>
          </a:p>
        </p:txBody>
      </p:sp>
      <p:sp>
        <p:nvSpPr>
          <p:cNvPr id="184323" name="Rectangle 3"/>
          <p:cNvSpPr>
            <a:spLocks noGrp="1" noChangeArrowheads="1"/>
          </p:cNvSpPr>
          <p:nvPr>
            <p:ph type="body" idx="1"/>
          </p:nvPr>
        </p:nvSpPr>
        <p:spPr/>
        <p:txBody>
          <a:bodyPr/>
          <a:lstStyle/>
          <a:p>
            <a:r>
              <a:rPr lang="zh-CN" altLang="en-US" sz="2800">
                <a:latin typeface="宋体" pitchFamily="2" charset="-122"/>
              </a:rPr>
              <a:t>在</a:t>
            </a:r>
            <a:r>
              <a:rPr lang="en-US" altLang="zh-CN" sz="2800">
                <a:latin typeface="宋体" pitchFamily="2" charset="-122"/>
              </a:rPr>
              <a:t>Javascript</a:t>
            </a:r>
            <a:r>
              <a:rPr lang="zh-CN" altLang="en-US" sz="2800">
                <a:latin typeface="宋体" pitchFamily="2" charset="-122"/>
              </a:rPr>
              <a:t>中一切都是对象</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var num = 10;</a:t>
            </a:r>
          </a:p>
          <a:p>
            <a:pPr>
              <a:buFont typeface="Wingdings" pitchFamily="2" charset="2"/>
              <a:buNone/>
            </a:pPr>
            <a:r>
              <a:rPr lang="en-US" altLang="zh-CN" sz="2800">
                <a:latin typeface="宋体" pitchFamily="2" charset="-122"/>
              </a:rPr>
              <a:t>	var str =‘hello’;</a:t>
            </a:r>
          </a:p>
          <a:p>
            <a:pPr>
              <a:buFont typeface="Wingdings" pitchFamily="2" charset="2"/>
              <a:buNone/>
            </a:pPr>
            <a:r>
              <a:rPr lang="en-US" altLang="zh-CN" sz="2800">
                <a:latin typeface="宋体" pitchFamily="2" charset="-122"/>
              </a:rPr>
              <a:t>	var flag = true;</a:t>
            </a:r>
          </a:p>
          <a:p>
            <a:pPr>
              <a:buFont typeface="Wingdings" pitchFamily="2" charset="2"/>
              <a:buNone/>
            </a:pPr>
            <a:r>
              <a:rPr lang="en-US" altLang="zh-CN" sz="2800">
                <a:latin typeface="宋体" pitchFamily="2" charset="-122"/>
              </a:rPr>
              <a:t>	var per = new Person();</a:t>
            </a:r>
          </a:p>
        </p:txBody>
      </p:sp>
    </p:spTree>
    <p:extLst>
      <p:ext uri="{BB962C8B-B14F-4D97-AF65-F5344CB8AC3E}">
        <p14:creationId xmlns:p14="http://schemas.microsoft.com/office/powerpoint/2010/main" val="39740003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44386" name="Rectangle 2"/>
          <p:cNvSpPr>
            <a:spLocks noGrp="1" noChangeArrowheads="1"/>
          </p:cNvSpPr>
          <p:nvPr>
            <p:ph type="title"/>
          </p:nvPr>
        </p:nvSpPr>
        <p:spPr/>
        <p:txBody>
          <a:bodyPr/>
          <a:lstStyle/>
          <a:p>
            <a:r>
              <a:rPr lang="zh-CN" altLang="en-US"/>
              <a:t>查看原型</a:t>
            </a:r>
          </a:p>
        </p:txBody>
      </p:sp>
      <p:sp>
        <p:nvSpPr>
          <p:cNvPr id="144387" name="Rectangle 3"/>
          <p:cNvSpPr>
            <a:spLocks noGrp="1" noChangeArrowheads="1"/>
          </p:cNvSpPr>
          <p:nvPr>
            <p:ph type="body" idx="1"/>
          </p:nvPr>
        </p:nvSpPr>
        <p:spPr/>
        <p:txBody>
          <a:bodyPr/>
          <a:lstStyle/>
          <a:p>
            <a:r>
              <a:rPr lang="en-US" altLang="zh-CN" sz="2800">
                <a:latin typeface="宋体" pitchFamily="2" charset="-122"/>
              </a:rPr>
              <a:t>alert( p.constructor );</a:t>
            </a:r>
          </a:p>
          <a:p>
            <a:endParaRPr lang="en-US" altLang="zh-CN" sz="2800">
              <a:latin typeface="宋体" pitchFamily="2" charset="-122"/>
            </a:endParaRPr>
          </a:p>
          <a:p>
            <a:r>
              <a:rPr lang="en-US" altLang="zh-CN" sz="2800">
                <a:latin typeface="宋体" pitchFamily="2" charset="-122"/>
              </a:rPr>
              <a:t>alert( typeof p );</a:t>
            </a:r>
          </a:p>
          <a:p>
            <a:endParaRPr lang="en-US" altLang="zh-CN" sz="2800">
              <a:latin typeface="宋体" pitchFamily="2" charset="-122"/>
            </a:endParaRPr>
          </a:p>
          <a:p>
            <a:r>
              <a:rPr lang="en-US" altLang="zh-CN" sz="2800">
                <a:latin typeface="宋体" pitchFamily="2" charset="-122"/>
              </a:rPr>
              <a:t>alert( p instanceof person );</a:t>
            </a:r>
          </a:p>
        </p:txBody>
      </p:sp>
    </p:spTree>
    <p:extLst>
      <p:ext uri="{BB962C8B-B14F-4D97-AF65-F5344CB8AC3E}">
        <p14:creationId xmlns:p14="http://schemas.microsoft.com/office/powerpoint/2010/main" val="37630869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45410" name="Rectangle 2"/>
          <p:cNvSpPr>
            <a:spLocks noGrp="1" noChangeArrowheads="1"/>
          </p:cNvSpPr>
          <p:nvPr>
            <p:ph type="title"/>
          </p:nvPr>
        </p:nvSpPr>
        <p:spPr/>
        <p:txBody>
          <a:bodyPr/>
          <a:lstStyle/>
          <a:p>
            <a:r>
              <a:rPr lang="zh-CN" altLang="en-US"/>
              <a:t>思考题：</a:t>
            </a:r>
          </a:p>
        </p:txBody>
      </p:sp>
      <p:sp>
        <p:nvSpPr>
          <p:cNvPr id="145411" name="Rectangle 3"/>
          <p:cNvSpPr>
            <a:spLocks noGrp="1" noChangeArrowheads="1"/>
          </p:cNvSpPr>
          <p:nvPr>
            <p:ph type="body" idx="1"/>
          </p:nvPr>
        </p:nvSpPr>
        <p:spPr/>
        <p:txBody>
          <a:bodyPr/>
          <a:lstStyle/>
          <a:p>
            <a:r>
              <a:rPr lang="zh-CN" altLang="en-US" sz="2800">
                <a:latin typeface="宋体" pitchFamily="2" charset="-122"/>
              </a:rPr>
              <a:t>如果创建第二个对象，会拥有</a:t>
            </a:r>
            <a:r>
              <a:rPr lang="en-US" altLang="zh-CN" sz="2800">
                <a:latin typeface="宋体" pitchFamily="2" charset="-122"/>
              </a:rPr>
              <a:t>name</a:t>
            </a:r>
            <a:r>
              <a:rPr lang="zh-CN" altLang="en-US" sz="2800">
                <a:latin typeface="宋体" pitchFamily="2" charset="-122"/>
              </a:rPr>
              <a:t>和</a:t>
            </a:r>
            <a:r>
              <a:rPr lang="en-US" altLang="zh-CN" sz="2800">
                <a:latin typeface="宋体" pitchFamily="2" charset="-122"/>
              </a:rPr>
              <a:t>age</a:t>
            </a:r>
            <a:r>
              <a:rPr lang="zh-CN" altLang="en-US" sz="2800">
                <a:latin typeface="宋体" pitchFamily="2" charset="-122"/>
              </a:rPr>
              <a:t>属性吗？？？</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var p1 = new Person();</a:t>
            </a:r>
          </a:p>
          <a:p>
            <a:pPr>
              <a:buFont typeface="Wingdings" pitchFamily="2" charset="2"/>
              <a:buNone/>
            </a:pPr>
            <a:r>
              <a:rPr lang="en-US" altLang="zh-CN" sz="2800">
                <a:latin typeface="宋体" pitchFamily="2" charset="-122"/>
              </a:rPr>
              <a:t>	p1.name = ‘zhangsan’;</a:t>
            </a:r>
          </a:p>
          <a:p>
            <a:pPr>
              <a:buFont typeface="Wingdings" pitchFamily="2" charset="2"/>
              <a:buNone/>
            </a:pPr>
            <a:r>
              <a:rPr lang="en-US" altLang="zh-CN" sz="2800">
                <a:latin typeface="宋体" pitchFamily="2" charset="-122"/>
              </a:rPr>
              <a:t>	p1.age = 30;</a:t>
            </a:r>
          </a:p>
          <a:p>
            <a:pPr>
              <a:buFont typeface="Wingdings" pitchFamily="2" charset="2"/>
              <a:buNone/>
            </a:pPr>
            <a:r>
              <a:rPr lang="en-US" altLang="zh-CN" sz="2800">
                <a:latin typeface="宋体" pitchFamily="2" charset="-122"/>
              </a:rPr>
              <a:t>	var p2 = new Person();</a:t>
            </a:r>
          </a:p>
        </p:txBody>
      </p:sp>
    </p:spTree>
    <p:extLst>
      <p:ext uri="{BB962C8B-B14F-4D97-AF65-F5344CB8AC3E}">
        <p14:creationId xmlns:p14="http://schemas.microsoft.com/office/powerpoint/2010/main" val="1377105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46434" name="Rectangle 2"/>
          <p:cNvSpPr>
            <a:spLocks noGrp="1" noChangeArrowheads="1"/>
          </p:cNvSpPr>
          <p:nvPr>
            <p:ph type="title"/>
          </p:nvPr>
        </p:nvSpPr>
        <p:spPr/>
        <p:txBody>
          <a:bodyPr/>
          <a:lstStyle/>
          <a:p>
            <a:r>
              <a:rPr lang="zh-CN" altLang="en-US"/>
              <a:t>思考题：</a:t>
            </a:r>
          </a:p>
        </p:txBody>
      </p:sp>
      <p:sp>
        <p:nvSpPr>
          <p:cNvPr id="146435" name="Rectangle 3"/>
          <p:cNvSpPr>
            <a:spLocks noGrp="1" noChangeArrowheads="1"/>
          </p:cNvSpPr>
          <p:nvPr>
            <p:ph type="body" idx="1"/>
          </p:nvPr>
        </p:nvSpPr>
        <p:spPr/>
        <p:txBody>
          <a:bodyPr/>
          <a:lstStyle/>
          <a:p>
            <a:r>
              <a:rPr lang="zh-CN" altLang="en-US" sz="2800">
                <a:latin typeface="宋体" pitchFamily="2" charset="-122"/>
              </a:rPr>
              <a:t>如果创建第二个对象</a:t>
            </a:r>
            <a:r>
              <a:rPr lang="en-US" altLang="zh-CN" sz="2800">
                <a:latin typeface="宋体" pitchFamily="2" charset="-122"/>
              </a:rPr>
              <a:t>p2</a:t>
            </a:r>
            <a:r>
              <a:rPr lang="zh-CN" altLang="en-US" sz="2800">
                <a:latin typeface="宋体" pitchFamily="2" charset="-122"/>
              </a:rPr>
              <a:t>，使用</a:t>
            </a:r>
            <a:r>
              <a:rPr lang="en-US" altLang="zh-CN" sz="2800">
                <a:latin typeface="宋体" pitchFamily="2" charset="-122"/>
              </a:rPr>
              <a:t>p1</a:t>
            </a:r>
            <a:r>
              <a:rPr lang="zh-CN" altLang="en-US" sz="2800">
                <a:latin typeface="宋体" pitchFamily="2" charset="-122"/>
              </a:rPr>
              <a:t>为</a:t>
            </a:r>
            <a:r>
              <a:rPr lang="en-US" altLang="zh-CN" sz="2800">
                <a:latin typeface="宋体" pitchFamily="2" charset="-122"/>
              </a:rPr>
              <a:t>p2</a:t>
            </a:r>
            <a:r>
              <a:rPr lang="zh-CN" altLang="en-US" sz="2800">
                <a:latin typeface="宋体" pitchFamily="2" charset="-122"/>
              </a:rPr>
              <a:t>赋值会怎样？</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var p1 = new Person();</a:t>
            </a:r>
          </a:p>
          <a:p>
            <a:pPr>
              <a:buFont typeface="Wingdings" pitchFamily="2" charset="2"/>
              <a:buNone/>
            </a:pPr>
            <a:r>
              <a:rPr lang="en-US" altLang="zh-CN" sz="2800">
                <a:latin typeface="宋体" pitchFamily="2" charset="-122"/>
              </a:rPr>
              <a:t>	p1.name = ‘zhangsan’;</a:t>
            </a:r>
          </a:p>
          <a:p>
            <a:pPr>
              <a:buFont typeface="Wingdings" pitchFamily="2" charset="2"/>
              <a:buNone/>
            </a:pPr>
            <a:r>
              <a:rPr lang="en-US" altLang="zh-CN" sz="2800">
                <a:latin typeface="宋体" pitchFamily="2" charset="-122"/>
              </a:rPr>
              <a:t>	p1.age = 30;</a:t>
            </a:r>
          </a:p>
          <a:p>
            <a:pPr>
              <a:buFont typeface="Wingdings" pitchFamily="2" charset="2"/>
              <a:buNone/>
            </a:pPr>
            <a:r>
              <a:rPr lang="en-US" altLang="zh-CN" sz="2800">
                <a:latin typeface="宋体" pitchFamily="2" charset="-122"/>
              </a:rPr>
              <a:t>	var p2 = p1;</a:t>
            </a:r>
          </a:p>
        </p:txBody>
      </p:sp>
    </p:spTree>
    <p:extLst>
      <p:ext uri="{BB962C8B-B14F-4D97-AF65-F5344CB8AC3E}">
        <p14:creationId xmlns:p14="http://schemas.microsoft.com/office/powerpoint/2010/main" val="16024755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47458" name="Rectangle 2"/>
          <p:cNvSpPr>
            <a:spLocks noGrp="1" noChangeArrowheads="1"/>
          </p:cNvSpPr>
          <p:nvPr>
            <p:ph type="title"/>
          </p:nvPr>
        </p:nvSpPr>
        <p:spPr/>
        <p:txBody>
          <a:bodyPr/>
          <a:lstStyle/>
          <a:p>
            <a:r>
              <a:rPr lang="zh-CN" altLang="en-US"/>
              <a:t>思考题：</a:t>
            </a:r>
          </a:p>
        </p:txBody>
      </p:sp>
      <p:sp>
        <p:nvSpPr>
          <p:cNvPr id="147459" name="Rectangle 3"/>
          <p:cNvSpPr>
            <a:spLocks noGrp="1" noChangeArrowheads="1"/>
          </p:cNvSpPr>
          <p:nvPr>
            <p:ph type="body" idx="1"/>
          </p:nvPr>
        </p:nvSpPr>
        <p:spPr/>
        <p:txBody>
          <a:bodyPr/>
          <a:lstStyle/>
          <a:p>
            <a:r>
              <a:rPr lang="zh-CN" altLang="en-US" sz="2800">
                <a:latin typeface="宋体" pitchFamily="2" charset="-122"/>
              </a:rPr>
              <a:t>如果删除了</a:t>
            </a:r>
            <a:r>
              <a:rPr lang="en-US" altLang="zh-CN" sz="2800">
                <a:latin typeface="宋体" pitchFamily="2" charset="-122"/>
              </a:rPr>
              <a:t>p2</a:t>
            </a:r>
            <a:r>
              <a:rPr lang="zh-CN" altLang="en-US" sz="2800">
                <a:latin typeface="宋体" pitchFamily="2" charset="-122"/>
              </a:rPr>
              <a:t>对象，是否会影响到</a:t>
            </a:r>
            <a:r>
              <a:rPr lang="en-US" altLang="zh-CN" sz="2800">
                <a:latin typeface="宋体" pitchFamily="2" charset="-122"/>
              </a:rPr>
              <a:t>p1</a:t>
            </a:r>
            <a:r>
              <a:rPr lang="zh-CN" altLang="en-US" sz="2800">
                <a:latin typeface="宋体" pitchFamily="2" charset="-122"/>
              </a:rPr>
              <a:t>对象</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p2 = null;</a:t>
            </a:r>
          </a:p>
        </p:txBody>
      </p:sp>
    </p:spTree>
    <p:extLst>
      <p:ext uri="{BB962C8B-B14F-4D97-AF65-F5344CB8AC3E}">
        <p14:creationId xmlns:p14="http://schemas.microsoft.com/office/powerpoint/2010/main" val="3060537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72706" name="Rectangle 2"/>
          <p:cNvSpPr>
            <a:spLocks noGrp="1" noChangeArrowheads="1"/>
          </p:cNvSpPr>
          <p:nvPr>
            <p:ph type="title"/>
          </p:nvPr>
        </p:nvSpPr>
        <p:spPr/>
        <p:txBody>
          <a:bodyPr/>
          <a:lstStyle/>
          <a:p>
            <a:r>
              <a:rPr lang="zh-CN" altLang="en-US"/>
              <a:t>数据类型</a:t>
            </a:r>
          </a:p>
        </p:txBody>
      </p:sp>
      <p:sp>
        <p:nvSpPr>
          <p:cNvPr id="72707" name="Rectangle 3"/>
          <p:cNvSpPr>
            <a:spLocks noGrp="1" noChangeArrowheads="1"/>
          </p:cNvSpPr>
          <p:nvPr>
            <p:ph type="body" idx="1"/>
          </p:nvPr>
        </p:nvSpPr>
        <p:spPr/>
        <p:txBody>
          <a:bodyPr/>
          <a:lstStyle/>
          <a:p>
            <a:r>
              <a:rPr lang="en-US" altLang="zh-CN" sz="2800" dirty="0">
                <a:latin typeface="宋体" pitchFamily="2" charset="-122"/>
              </a:rPr>
              <a:t>String</a:t>
            </a:r>
          </a:p>
          <a:p>
            <a:r>
              <a:rPr lang="en-US" altLang="zh-CN" sz="2800" dirty="0">
                <a:latin typeface="宋体" pitchFamily="2" charset="-122"/>
              </a:rPr>
              <a:t>Number</a:t>
            </a:r>
          </a:p>
          <a:p>
            <a:r>
              <a:rPr lang="en-US" altLang="zh-CN" sz="2800" dirty="0">
                <a:latin typeface="宋体" pitchFamily="2" charset="-122"/>
              </a:rPr>
              <a:t>Boolean</a:t>
            </a:r>
          </a:p>
          <a:p>
            <a:r>
              <a:rPr lang="en-US" altLang="zh-CN" sz="2800" dirty="0">
                <a:latin typeface="宋体" pitchFamily="2" charset="-122"/>
              </a:rPr>
              <a:t>Undefined</a:t>
            </a:r>
          </a:p>
          <a:p>
            <a:r>
              <a:rPr lang="en-US" altLang="zh-CN" sz="2800" dirty="0">
                <a:latin typeface="宋体" pitchFamily="2" charset="-122"/>
              </a:rPr>
              <a:t>Null</a:t>
            </a:r>
          </a:p>
          <a:p>
            <a:endParaRPr lang="en-US" altLang="zh-CN" sz="2800" dirty="0">
              <a:latin typeface="宋体" pitchFamily="2" charset="-122"/>
            </a:endParaRPr>
          </a:p>
          <a:p>
            <a:r>
              <a:rPr lang="en-US" altLang="zh-CN" sz="2800" dirty="0">
                <a:latin typeface="宋体" pitchFamily="2" charset="-122"/>
              </a:rPr>
              <a:t>object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48482" name="Rectangle 2"/>
          <p:cNvSpPr>
            <a:spLocks noGrp="1" noChangeArrowheads="1"/>
          </p:cNvSpPr>
          <p:nvPr>
            <p:ph type="title"/>
          </p:nvPr>
        </p:nvSpPr>
        <p:spPr/>
        <p:txBody>
          <a:bodyPr/>
          <a:lstStyle/>
          <a:p>
            <a:r>
              <a:rPr lang="en-US" altLang="zh-CN">
                <a:latin typeface="宋体" pitchFamily="2" charset="-122"/>
              </a:rPr>
              <a:t>this</a:t>
            </a:r>
            <a:r>
              <a:rPr lang="zh-CN" altLang="en-US">
                <a:latin typeface="宋体" pitchFamily="2" charset="-122"/>
              </a:rPr>
              <a:t>的使用</a:t>
            </a:r>
          </a:p>
        </p:txBody>
      </p:sp>
      <p:sp>
        <p:nvSpPr>
          <p:cNvPr id="148483" name="Rectangle 3"/>
          <p:cNvSpPr>
            <a:spLocks noGrp="1" noChangeArrowheads="1"/>
          </p:cNvSpPr>
          <p:nvPr>
            <p:ph type="body" idx="1"/>
          </p:nvPr>
        </p:nvSpPr>
        <p:spPr/>
        <p:txBody>
          <a:bodyPr/>
          <a:lstStyle/>
          <a:p>
            <a:r>
              <a:rPr lang="zh-CN" altLang="en-US" sz="2800">
                <a:latin typeface="宋体" pitchFamily="2" charset="-122"/>
              </a:rPr>
              <a:t>如果创建对象的同时，希望其自动拥有某些属性，如果实现</a:t>
            </a:r>
          </a:p>
          <a:p>
            <a:endParaRPr lang="zh-CN" altLang="en-US" sz="2800">
              <a:latin typeface="宋体" pitchFamily="2" charset="-122"/>
            </a:endParaRPr>
          </a:p>
          <a:p>
            <a:r>
              <a:rPr lang="en-US" altLang="zh-CN" sz="2800">
                <a:latin typeface="宋体" pitchFamily="2" charset="-122"/>
              </a:rPr>
              <a:t>function person()</a:t>
            </a:r>
          </a:p>
          <a:p>
            <a:pPr>
              <a:buFont typeface="Wingdings" pitchFamily="2" charset="2"/>
              <a:buNone/>
            </a:pPr>
            <a:r>
              <a:rPr lang="en-US" altLang="zh-CN" sz="2800">
                <a:latin typeface="宋体" pitchFamily="2" charset="-122"/>
              </a:rPr>
              <a:t>	{</a:t>
            </a:r>
          </a:p>
          <a:p>
            <a:pPr>
              <a:buFont typeface="Wingdings" pitchFamily="2" charset="2"/>
              <a:buNone/>
            </a:pPr>
            <a:r>
              <a:rPr lang="en-US" altLang="zh-CN" sz="2800">
                <a:latin typeface="宋体" pitchFamily="2" charset="-122"/>
              </a:rPr>
              <a:t>		this.name=‘wangcai’;</a:t>
            </a: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27784513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50530" name="Rectangle 2"/>
          <p:cNvSpPr>
            <a:spLocks noGrp="1" noChangeArrowheads="1"/>
          </p:cNvSpPr>
          <p:nvPr>
            <p:ph type="title"/>
          </p:nvPr>
        </p:nvSpPr>
        <p:spPr/>
        <p:txBody>
          <a:bodyPr/>
          <a:lstStyle/>
          <a:p>
            <a:r>
              <a:rPr lang="en-US" altLang="zh-CN">
                <a:latin typeface="宋体" pitchFamily="2" charset="-122"/>
              </a:rPr>
              <a:t>this</a:t>
            </a:r>
            <a:r>
              <a:rPr lang="zh-CN" altLang="en-US">
                <a:latin typeface="宋体" pitchFamily="2" charset="-122"/>
              </a:rPr>
              <a:t>的使用</a:t>
            </a:r>
          </a:p>
        </p:txBody>
      </p:sp>
      <p:sp>
        <p:nvSpPr>
          <p:cNvPr id="150531" name="Rectangle 3"/>
          <p:cNvSpPr>
            <a:spLocks noGrp="1" noChangeArrowheads="1"/>
          </p:cNvSpPr>
          <p:nvPr>
            <p:ph type="body" idx="1"/>
          </p:nvPr>
        </p:nvSpPr>
        <p:spPr/>
        <p:txBody>
          <a:bodyPr/>
          <a:lstStyle/>
          <a:p>
            <a:r>
              <a:rPr lang="zh-CN" altLang="en-US" sz="2800">
                <a:latin typeface="宋体" pitchFamily="2" charset="-122"/>
              </a:rPr>
              <a:t>构造函数传参</a:t>
            </a:r>
          </a:p>
          <a:p>
            <a:endParaRPr lang="zh-CN" altLang="en-US" sz="2800">
              <a:latin typeface="宋体" pitchFamily="2" charset="-122"/>
            </a:endParaRPr>
          </a:p>
          <a:p>
            <a:r>
              <a:rPr lang="en-US" altLang="zh-CN" sz="2800">
                <a:latin typeface="宋体" pitchFamily="2" charset="-122"/>
              </a:rPr>
              <a:t>function person(name,age){</a:t>
            </a:r>
          </a:p>
          <a:p>
            <a:pPr>
              <a:buFont typeface="Wingdings" pitchFamily="2" charset="2"/>
              <a:buNone/>
            </a:pPr>
            <a:r>
              <a:rPr lang="en-US" altLang="zh-CN" sz="2800">
                <a:latin typeface="宋体" pitchFamily="2" charset="-122"/>
              </a:rPr>
              <a:t>		</a:t>
            </a:r>
          </a:p>
          <a:p>
            <a:pPr>
              <a:buFont typeface="Wingdings" pitchFamily="2" charset="2"/>
              <a:buNone/>
            </a:pPr>
            <a:r>
              <a:rPr lang="en-US" altLang="zh-CN" sz="2800">
                <a:latin typeface="宋体" pitchFamily="2" charset="-122"/>
              </a:rPr>
              <a:t>		this.name=name;</a:t>
            </a:r>
          </a:p>
          <a:p>
            <a:pPr>
              <a:buFont typeface="Wingdings" pitchFamily="2" charset="2"/>
              <a:buNone/>
            </a:pPr>
            <a:r>
              <a:rPr lang="en-US" altLang="zh-CN" sz="2800">
                <a:latin typeface="宋体" pitchFamily="2" charset="-122"/>
              </a:rPr>
              <a:t>		this.age=age;</a:t>
            </a: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33115602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51554" name="Rectangle 2"/>
          <p:cNvSpPr>
            <a:spLocks noGrp="1" noChangeArrowheads="1"/>
          </p:cNvSpPr>
          <p:nvPr>
            <p:ph type="title"/>
          </p:nvPr>
        </p:nvSpPr>
        <p:spPr/>
        <p:txBody>
          <a:bodyPr/>
          <a:lstStyle/>
          <a:p>
            <a:r>
              <a:rPr lang="en-US" altLang="zh-CN">
                <a:latin typeface="宋体" pitchFamily="2" charset="-122"/>
              </a:rPr>
              <a:t>this</a:t>
            </a:r>
            <a:r>
              <a:rPr lang="zh-CN" altLang="en-US">
                <a:latin typeface="宋体" pitchFamily="2" charset="-122"/>
              </a:rPr>
              <a:t>的深入理解</a:t>
            </a:r>
          </a:p>
        </p:txBody>
      </p:sp>
      <p:sp>
        <p:nvSpPr>
          <p:cNvPr id="151555" name="Rectangle 3"/>
          <p:cNvSpPr>
            <a:spLocks noGrp="1" noChangeArrowheads="1"/>
          </p:cNvSpPr>
          <p:nvPr>
            <p:ph type="body" idx="1"/>
          </p:nvPr>
        </p:nvSpPr>
        <p:spPr/>
        <p:txBody>
          <a:bodyPr/>
          <a:lstStyle/>
          <a:p>
            <a:r>
              <a:rPr lang="en-US" altLang="zh-CN" sz="2800">
                <a:latin typeface="宋体" pitchFamily="2" charset="-122"/>
              </a:rPr>
              <a:t>this</a:t>
            </a:r>
            <a:r>
              <a:rPr lang="zh-CN" altLang="en-US" sz="2800">
                <a:latin typeface="宋体" pitchFamily="2" charset="-122"/>
              </a:rPr>
              <a:t>表示什么？</a:t>
            </a:r>
          </a:p>
          <a:p>
            <a:r>
              <a:rPr lang="zh-CN" altLang="en-US" sz="2800">
                <a:latin typeface="宋体" pitchFamily="2" charset="-122"/>
              </a:rPr>
              <a:t>在</a:t>
            </a:r>
            <a:r>
              <a:rPr lang="en-US" altLang="zh-CN" sz="2800">
                <a:latin typeface="宋体" pitchFamily="2" charset="-122"/>
              </a:rPr>
              <a:t>Js</a:t>
            </a:r>
            <a:r>
              <a:rPr lang="zh-CN" altLang="en-US" sz="2800">
                <a:latin typeface="宋体" pitchFamily="2" charset="-122"/>
              </a:rPr>
              <a:t>中，</a:t>
            </a:r>
            <a:r>
              <a:rPr lang="en-US" altLang="zh-CN" sz="2800">
                <a:latin typeface="宋体" pitchFamily="2" charset="-122"/>
              </a:rPr>
              <a:t>this</a:t>
            </a:r>
            <a:r>
              <a:rPr lang="zh-CN" altLang="en-US" sz="2800">
                <a:latin typeface="宋体" pitchFamily="2" charset="-122"/>
              </a:rPr>
              <a:t>表示当前对象</a:t>
            </a:r>
          </a:p>
          <a:p>
            <a:endParaRPr lang="zh-CN" altLang="en-US" sz="2800">
              <a:latin typeface="宋体" pitchFamily="2" charset="-122"/>
            </a:endParaRPr>
          </a:p>
          <a:p>
            <a:r>
              <a:rPr lang="en-US" altLang="zh-CN" sz="2800">
                <a:latin typeface="宋体" pitchFamily="2" charset="-122"/>
              </a:rPr>
              <a:t>function(){</a:t>
            </a:r>
          </a:p>
          <a:p>
            <a:pPr>
              <a:buFont typeface="Wingdings" pitchFamily="2" charset="2"/>
              <a:buNone/>
            </a:pPr>
            <a:r>
              <a:rPr lang="en-US" altLang="zh-CN" sz="2800">
                <a:latin typeface="宋体" pitchFamily="2" charset="-122"/>
              </a:rPr>
              <a:t>		alert(typeof this);</a:t>
            </a:r>
          </a:p>
          <a:p>
            <a:pPr>
              <a:buFont typeface="Wingdings" pitchFamily="2" charset="2"/>
              <a:buNone/>
            </a:pPr>
            <a:r>
              <a:rPr lang="en-US" altLang="zh-CN" sz="2800">
                <a:latin typeface="宋体" pitchFamily="2" charset="-122"/>
              </a:rPr>
              <a:t>		alert(this.constructor);</a:t>
            </a: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36104119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86370" name="Rectangle 2"/>
          <p:cNvSpPr>
            <a:spLocks noGrp="1" noChangeArrowheads="1"/>
          </p:cNvSpPr>
          <p:nvPr>
            <p:ph type="title"/>
          </p:nvPr>
        </p:nvSpPr>
        <p:spPr/>
        <p:txBody>
          <a:bodyPr/>
          <a:lstStyle/>
          <a:p>
            <a:r>
              <a:rPr lang="en-US" altLang="zh-CN">
                <a:latin typeface="宋体" pitchFamily="2" charset="-122"/>
              </a:rPr>
              <a:t>this</a:t>
            </a:r>
            <a:r>
              <a:rPr lang="zh-CN" altLang="en-US">
                <a:latin typeface="宋体" pitchFamily="2" charset="-122"/>
              </a:rPr>
              <a:t>的深入理解</a:t>
            </a:r>
          </a:p>
        </p:txBody>
      </p:sp>
      <p:sp>
        <p:nvSpPr>
          <p:cNvPr id="186371" name="Rectangle 3"/>
          <p:cNvSpPr>
            <a:spLocks noGrp="1" noChangeArrowheads="1"/>
          </p:cNvSpPr>
          <p:nvPr>
            <p:ph type="body" idx="1"/>
          </p:nvPr>
        </p:nvSpPr>
        <p:spPr/>
        <p:txBody>
          <a:bodyPr/>
          <a:lstStyle/>
          <a:p>
            <a:r>
              <a:rPr lang="en-US" altLang="zh-CN" sz="2800">
                <a:latin typeface="宋体" pitchFamily="2" charset="-122"/>
              </a:rPr>
              <a:t>this</a:t>
            </a:r>
            <a:r>
              <a:rPr lang="zh-CN" altLang="en-US" sz="2800">
                <a:latin typeface="宋体" pitchFamily="2" charset="-122"/>
              </a:rPr>
              <a:t>表示什么？</a:t>
            </a:r>
          </a:p>
          <a:p>
            <a:r>
              <a:rPr lang="zh-CN" altLang="en-US" sz="2800">
                <a:latin typeface="宋体" pitchFamily="2" charset="-122"/>
              </a:rPr>
              <a:t>在</a:t>
            </a:r>
            <a:r>
              <a:rPr lang="en-US" altLang="zh-CN" sz="2800">
                <a:latin typeface="宋体" pitchFamily="2" charset="-122"/>
              </a:rPr>
              <a:t>Js</a:t>
            </a:r>
            <a:r>
              <a:rPr lang="zh-CN" altLang="en-US" sz="2800">
                <a:latin typeface="宋体" pitchFamily="2" charset="-122"/>
              </a:rPr>
              <a:t>中，每个页也有一个</a:t>
            </a:r>
            <a:r>
              <a:rPr lang="en-US" altLang="zh-CN" sz="2800">
                <a:latin typeface="宋体" pitchFamily="2" charset="-122"/>
              </a:rPr>
              <a:t>this</a:t>
            </a:r>
          </a:p>
          <a:p>
            <a:endParaRPr lang="en-US" altLang="zh-CN" sz="2800">
              <a:latin typeface="宋体" pitchFamily="2" charset="-122"/>
            </a:endParaRPr>
          </a:p>
          <a:p>
            <a:r>
              <a:rPr lang="en-US" altLang="zh-CN" sz="2800">
                <a:latin typeface="宋体" pitchFamily="2" charset="-122"/>
              </a:rPr>
              <a:t>alert(typeof this);</a:t>
            </a:r>
          </a:p>
          <a:p>
            <a:r>
              <a:rPr lang="en-US" altLang="zh-CN" sz="2800">
                <a:latin typeface="宋体" pitchFamily="2" charset="-122"/>
              </a:rPr>
              <a:t>alert(this.constructor);</a:t>
            </a:r>
          </a:p>
        </p:txBody>
      </p:sp>
    </p:spTree>
    <p:extLst>
      <p:ext uri="{BB962C8B-B14F-4D97-AF65-F5344CB8AC3E}">
        <p14:creationId xmlns:p14="http://schemas.microsoft.com/office/powerpoint/2010/main" val="18520457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52578" name="Rectangle 2"/>
          <p:cNvSpPr>
            <a:spLocks noGrp="1" noChangeArrowheads="1"/>
          </p:cNvSpPr>
          <p:nvPr>
            <p:ph type="title"/>
          </p:nvPr>
        </p:nvSpPr>
        <p:spPr/>
        <p:txBody>
          <a:bodyPr/>
          <a:lstStyle/>
          <a:p>
            <a:r>
              <a:rPr lang="en-US" altLang="zh-CN">
                <a:latin typeface="宋体" pitchFamily="2" charset="-122"/>
              </a:rPr>
              <a:t>this</a:t>
            </a:r>
            <a:r>
              <a:rPr lang="zh-CN" altLang="en-US">
                <a:latin typeface="宋体" pitchFamily="2" charset="-122"/>
              </a:rPr>
              <a:t>的深入理解</a:t>
            </a:r>
          </a:p>
        </p:txBody>
      </p:sp>
      <p:sp>
        <p:nvSpPr>
          <p:cNvPr id="152579" name="Rectangle 3"/>
          <p:cNvSpPr>
            <a:spLocks noGrp="1" noChangeArrowheads="1"/>
          </p:cNvSpPr>
          <p:nvPr>
            <p:ph type="body" idx="1"/>
          </p:nvPr>
        </p:nvSpPr>
        <p:spPr/>
        <p:txBody>
          <a:bodyPr/>
          <a:lstStyle/>
          <a:p>
            <a:r>
              <a:rPr lang="zh-CN" altLang="en-US" sz="2800">
                <a:latin typeface="宋体" pitchFamily="2" charset="-122"/>
              </a:rPr>
              <a:t>尝试理解下面两条语句：</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i=10;</a:t>
            </a:r>
          </a:p>
          <a:p>
            <a:pPr>
              <a:buFont typeface="Wingdings" pitchFamily="2" charset="2"/>
              <a:buNone/>
            </a:pPr>
            <a:r>
              <a:rPr lang="en-US" altLang="zh-CN" sz="2800">
                <a:latin typeface="宋体" pitchFamily="2" charset="-122"/>
              </a:rPr>
              <a:t>	alert(this.i);</a:t>
            </a:r>
          </a:p>
        </p:txBody>
      </p:sp>
    </p:spTree>
    <p:extLst>
      <p:ext uri="{BB962C8B-B14F-4D97-AF65-F5344CB8AC3E}">
        <p14:creationId xmlns:p14="http://schemas.microsoft.com/office/powerpoint/2010/main" val="32798758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53602" name="Rectangle 2"/>
          <p:cNvSpPr>
            <a:spLocks noGrp="1" noChangeArrowheads="1"/>
          </p:cNvSpPr>
          <p:nvPr>
            <p:ph type="title"/>
          </p:nvPr>
        </p:nvSpPr>
        <p:spPr/>
        <p:txBody>
          <a:bodyPr/>
          <a:lstStyle/>
          <a:p>
            <a:r>
              <a:rPr lang="en-US" altLang="zh-CN">
                <a:latin typeface="宋体" pitchFamily="2" charset="-122"/>
              </a:rPr>
              <a:t>this</a:t>
            </a:r>
            <a:r>
              <a:rPr lang="zh-CN" altLang="en-US">
                <a:latin typeface="宋体" pitchFamily="2" charset="-122"/>
              </a:rPr>
              <a:t>的深入理解</a:t>
            </a:r>
          </a:p>
        </p:txBody>
      </p:sp>
      <p:sp>
        <p:nvSpPr>
          <p:cNvPr id="153603" name="Rectangle 3"/>
          <p:cNvSpPr>
            <a:spLocks noGrp="1" noChangeArrowheads="1"/>
          </p:cNvSpPr>
          <p:nvPr>
            <p:ph type="body" idx="1"/>
          </p:nvPr>
        </p:nvSpPr>
        <p:spPr/>
        <p:txBody>
          <a:bodyPr/>
          <a:lstStyle/>
          <a:p>
            <a:r>
              <a:rPr lang="en-US" altLang="zh-CN" sz="2800">
                <a:latin typeface="宋体" pitchFamily="2" charset="-122"/>
              </a:rPr>
              <a:t>function test(){</a:t>
            </a:r>
          </a:p>
          <a:p>
            <a:pPr>
              <a:buFont typeface="Wingdings" pitchFamily="2" charset="2"/>
              <a:buNone/>
            </a:pPr>
            <a:r>
              <a:rPr lang="en-US" altLang="zh-CN" sz="2800">
                <a:latin typeface="宋体" pitchFamily="2" charset="-122"/>
              </a:rPr>
              <a:t>		this.i=100;	window.i=100;</a:t>
            </a:r>
          </a:p>
          <a:p>
            <a:pPr>
              <a:buFont typeface="Wingdings" pitchFamily="2" charset="2"/>
              <a:buNone/>
            </a:pPr>
            <a:r>
              <a:rPr lang="en-US" altLang="zh-CN" sz="2800">
                <a:latin typeface="宋体" pitchFamily="2" charset="-122"/>
              </a:rPr>
              <a:t>	}</a:t>
            </a:r>
          </a:p>
          <a:p>
            <a:endParaRPr lang="en-US" altLang="zh-CN" sz="2800">
              <a:latin typeface="宋体" pitchFamily="2" charset="-122"/>
            </a:endParaRPr>
          </a:p>
          <a:p>
            <a:r>
              <a:rPr lang="en-US" altLang="zh-CN" sz="2800">
                <a:latin typeface="宋体" pitchFamily="2" charset="-122"/>
              </a:rPr>
              <a:t>i=10;			//window.i=10;</a:t>
            </a:r>
          </a:p>
          <a:p>
            <a:r>
              <a:rPr lang="en-US" altLang="zh-CN" sz="2800">
                <a:latin typeface="宋体" pitchFamily="2" charset="-122"/>
              </a:rPr>
              <a:t>test()			//window.test();</a:t>
            </a:r>
          </a:p>
          <a:p>
            <a:r>
              <a:rPr lang="en-US" altLang="zh-CN" sz="2800">
                <a:latin typeface="宋体" pitchFamily="2" charset="-122"/>
              </a:rPr>
              <a:t>alert(this.i);	alert(window.i);	</a:t>
            </a:r>
          </a:p>
        </p:txBody>
      </p:sp>
    </p:spTree>
    <p:extLst>
      <p:ext uri="{BB962C8B-B14F-4D97-AF65-F5344CB8AC3E}">
        <p14:creationId xmlns:p14="http://schemas.microsoft.com/office/powerpoint/2010/main" val="26937889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54626" name="Rectangle 2"/>
          <p:cNvSpPr>
            <a:spLocks noGrp="1" noChangeArrowheads="1"/>
          </p:cNvSpPr>
          <p:nvPr>
            <p:ph type="title"/>
          </p:nvPr>
        </p:nvSpPr>
        <p:spPr/>
        <p:txBody>
          <a:bodyPr/>
          <a:lstStyle/>
          <a:p>
            <a:r>
              <a:rPr lang="en-US" altLang="zh-CN">
                <a:latin typeface="宋体" pitchFamily="2" charset="-122"/>
              </a:rPr>
              <a:t>this</a:t>
            </a:r>
            <a:r>
              <a:rPr lang="zh-CN" altLang="en-US">
                <a:latin typeface="宋体" pitchFamily="2" charset="-122"/>
              </a:rPr>
              <a:t>的深入理解</a:t>
            </a:r>
          </a:p>
        </p:txBody>
      </p:sp>
      <p:sp>
        <p:nvSpPr>
          <p:cNvPr id="154627" name="Rectangle 3"/>
          <p:cNvSpPr>
            <a:spLocks noGrp="1" noChangeArrowheads="1"/>
          </p:cNvSpPr>
          <p:nvPr>
            <p:ph type="body" idx="1"/>
          </p:nvPr>
        </p:nvSpPr>
        <p:spPr/>
        <p:txBody>
          <a:bodyPr/>
          <a:lstStyle/>
          <a:p>
            <a:r>
              <a:rPr lang="en-US" altLang="zh-CN" sz="2800">
                <a:latin typeface="宋体" pitchFamily="2" charset="-122"/>
              </a:rPr>
              <a:t>var i=100;</a:t>
            </a:r>
          </a:p>
          <a:p>
            <a:r>
              <a:rPr lang="en-US" altLang="zh-CN" sz="2800">
                <a:latin typeface="宋体" pitchFamily="2" charset="-122"/>
              </a:rPr>
              <a:t>function test(){</a:t>
            </a:r>
          </a:p>
          <a:p>
            <a:pPr>
              <a:buFont typeface="Wingdings" pitchFamily="2" charset="2"/>
              <a:buNone/>
            </a:pPr>
            <a:r>
              <a:rPr lang="en-US" altLang="zh-CN" sz="2800">
                <a:latin typeface="宋体" pitchFamily="2" charset="-122"/>
              </a:rPr>
              <a:t>		i=200;</a:t>
            </a:r>
          </a:p>
          <a:p>
            <a:pPr>
              <a:buFont typeface="Wingdings" pitchFamily="2" charset="2"/>
              <a:buNone/>
            </a:pPr>
            <a:r>
              <a:rPr lang="en-US" altLang="zh-CN" sz="2800">
                <a:latin typeface="宋体" pitchFamily="2" charset="-122"/>
              </a:rPr>
              <a:t>	}</a:t>
            </a:r>
          </a:p>
          <a:p>
            <a:endParaRPr lang="en-US" altLang="zh-CN" sz="2800">
              <a:latin typeface="宋体" pitchFamily="2" charset="-122"/>
            </a:endParaRPr>
          </a:p>
          <a:p>
            <a:r>
              <a:rPr lang="en-US" altLang="zh-CN" sz="2800">
                <a:latin typeface="宋体" pitchFamily="2" charset="-122"/>
              </a:rPr>
              <a:t>test()</a:t>
            </a:r>
          </a:p>
          <a:p>
            <a:r>
              <a:rPr lang="en-US" altLang="zh-CN" sz="2800">
                <a:latin typeface="宋体" pitchFamily="2" charset="-122"/>
              </a:rPr>
              <a:t>alert(i);</a:t>
            </a:r>
          </a:p>
        </p:txBody>
      </p:sp>
    </p:spTree>
    <p:extLst>
      <p:ext uri="{BB962C8B-B14F-4D97-AF65-F5344CB8AC3E}">
        <p14:creationId xmlns:p14="http://schemas.microsoft.com/office/powerpoint/2010/main" val="396902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55650" name="Rectangle 2"/>
          <p:cNvSpPr>
            <a:spLocks noGrp="1" noChangeArrowheads="1"/>
          </p:cNvSpPr>
          <p:nvPr>
            <p:ph type="title"/>
          </p:nvPr>
        </p:nvSpPr>
        <p:spPr/>
        <p:txBody>
          <a:bodyPr/>
          <a:lstStyle/>
          <a:p>
            <a:r>
              <a:rPr lang="zh-CN" altLang="en-US"/>
              <a:t>对象之间的赋值</a:t>
            </a:r>
          </a:p>
        </p:txBody>
      </p:sp>
      <p:sp>
        <p:nvSpPr>
          <p:cNvPr id="155651" name="Rectangle 3"/>
          <p:cNvSpPr>
            <a:spLocks noGrp="1" noChangeArrowheads="1"/>
          </p:cNvSpPr>
          <p:nvPr>
            <p:ph type="body" idx="1"/>
          </p:nvPr>
        </p:nvSpPr>
        <p:spPr/>
        <p:txBody>
          <a:bodyPr/>
          <a:lstStyle/>
          <a:p>
            <a:r>
              <a:rPr lang="zh-CN" altLang="en-US" sz="2800">
                <a:latin typeface="宋体" pitchFamily="2" charset="-122"/>
              </a:rPr>
              <a:t>做为参数传递</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display(obj);</a:t>
            </a:r>
          </a:p>
        </p:txBody>
      </p:sp>
    </p:spTree>
    <p:extLst>
      <p:ext uri="{BB962C8B-B14F-4D97-AF65-F5344CB8AC3E}">
        <p14:creationId xmlns:p14="http://schemas.microsoft.com/office/powerpoint/2010/main" val="25347249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56674" name="Rectangle 2"/>
          <p:cNvSpPr>
            <a:spLocks noGrp="1" noChangeArrowheads="1"/>
          </p:cNvSpPr>
          <p:nvPr>
            <p:ph type="title"/>
          </p:nvPr>
        </p:nvSpPr>
        <p:spPr/>
        <p:txBody>
          <a:bodyPr/>
          <a:lstStyle/>
          <a:p>
            <a:r>
              <a:rPr lang="zh-CN" altLang="en-US"/>
              <a:t>对象之间的赋值</a:t>
            </a:r>
          </a:p>
        </p:txBody>
      </p:sp>
      <p:sp>
        <p:nvSpPr>
          <p:cNvPr id="156675" name="Rectangle 3"/>
          <p:cNvSpPr>
            <a:spLocks noGrp="1" noChangeArrowheads="1"/>
          </p:cNvSpPr>
          <p:nvPr>
            <p:ph type="body" idx="1"/>
          </p:nvPr>
        </p:nvSpPr>
        <p:spPr/>
        <p:txBody>
          <a:bodyPr/>
          <a:lstStyle/>
          <a:p>
            <a:r>
              <a:rPr lang="zh-CN" altLang="en-US" sz="2800">
                <a:latin typeface="宋体" pitchFamily="2" charset="-122"/>
              </a:rPr>
              <a:t>做为返回值</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return obj;</a:t>
            </a:r>
          </a:p>
        </p:txBody>
      </p:sp>
    </p:spTree>
    <p:extLst>
      <p:ext uri="{BB962C8B-B14F-4D97-AF65-F5344CB8AC3E}">
        <p14:creationId xmlns:p14="http://schemas.microsoft.com/office/powerpoint/2010/main" val="4040671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57698" name="Rectangle 2"/>
          <p:cNvSpPr>
            <a:spLocks noGrp="1" noChangeArrowheads="1"/>
          </p:cNvSpPr>
          <p:nvPr>
            <p:ph type="title"/>
          </p:nvPr>
        </p:nvSpPr>
        <p:spPr/>
        <p:txBody>
          <a:bodyPr/>
          <a:lstStyle/>
          <a:p>
            <a:r>
              <a:rPr lang="en-US" altLang="zh-CN">
                <a:latin typeface="宋体" pitchFamily="2" charset="-122"/>
              </a:rPr>
              <a:t>for in</a:t>
            </a:r>
            <a:r>
              <a:rPr lang="zh-CN" altLang="en-US">
                <a:latin typeface="宋体" pitchFamily="2" charset="-122"/>
              </a:rPr>
              <a:t>的使用</a:t>
            </a:r>
          </a:p>
        </p:txBody>
      </p:sp>
      <p:sp>
        <p:nvSpPr>
          <p:cNvPr id="157699" name="Rectangle 3"/>
          <p:cNvSpPr>
            <a:spLocks noGrp="1" noChangeArrowheads="1"/>
          </p:cNvSpPr>
          <p:nvPr>
            <p:ph type="body" idx="1"/>
          </p:nvPr>
        </p:nvSpPr>
        <p:spPr/>
        <p:txBody>
          <a:bodyPr/>
          <a:lstStyle/>
          <a:p>
            <a:r>
              <a:rPr lang="zh-CN" altLang="en-US" sz="2800">
                <a:latin typeface="宋体" pitchFamily="2" charset="-122"/>
              </a:rPr>
              <a:t>格式</a:t>
            </a:r>
            <a:r>
              <a:rPr lang="en-US" altLang="zh-CN" sz="2800">
                <a:latin typeface="宋体" pitchFamily="2" charset="-122"/>
              </a:rPr>
              <a:t>:</a:t>
            </a:r>
          </a:p>
          <a:p>
            <a:pPr>
              <a:buFont typeface="Wingdings" pitchFamily="2" charset="2"/>
              <a:buNone/>
            </a:pPr>
            <a:endParaRPr lang="en-US" altLang="zh-CN" sz="2800">
              <a:latin typeface="宋体" pitchFamily="2" charset="-122"/>
            </a:endParaRPr>
          </a:p>
          <a:p>
            <a:pPr>
              <a:buFont typeface="Wingdings" pitchFamily="2" charset="2"/>
              <a:buNone/>
            </a:pPr>
            <a:r>
              <a:rPr lang="en-US" altLang="zh-CN" sz="2800">
                <a:latin typeface="宋体" pitchFamily="2" charset="-122"/>
              </a:rPr>
              <a:t>	for(var i in obj){</a:t>
            </a:r>
          </a:p>
          <a:p>
            <a:pPr>
              <a:buFont typeface="Wingdings" pitchFamily="2" charset="2"/>
              <a:buNone/>
            </a:pPr>
            <a:endParaRPr lang="en-US" altLang="zh-CN" sz="2800">
              <a:latin typeface="宋体" pitchFamily="2" charset="-122"/>
            </a:endParaRP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3426790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19458" name="Rectangle 2"/>
          <p:cNvSpPr>
            <a:spLocks noGrp="1" noChangeArrowheads="1"/>
          </p:cNvSpPr>
          <p:nvPr>
            <p:ph type="title"/>
          </p:nvPr>
        </p:nvSpPr>
        <p:spPr/>
        <p:txBody>
          <a:bodyPr/>
          <a:lstStyle/>
          <a:p>
            <a:r>
              <a:rPr lang="zh-CN" altLang="en-US" dirty="0"/>
              <a:t>运算符</a:t>
            </a:r>
          </a:p>
        </p:txBody>
      </p:sp>
      <p:sp>
        <p:nvSpPr>
          <p:cNvPr id="19459" name="Rectangle 3"/>
          <p:cNvSpPr>
            <a:spLocks noGrp="1" noChangeArrowheads="1"/>
          </p:cNvSpPr>
          <p:nvPr>
            <p:ph type="body" idx="1"/>
          </p:nvPr>
        </p:nvSpPr>
        <p:spPr/>
        <p:txBody>
          <a:bodyPr/>
          <a:lstStyle/>
          <a:p>
            <a:r>
              <a:rPr lang="zh-CN" altLang="en-US" sz="2800" dirty="0">
                <a:latin typeface="宋体" pitchFamily="2" charset="-122"/>
              </a:rPr>
              <a:t>算术运算符</a:t>
            </a:r>
          </a:p>
          <a:p>
            <a:r>
              <a:rPr lang="zh-CN" altLang="en-US" sz="2800" dirty="0">
                <a:latin typeface="宋体" pitchFamily="2" charset="-122"/>
              </a:rPr>
              <a:t>比较运算符</a:t>
            </a:r>
          </a:p>
          <a:p>
            <a:r>
              <a:rPr lang="zh-CN" altLang="en-US" sz="2800" dirty="0">
                <a:latin typeface="宋体" pitchFamily="2" charset="-122"/>
              </a:rPr>
              <a:t>逻辑运算符</a:t>
            </a:r>
          </a:p>
          <a:p>
            <a:r>
              <a:rPr lang="zh-CN" altLang="en-US" sz="2800" dirty="0">
                <a:latin typeface="宋体" pitchFamily="2" charset="-122"/>
              </a:rPr>
              <a:t>赋值运算符</a:t>
            </a:r>
          </a:p>
          <a:p>
            <a:r>
              <a:rPr lang="zh-CN" altLang="en-US" sz="2800" dirty="0">
                <a:latin typeface="宋体" pitchFamily="2" charset="-122"/>
              </a:rPr>
              <a:t>字符串运算符</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87394" name="Rectangle 2"/>
          <p:cNvSpPr>
            <a:spLocks noGrp="1" noChangeArrowheads="1"/>
          </p:cNvSpPr>
          <p:nvPr>
            <p:ph type="title"/>
          </p:nvPr>
        </p:nvSpPr>
        <p:spPr/>
        <p:txBody>
          <a:bodyPr/>
          <a:lstStyle/>
          <a:p>
            <a:r>
              <a:rPr lang="en-US" altLang="zh-CN">
                <a:latin typeface="宋体" pitchFamily="2" charset="-122"/>
              </a:rPr>
              <a:t>delete</a:t>
            </a:r>
            <a:r>
              <a:rPr lang="zh-CN" altLang="en-US">
                <a:latin typeface="宋体" pitchFamily="2" charset="-122"/>
              </a:rPr>
              <a:t>的使用</a:t>
            </a:r>
          </a:p>
        </p:txBody>
      </p:sp>
      <p:sp>
        <p:nvSpPr>
          <p:cNvPr id="187395" name="Rectangle 3"/>
          <p:cNvSpPr>
            <a:spLocks noGrp="1" noChangeArrowheads="1"/>
          </p:cNvSpPr>
          <p:nvPr>
            <p:ph type="body" idx="1"/>
          </p:nvPr>
        </p:nvSpPr>
        <p:spPr/>
        <p:txBody>
          <a:bodyPr/>
          <a:lstStyle/>
          <a:p>
            <a:r>
              <a:rPr lang="zh-CN" altLang="en-US" sz="2800">
                <a:latin typeface="宋体" pitchFamily="2" charset="-122"/>
              </a:rPr>
              <a:t>格式</a:t>
            </a:r>
            <a:r>
              <a:rPr lang="en-US" altLang="zh-CN" sz="2800">
                <a:latin typeface="宋体" pitchFamily="2" charset="-122"/>
              </a:rPr>
              <a:t>:</a:t>
            </a:r>
          </a:p>
          <a:p>
            <a:pPr>
              <a:buFont typeface="Wingdings" pitchFamily="2" charset="2"/>
              <a:buNone/>
            </a:pPr>
            <a:endParaRPr lang="en-US" altLang="zh-CN" sz="2800">
              <a:latin typeface="宋体" pitchFamily="2" charset="-122"/>
            </a:endParaRPr>
          </a:p>
          <a:p>
            <a:pPr>
              <a:buFont typeface="Wingdings" pitchFamily="2" charset="2"/>
              <a:buNone/>
            </a:pPr>
            <a:r>
              <a:rPr lang="en-US" altLang="zh-CN" sz="2800">
                <a:latin typeface="宋体" pitchFamily="2" charset="-122"/>
              </a:rPr>
              <a:t>	delete p1.name;</a:t>
            </a:r>
          </a:p>
        </p:txBody>
      </p:sp>
    </p:spTree>
    <p:extLst>
      <p:ext uri="{BB962C8B-B14F-4D97-AF65-F5344CB8AC3E}">
        <p14:creationId xmlns:p14="http://schemas.microsoft.com/office/powerpoint/2010/main" val="7707929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58722" name="Rectangle 2"/>
          <p:cNvSpPr>
            <a:spLocks noGrp="1" noChangeArrowheads="1"/>
          </p:cNvSpPr>
          <p:nvPr>
            <p:ph type="title"/>
          </p:nvPr>
        </p:nvSpPr>
        <p:spPr/>
        <p:txBody>
          <a:bodyPr/>
          <a:lstStyle/>
          <a:p>
            <a:r>
              <a:rPr lang="zh-CN" altLang="en-US">
                <a:latin typeface="宋体" pitchFamily="2" charset="-122"/>
              </a:rPr>
              <a:t>成员方法</a:t>
            </a:r>
          </a:p>
        </p:txBody>
      </p:sp>
      <p:sp>
        <p:nvSpPr>
          <p:cNvPr id="158723" name="Rectangle 3"/>
          <p:cNvSpPr>
            <a:spLocks noGrp="1" noChangeArrowheads="1"/>
          </p:cNvSpPr>
          <p:nvPr>
            <p:ph type="body" idx="1"/>
          </p:nvPr>
        </p:nvSpPr>
        <p:spPr/>
        <p:txBody>
          <a:bodyPr/>
          <a:lstStyle/>
          <a:p>
            <a:r>
              <a:rPr lang="zh-CN" altLang="en-US" sz="2800">
                <a:latin typeface="宋体" pitchFamily="2" charset="-122"/>
              </a:rPr>
              <a:t>为某个人添加说话方法</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function say(){</a:t>
            </a:r>
          </a:p>
          <a:p>
            <a:pPr>
              <a:buFont typeface="Wingdings" pitchFamily="2" charset="2"/>
              <a:buNone/>
            </a:pPr>
            <a:r>
              <a:rPr lang="en-US" altLang="zh-CN" sz="2800">
                <a:latin typeface="宋体" pitchFamily="2" charset="-122"/>
              </a:rPr>
              <a:t>	}</a:t>
            </a:r>
          </a:p>
          <a:p>
            <a:pPr>
              <a:buFont typeface="Wingdings" pitchFamily="2" charset="2"/>
              <a:buNone/>
            </a:pPr>
            <a:endParaRPr lang="en-US" altLang="zh-CN" sz="2800">
              <a:latin typeface="宋体" pitchFamily="2" charset="-122"/>
            </a:endParaRPr>
          </a:p>
          <a:p>
            <a:pPr>
              <a:buFont typeface="Wingdings" pitchFamily="2" charset="2"/>
              <a:buNone/>
            </a:pPr>
            <a:r>
              <a:rPr lang="en-US" altLang="zh-CN" sz="2800">
                <a:latin typeface="宋体" pitchFamily="2" charset="-122"/>
              </a:rPr>
              <a:t>	obj.speak=say;</a:t>
            </a:r>
          </a:p>
          <a:p>
            <a:endParaRPr lang="en-US" altLang="zh-CN" sz="2800">
              <a:latin typeface="宋体" pitchFamily="2" charset="-122"/>
            </a:endParaRPr>
          </a:p>
          <a:p>
            <a:endParaRPr lang="en-US" altLang="zh-CN" sz="2800">
              <a:latin typeface="宋体" pitchFamily="2" charset="-122"/>
            </a:endParaRPr>
          </a:p>
        </p:txBody>
      </p:sp>
    </p:spTree>
    <p:extLst>
      <p:ext uri="{BB962C8B-B14F-4D97-AF65-F5344CB8AC3E}">
        <p14:creationId xmlns:p14="http://schemas.microsoft.com/office/powerpoint/2010/main" val="30726198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59746" name="Rectangle 2"/>
          <p:cNvSpPr>
            <a:spLocks noGrp="1" noChangeArrowheads="1"/>
          </p:cNvSpPr>
          <p:nvPr>
            <p:ph type="title"/>
          </p:nvPr>
        </p:nvSpPr>
        <p:spPr/>
        <p:txBody>
          <a:bodyPr/>
          <a:lstStyle/>
          <a:p>
            <a:r>
              <a:rPr lang="zh-CN" altLang="en-US">
                <a:latin typeface="宋体" pitchFamily="2" charset="-122"/>
              </a:rPr>
              <a:t>成员方法</a:t>
            </a:r>
          </a:p>
        </p:txBody>
      </p:sp>
      <p:sp>
        <p:nvSpPr>
          <p:cNvPr id="159747" name="Rectangle 3"/>
          <p:cNvSpPr>
            <a:spLocks noGrp="1" noChangeArrowheads="1"/>
          </p:cNvSpPr>
          <p:nvPr>
            <p:ph type="body" idx="1"/>
          </p:nvPr>
        </p:nvSpPr>
        <p:spPr/>
        <p:txBody>
          <a:bodyPr/>
          <a:lstStyle/>
          <a:p>
            <a:r>
              <a:rPr lang="zh-CN" altLang="en-US" sz="2800">
                <a:latin typeface="宋体" pitchFamily="2" charset="-122"/>
              </a:rPr>
              <a:t>为某个人添加说话方法</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obj.speak=function say(){</a:t>
            </a:r>
          </a:p>
          <a:p>
            <a:pPr>
              <a:buFont typeface="Wingdings" pitchFamily="2" charset="2"/>
              <a:buNone/>
            </a:pPr>
            <a:r>
              <a:rPr lang="en-US" altLang="zh-CN" sz="2800">
                <a:latin typeface="宋体" pitchFamily="2" charset="-122"/>
              </a:rPr>
              <a:t>	</a:t>
            </a: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37545047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60770" name="Rectangle 2"/>
          <p:cNvSpPr>
            <a:spLocks noGrp="1" noChangeArrowheads="1"/>
          </p:cNvSpPr>
          <p:nvPr>
            <p:ph type="title"/>
          </p:nvPr>
        </p:nvSpPr>
        <p:spPr/>
        <p:txBody>
          <a:bodyPr/>
          <a:lstStyle/>
          <a:p>
            <a:r>
              <a:rPr lang="zh-CN" altLang="en-US">
                <a:latin typeface="宋体" pitchFamily="2" charset="-122"/>
              </a:rPr>
              <a:t>成员方法</a:t>
            </a:r>
          </a:p>
        </p:txBody>
      </p:sp>
      <p:sp>
        <p:nvSpPr>
          <p:cNvPr id="160771" name="Rectangle 3"/>
          <p:cNvSpPr>
            <a:spLocks noGrp="1" noChangeArrowheads="1"/>
          </p:cNvSpPr>
          <p:nvPr>
            <p:ph type="body" idx="1"/>
          </p:nvPr>
        </p:nvSpPr>
        <p:spPr/>
        <p:txBody>
          <a:bodyPr/>
          <a:lstStyle/>
          <a:p>
            <a:r>
              <a:rPr lang="zh-CN" altLang="en-US" sz="2800">
                <a:latin typeface="宋体" pitchFamily="2" charset="-122"/>
              </a:rPr>
              <a:t>思考题：</a:t>
            </a:r>
          </a:p>
          <a:p>
            <a:endParaRPr lang="zh-CN" altLang="en-US" sz="2800">
              <a:latin typeface="宋体" pitchFamily="2" charset="-122"/>
            </a:endParaRPr>
          </a:p>
          <a:p>
            <a:pPr>
              <a:buFont typeface="Wingdings" pitchFamily="2" charset="2"/>
              <a:buNone/>
            </a:pPr>
            <a:r>
              <a:rPr lang="zh-CN" altLang="en-US" sz="2800">
                <a:latin typeface="宋体" pitchFamily="2" charset="-122"/>
              </a:rPr>
              <a:t>	如果定义了第二个人，这个人可以说话吗？</a:t>
            </a:r>
          </a:p>
        </p:txBody>
      </p:sp>
    </p:spTree>
    <p:extLst>
      <p:ext uri="{BB962C8B-B14F-4D97-AF65-F5344CB8AC3E}">
        <p14:creationId xmlns:p14="http://schemas.microsoft.com/office/powerpoint/2010/main" val="42527000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11970" name="Rectangle 2"/>
          <p:cNvSpPr>
            <a:spLocks noGrp="1" noChangeArrowheads="1"/>
          </p:cNvSpPr>
          <p:nvPr>
            <p:ph type="title"/>
          </p:nvPr>
        </p:nvSpPr>
        <p:spPr/>
        <p:txBody>
          <a:bodyPr/>
          <a:lstStyle/>
          <a:p>
            <a:r>
              <a:rPr lang="zh-CN" altLang="en-US">
                <a:latin typeface="宋体" pitchFamily="2" charset="-122"/>
              </a:rPr>
              <a:t>成员方法</a:t>
            </a:r>
          </a:p>
        </p:txBody>
      </p:sp>
      <p:sp>
        <p:nvSpPr>
          <p:cNvPr id="211971" name="Rectangle 3"/>
          <p:cNvSpPr>
            <a:spLocks noGrp="1" noChangeArrowheads="1"/>
          </p:cNvSpPr>
          <p:nvPr>
            <p:ph type="body" idx="1"/>
          </p:nvPr>
        </p:nvSpPr>
        <p:spPr/>
        <p:txBody>
          <a:bodyPr/>
          <a:lstStyle/>
          <a:p>
            <a:r>
              <a:rPr lang="zh-CN" altLang="en-US" sz="2800">
                <a:latin typeface="宋体" pitchFamily="2" charset="-122"/>
              </a:rPr>
              <a:t>为每个人添加说话方法</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function person(){</a:t>
            </a:r>
          </a:p>
          <a:p>
            <a:pPr>
              <a:buFont typeface="Wingdings" pitchFamily="2" charset="2"/>
              <a:buNone/>
            </a:pPr>
            <a:r>
              <a:rPr lang="en-US" altLang="zh-CN" sz="2800">
                <a:latin typeface="宋体" pitchFamily="2" charset="-122"/>
              </a:rPr>
              <a:t>		this.speak=function(){</a:t>
            </a:r>
          </a:p>
          <a:p>
            <a:pPr>
              <a:buFont typeface="Wingdings" pitchFamily="2" charset="2"/>
              <a:buNone/>
            </a:pPr>
            <a:r>
              <a:rPr lang="en-US" altLang="zh-CN" sz="2800">
                <a:latin typeface="宋体" pitchFamily="2" charset="-122"/>
              </a:rPr>
              <a:t>		}</a:t>
            </a:r>
          </a:p>
          <a:p>
            <a:pPr>
              <a:buFont typeface="Wingdings" pitchFamily="2" charset="2"/>
              <a:buNone/>
            </a:pPr>
            <a:r>
              <a:rPr lang="en-US" altLang="zh-CN" sz="2800">
                <a:latin typeface="宋体" pitchFamily="2" charset="-122"/>
              </a:rPr>
              <a:t>	}</a:t>
            </a:r>
          </a:p>
          <a:p>
            <a:endParaRPr lang="en-US" altLang="zh-CN" sz="2800">
              <a:latin typeface="宋体" pitchFamily="2" charset="-122"/>
            </a:endParaRPr>
          </a:p>
        </p:txBody>
      </p:sp>
    </p:spTree>
    <p:extLst>
      <p:ext uri="{BB962C8B-B14F-4D97-AF65-F5344CB8AC3E}">
        <p14:creationId xmlns:p14="http://schemas.microsoft.com/office/powerpoint/2010/main" val="40093300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09922" name="Rectangle 2"/>
          <p:cNvSpPr>
            <a:spLocks noGrp="1" noChangeArrowheads="1"/>
          </p:cNvSpPr>
          <p:nvPr>
            <p:ph type="title"/>
          </p:nvPr>
        </p:nvSpPr>
        <p:spPr/>
        <p:txBody>
          <a:bodyPr/>
          <a:lstStyle/>
          <a:p>
            <a:r>
              <a:rPr lang="en-US" altLang="zh-CN">
                <a:latin typeface="宋体" pitchFamily="2" charset="-122"/>
              </a:rPr>
              <a:t>json</a:t>
            </a:r>
            <a:r>
              <a:rPr lang="zh-CN" altLang="en-US">
                <a:latin typeface="宋体" pitchFamily="2" charset="-122"/>
              </a:rPr>
              <a:t>对象</a:t>
            </a:r>
          </a:p>
        </p:txBody>
      </p:sp>
      <p:sp>
        <p:nvSpPr>
          <p:cNvPr id="209923" name="Rectangle 3"/>
          <p:cNvSpPr>
            <a:spLocks noGrp="1" noChangeArrowheads="1"/>
          </p:cNvSpPr>
          <p:nvPr>
            <p:ph type="body" idx="1"/>
          </p:nvPr>
        </p:nvSpPr>
        <p:spPr/>
        <p:txBody>
          <a:bodyPr/>
          <a:lstStyle/>
          <a:p>
            <a:r>
              <a:rPr lang="zh-CN" altLang="en-US" sz="2800">
                <a:latin typeface="宋体" pitchFamily="2" charset="-122"/>
              </a:rPr>
              <a:t>对象是指属性的无序集合</a:t>
            </a:r>
          </a:p>
          <a:p>
            <a:endParaRPr lang="zh-CN" altLang="en-US" sz="2800">
              <a:latin typeface="宋体" pitchFamily="2" charset="-122"/>
            </a:endParaRPr>
          </a:p>
          <a:p>
            <a:r>
              <a:rPr lang="zh-CN" altLang="en-US" sz="2800">
                <a:latin typeface="宋体" pitchFamily="2" charset="-122"/>
              </a:rPr>
              <a:t>所谓“集合”是指名</a:t>
            </a:r>
            <a:r>
              <a:rPr lang="en-US" altLang="zh-CN" sz="2800">
                <a:latin typeface="宋体" pitchFamily="2" charset="-122"/>
              </a:rPr>
              <a:t>/</a:t>
            </a:r>
            <a:r>
              <a:rPr lang="zh-CN" altLang="en-US" sz="2800">
                <a:latin typeface="宋体" pitchFamily="2" charset="-122"/>
              </a:rPr>
              <a:t>值对的集合</a:t>
            </a:r>
          </a:p>
          <a:p>
            <a:endParaRPr lang="zh-CN" altLang="en-US" sz="2800">
              <a:latin typeface="宋体" pitchFamily="2" charset="-122"/>
            </a:endParaRPr>
          </a:p>
          <a:p>
            <a:r>
              <a:rPr lang="zh-CN" altLang="en-US" sz="2800">
                <a:latin typeface="宋体" pitchFamily="2" charset="-122"/>
              </a:rPr>
              <a:t>在</a:t>
            </a:r>
            <a:r>
              <a:rPr lang="en-US" altLang="zh-CN" sz="2800">
                <a:latin typeface="宋体" pitchFamily="2" charset="-122"/>
              </a:rPr>
              <a:t>js</a:t>
            </a:r>
            <a:r>
              <a:rPr lang="zh-CN" altLang="en-US" sz="2800">
                <a:latin typeface="宋体" pitchFamily="2" charset="-122"/>
              </a:rPr>
              <a:t>中，可以使用</a:t>
            </a:r>
            <a:r>
              <a:rPr lang="en-US" altLang="zh-CN" sz="2800">
                <a:latin typeface="宋体" pitchFamily="2" charset="-122"/>
              </a:rPr>
              <a:t>{}</a:t>
            </a:r>
            <a:r>
              <a:rPr lang="zh-CN" altLang="en-US" sz="2800">
                <a:latin typeface="宋体" pitchFamily="2" charset="-122"/>
              </a:rPr>
              <a:t>来表示这个集合</a:t>
            </a:r>
          </a:p>
        </p:txBody>
      </p:sp>
    </p:spTree>
    <p:extLst>
      <p:ext uri="{BB962C8B-B14F-4D97-AF65-F5344CB8AC3E}">
        <p14:creationId xmlns:p14="http://schemas.microsoft.com/office/powerpoint/2010/main" val="7807150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10946" name="Rectangle 2"/>
          <p:cNvSpPr>
            <a:spLocks noGrp="1" noChangeArrowheads="1"/>
          </p:cNvSpPr>
          <p:nvPr>
            <p:ph type="title"/>
          </p:nvPr>
        </p:nvSpPr>
        <p:spPr/>
        <p:txBody>
          <a:bodyPr/>
          <a:lstStyle/>
          <a:p>
            <a:r>
              <a:rPr lang="en-US" altLang="zh-CN">
                <a:latin typeface="宋体" pitchFamily="2" charset="-122"/>
              </a:rPr>
              <a:t>json</a:t>
            </a:r>
            <a:r>
              <a:rPr lang="zh-CN" altLang="en-US">
                <a:latin typeface="宋体" pitchFamily="2" charset="-122"/>
              </a:rPr>
              <a:t>对象</a:t>
            </a:r>
          </a:p>
        </p:txBody>
      </p:sp>
      <p:sp>
        <p:nvSpPr>
          <p:cNvPr id="210947" name="Rectangle 3"/>
          <p:cNvSpPr>
            <a:spLocks noGrp="1" noChangeArrowheads="1"/>
          </p:cNvSpPr>
          <p:nvPr>
            <p:ph type="body" idx="1"/>
          </p:nvPr>
        </p:nvSpPr>
        <p:spPr/>
        <p:txBody>
          <a:bodyPr/>
          <a:lstStyle/>
          <a:p>
            <a:r>
              <a:rPr lang="zh-CN" altLang="en-US" sz="2800">
                <a:latin typeface="宋体" pitchFamily="2" charset="-122"/>
              </a:rPr>
              <a:t>思考题：</a:t>
            </a:r>
          </a:p>
          <a:p>
            <a:endParaRPr lang="zh-CN" altLang="en-US" sz="2800">
              <a:latin typeface="宋体" pitchFamily="2" charset="-122"/>
            </a:endParaRPr>
          </a:p>
          <a:p>
            <a:pPr>
              <a:buFont typeface="Wingdings" pitchFamily="2" charset="2"/>
              <a:buNone/>
            </a:pPr>
            <a:r>
              <a:rPr lang="zh-CN" altLang="en-US" sz="2800">
                <a:latin typeface="宋体" pitchFamily="2" charset="-122"/>
              </a:rPr>
              <a:t>	大家想一想：使用</a:t>
            </a:r>
            <a:r>
              <a:rPr lang="en-US" altLang="zh-CN" sz="2800">
                <a:latin typeface="宋体" pitchFamily="2" charset="-122"/>
              </a:rPr>
              <a:t>json</a:t>
            </a:r>
            <a:r>
              <a:rPr lang="zh-CN" altLang="en-US" sz="2800">
                <a:latin typeface="宋体" pitchFamily="2" charset="-122"/>
              </a:rPr>
              <a:t>对象和使用构造器获得的对象分别适应于怎样的应用场景？</a:t>
            </a:r>
          </a:p>
        </p:txBody>
      </p:sp>
    </p:spTree>
    <p:extLst>
      <p:ext uri="{BB962C8B-B14F-4D97-AF65-F5344CB8AC3E}">
        <p14:creationId xmlns:p14="http://schemas.microsoft.com/office/powerpoint/2010/main" val="113420223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63842" name="Rectangle 2"/>
          <p:cNvSpPr>
            <a:spLocks noGrp="1" noChangeArrowheads="1"/>
          </p:cNvSpPr>
          <p:nvPr>
            <p:ph type="title"/>
          </p:nvPr>
        </p:nvSpPr>
        <p:spPr/>
        <p:txBody>
          <a:bodyPr/>
          <a:lstStyle/>
          <a:p>
            <a:r>
              <a:rPr lang="zh-CN" altLang="en-US">
                <a:latin typeface="宋体" pitchFamily="2" charset="-122"/>
              </a:rPr>
              <a:t>为每个对象动态添加属性或方法</a:t>
            </a:r>
          </a:p>
        </p:txBody>
      </p:sp>
      <p:sp>
        <p:nvSpPr>
          <p:cNvPr id="163843" name="Rectangle 3"/>
          <p:cNvSpPr>
            <a:spLocks noGrp="1" noChangeArrowheads="1"/>
          </p:cNvSpPr>
          <p:nvPr>
            <p:ph type="body" idx="1"/>
          </p:nvPr>
        </p:nvSpPr>
        <p:spPr/>
        <p:txBody>
          <a:bodyPr/>
          <a:lstStyle/>
          <a:p>
            <a:r>
              <a:rPr lang="en-US" altLang="zh-CN" sz="2800">
                <a:latin typeface="宋体" pitchFamily="2" charset="-122"/>
              </a:rPr>
              <a:t>prototype</a:t>
            </a:r>
            <a:r>
              <a:rPr lang="zh-CN" altLang="en-US" sz="2800">
                <a:latin typeface="宋体" pitchFamily="2" charset="-122"/>
              </a:rPr>
              <a:t>的使用</a:t>
            </a:r>
          </a:p>
          <a:p>
            <a:endParaRPr lang="zh-CN" altLang="en-US" sz="2800">
              <a:latin typeface="宋体" pitchFamily="2" charset="-122"/>
            </a:endParaRPr>
          </a:p>
          <a:p>
            <a:pPr>
              <a:buFont typeface="Wingdings" pitchFamily="2" charset="2"/>
              <a:buNone/>
            </a:pPr>
            <a:r>
              <a:rPr lang="zh-CN" altLang="en-US" sz="2800">
                <a:latin typeface="宋体" pitchFamily="2" charset="-122"/>
              </a:rPr>
              <a:t>	功能</a:t>
            </a:r>
            <a:r>
              <a:rPr lang="en-US" altLang="zh-CN" sz="2800">
                <a:latin typeface="宋体" pitchFamily="2" charset="-122"/>
              </a:rPr>
              <a:t>:</a:t>
            </a:r>
          </a:p>
          <a:p>
            <a:pPr>
              <a:buFont typeface="Wingdings" pitchFamily="2" charset="2"/>
              <a:buNone/>
            </a:pPr>
            <a:r>
              <a:rPr lang="en-US" altLang="zh-CN" sz="2800">
                <a:latin typeface="宋体" pitchFamily="2" charset="-122"/>
              </a:rPr>
              <a:t>	</a:t>
            </a:r>
            <a:r>
              <a:rPr lang="zh-CN" altLang="en-US" sz="2800">
                <a:latin typeface="宋体" pitchFamily="2" charset="-122"/>
              </a:rPr>
              <a:t>返回对象类型原型的引用 </a:t>
            </a:r>
          </a:p>
          <a:p>
            <a:endParaRPr lang="zh-CN" altLang="en-US" sz="2800">
              <a:latin typeface="宋体" pitchFamily="2" charset="-122"/>
            </a:endParaRPr>
          </a:p>
          <a:p>
            <a:pPr>
              <a:buFont typeface="Wingdings" pitchFamily="2" charset="2"/>
              <a:buNone/>
            </a:pPr>
            <a:r>
              <a:rPr lang="zh-CN" altLang="en-US" sz="2800">
                <a:latin typeface="宋体" pitchFamily="2" charset="-122"/>
              </a:rPr>
              <a:t>	格式</a:t>
            </a:r>
            <a:r>
              <a:rPr lang="en-US" altLang="zh-CN" sz="2800">
                <a:latin typeface="宋体" pitchFamily="2" charset="-122"/>
              </a:rPr>
              <a:t>:</a:t>
            </a:r>
          </a:p>
          <a:p>
            <a:pPr>
              <a:buFont typeface="Wingdings" pitchFamily="2" charset="2"/>
              <a:buNone/>
            </a:pPr>
            <a:r>
              <a:rPr lang="en-US" altLang="zh-CN" sz="2800">
                <a:latin typeface="宋体" pitchFamily="2" charset="-122"/>
              </a:rPr>
              <a:t>	class.prototype</a:t>
            </a:r>
          </a:p>
        </p:txBody>
      </p:sp>
    </p:spTree>
    <p:extLst>
      <p:ext uri="{BB962C8B-B14F-4D97-AF65-F5344CB8AC3E}">
        <p14:creationId xmlns:p14="http://schemas.microsoft.com/office/powerpoint/2010/main" val="387291528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64866" name="Rectangle 2"/>
          <p:cNvSpPr>
            <a:spLocks noGrp="1" noChangeArrowheads="1"/>
          </p:cNvSpPr>
          <p:nvPr>
            <p:ph type="title"/>
          </p:nvPr>
        </p:nvSpPr>
        <p:spPr/>
        <p:txBody>
          <a:bodyPr/>
          <a:lstStyle/>
          <a:p>
            <a:r>
              <a:rPr lang="zh-CN" altLang="en-US">
                <a:latin typeface="宋体" pitchFamily="2" charset="-122"/>
              </a:rPr>
              <a:t>为每个对象动态添加属性或方法</a:t>
            </a:r>
          </a:p>
        </p:txBody>
      </p:sp>
      <p:sp>
        <p:nvSpPr>
          <p:cNvPr id="164867" name="Rectangle 3"/>
          <p:cNvSpPr>
            <a:spLocks noGrp="1" noChangeArrowheads="1"/>
          </p:cNvSpPr>
          <p:nvPr>
            <p:ph type="body" idx="1"/>
          </p:nvPr>
        </p:nvSpPr>
        <p:spPr/>
        <p:txBody>
          <a:bodyPr/>
          <a:lstStyle/>
          <a:p>
            <a:r>
              <a:rPr lang="en-US" altLang="zh-CN" sz="2800">
                <a:latin typeface="宋体" pitchFamily="2" charset="-122"/>
              </a:rPr>
              <a:t>prototype</a:t>
            </a:r>
            <a:r>
              <a:rPr lang="zh-CN" altLang="en-US" sz="2800">
                <a:latin typeface="宋体" pitchFamily="2" charset="-122"/>
              </a:rPr>
              <a:t>的使用</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添加属性</a:t>
            </a:r>
          </a:p>
          <a:p>
            <a:endParaRPr lang="zh-CN" altLang="en-US" sz="2800">
              <a:latin typeface="宋体" pitchFamily="2" charset="-122"/>
            </a:endParaRPr>
          </a:p>
          <a:p>
            <a:pPr>
              <a:buFont typeface="Wingdings" pitchFamily="2" charset="2"/>
              <a:buNone/>
            </a:pPr>
            <a:r>
              <a:rPr lang="zh-CN" altLang="en-US" sz="2800">
                <a:latin typeface="宋体" pitchFamily="2" charset="-122"/>
              </a:rPr>
              <a:t>	添加方法</a:t>
            </a:r>
          </a:p>
        </p:txBody>
      </p:sp>
    </p:spTree>
    <p:extLst>
      <p:ext uri="{BB962C8B-B14F-4D97-AF65-F5344CB8AC3E}">
        <p14:creationId xmlns:p14="http://schemas.microsoft.com/office/powerpoint/2010/main" val="26795604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65890" name="Rectangle 2"/>
          <p:cNvSpPr>
            <a:spLocks noGrp="1" noChangeArrowheads="1"/>
          </p:cNvSpPr>
          <p:nvPr>
            <p:ph type="title"/>
          </p:nvPr>
        </p:nvSpPr>
        <p:spPr/>
        <p:txBody>
          <a:bodyPr/>
          <a:lstStyle/>
          <a:p>
            <a:r>
              <a:rPr lang="zh-CN" altLang="en-US">
                <a:latin typeface="宋体" pitchFamily="2" charset="-122"/>
              </a:rPr>
              <a:t>为每个对象动态添加属性或方法</a:t>
            </a:r>
          </a:p>
        </p:txBody>
      </p:sp>
      <p:sp>
        <p:nvSpPr>
          <p:cNvPr id="165891" name="Rectangle 3"/>
          <p:cNvSpPr>
            <a:spLocks noGrp="1" noChangeArrowheads="1"/>
          </p:cNvSpPr>
          <p:nvPr>
            <p:ph type="body" idx="1"/>
          </p:nvPr>
        </p:nvSpPr>
        <p:spPr/>
        <p:txBody>
          <a:bodyPr/>
          <a:lstStyle/>
          <a:p>
            <a:r>
              <a:rPr lang="en-US" altLang="zh-CN" sz="2800">
                <a:latin typeface="宋体" pitchFamily="2" charset="-122"/>
              </a:rPr>
              <a:t>prototype</a:t>
            </a:r>
            <a:r>
              <a:rPr lang="zh-CN" altLang="en-US" sz="2800">
                <a:latin typeface="宋体" pitchFamily="2" charset="-122"/>
              </a:rPr>
              <a:t>的使用</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person.prototype.email=‘a@b.com’</a:t>
            </a:r>
          </a:p>
          <a:p>
            <a:pPr>
              <a:buFont typeface="Wingdings" pitchFamily="2" charset="2"/>
              <a:buNone/>
            </a:pPr>
            <a:endParaRPr lang="en-US" altLang="zh-CN" sz="2800">
              <a:latin typeface="宋体" pitchFamily="2" charset="-122"/>
            </a:endParaRPr>
          </a:p>
          <a:p>
            <a:pPr>
              <a:buFont typeface="Wingdings" pitchFamily="2" charset="2"/>
              <a:buNone/>
            </a:pPr>
            <a:r>
              <a:rPr lang="en-US" altLang="zh-CN" sz="2800">
                <a:latin typeface="宋体" pitchFamily="2" charset="-122"/>
              </a:rPr>
              <a:t>	person.prototype.speak=function(){</a:t>
            </a: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2087860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dirty="0"/>
              <a:t>www.itcast.cn</a:t>
            </a:r>
          </a:p>
        </p:txBody>
      </p:sp>
      <p:sp>
        <p:nvSpPr>
          <p:cNvPr id="21506" name="Rectangle 2"/>
          <p:cNvSpPr>
            <a:spLocks noGrp="1" noChangeArrowheads="1"/>
          </p:cNvSpPr>
          <p:nvPr>
            <p:ph type="title"/>
          </p:nvPr>
        </p:nvSpPr>
        <p:spPr/>
        <p:txBody>
          <a:bodyPr/>
          <a:lstStyle/>
          <a:p>
            <a:r>
              <a:rPr lang="zh-CN" altLang="en-US"/>
              <a:t>算术运算符</a:t>
            </a:r>
          </a:p>
        </p:txBody>
      </p:sp>
      <p:sp>
        <p:nvSpPr>
          <p:cNvPr id="21507" name="Rectangle 3"/>
          <p:cNvSpPr>
            <a:spLocks noGrp="1" noChangeArrowheads="1"/>
          </p:cNvSpPr>
          <p:nvPr>
            <p:ph type="body" idx="1"/>
          </p:nvPr>
        </p:nvSpPr>
        <p:spPr/>
        <p:txBody>
          <a:bodyPr/>
          <a:lstStyle/>
          <a:p>
            <a:r>
              <a:rPr lang="en-US" altLang="zh-CN" sz="2800" dirty="0">
                <a:latin typeface="宋体" pitchFamily="2" charset="-122"/>
              </a:rPr>
              <a:t>+</a:t>
            </a:r>
          </a:p>
          <a:p>
            <a:r>
              <a:rPr lang="en-US" altLang="zh-CN" sz="2800" dirty="0">
                <a:latin typeface="宋体" pitchFamily="2" charset="-122"/>
              </a:rPr>
              <a:t>-</a:t>
            </a:r>
          </a:p>
          <a:p>
            <a:r>
              <a:rPr lang="en-US" altLang="zh-CN" sz="2800" dirty="0">
                <a:latin typeface="宋体" pitchFamily="2" charset="-122"/>
              </a:rPr>
              <a:t>*</a:t>
            </a:r>
          </a:p>
          <a:p>
            <a:r>
              <a:rPr lang="en-US" altLang="zh-CN" sz="2800" dirty="0">
                <a:latin typeface="宋体" pitchFamily="2" charset="-122"/>
              </a:rPr>
              <a:t>/</a:t>
            </a:r>
          </a:p>
          <a:p>
            <a:r>
              <a:rPr lang="en-US" altLang="zh-CN" sz="2800" dirty="0">
                <a:latin typeface="宋体" pitchFamily="2" charset="-122"/>
              </a:rPr>
              <a:t>%</a:t>
            </a:r>
          </a:p>
          <a:p>
            <a:r>
              <a:rPr lang="en-US" altLang="zh-CN" sz="2800" dirty="0">
                <a:latin typeface="宋体" pitchFamily="2" charset="-122"/>
              </a:rPr>
              <a:t>++    </a:t>
            </a:r>
          </a:p>
          <a:p>
            <a:r>
              <a:rPr lang="en-US" altLang="zh-CN" sz="2800" dirty="0">
                <a:latin typeface="宋体" pitchFamily="2" charset="-122"/>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66914" name="Rectangle 2"/>
          <p:cNvSpPr>
            <a:spLocks noGrp="1" noChangeArrowheads="1"/>
          </p:cNvSpPr>
          <p:nvPr>
            <p:ph type="title"/>
          </p:nvPr>
        </p:nvSpPr>
        <p:spPr/>
        <p:txBody>
          <a:bodyPr/>
          <a:lstStyle/>
          <a:p>
            <a:r>
              <a:rPr lang="zh-CN" altLang="en-US">
                <a:latin typeface="宋体" pitchFamily="2" charset="-122"/>
              </a:rPr>
              <a:t>思考题</a:t>
            </a:r>
          </a:p>
        </p:txBody>
      </p:sp>
      <p:sp>
        <p:nvSpPr>
          <p:cNvPr id="166915" name="Rectangle 3"/>
          <p:cNvSpPr>
            <a:spLocks noGrp="1" noChangeArrowheads="1"/>
          </p:cNvSpPr>
          <p:nvPr>
            <p:ph type="body" idx="1"/>
          </p:nvPr>
        </p:nvSpPr>
        <p:spPr/>
        <p:txBody>
          <a:bodyPr/>
          <a:lstStyle/>
          <a:p>
            <a:r>
              <a:rPr lang="zh-CN" altLang="en-US" sz="2800">
                <a:latin typeface="宋体" pitchFamily="2" charset="-122"/>
              </a:rPr>
              <a:t>在实际开发中，类内定义</a:t>
            </a:r>
          </a:p>
          <a:p>
            <a:pPr>
              <a:buFont typeface="Wingdings" pitchFamily="2" charset="2"/>
              <a:buNone/>
            </a:pPr>
            <a:r>
              <a:rPr lang="zh-CN" altLang="en-US" sz="2800">
                <a:latin typeface="宋体" pitchFamily="2" charset="-122"/>
              </a:rPr>
              <a:t>	</a:t>
            </a:r>
            <a:r>
              <a:rPr lang="en-US" altLang="zh-CN" sz="2800">
                <a:latin typeface="宋体" pitchFamily="2" charset="-122"/>
              </a:rPr>
              <a:t>this.speak=function(){}</a:t>
            </a:r>
          </a:p>
          <a:p>
            <a:pPr>
              <a:buFont typeface="Wingdings" pitchFamily="2" charset="2"/>
              <a:buNone/>
            </a:pPr>
            <a:r>
              <a:rPr lang="en-US" altLang="zh-CN" sz="2800">
                <a:latin typeface="宋体" pitchFamily="2" charset="-122"/>
              </a:rPr>
              <a:t>	</a:t>
            </a:r>
            <a:r>
              <a:rPr lang="zh-CN" altLang="en-US" sz="2800">
                <a:latin typeface="宋体" pitchFamily="2" charset="-122"/>
              </a:rPr>
              <a:t>与</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person.prototype.speak=function(){}</a:t>
            </a:r>
          </a:p>
          <a:p>
            <a:pPr>
              <a:buFont typeface="Wingdings" pitchFamily="2" charset="2"/>
              <a:buNone/>
            </a:pPr>
            <a:r>
              <a:rPr lang="en-US" altLang="zh-CN" sz="2800">
                <a:latin typeface="宋体" pitchFamily="2" charset="-122"/>
              </a:rPr>
              <a:t>	</a:t>
            </a:r>
            <a:r>
              <a:rPr lang="zh-CN" altLang="en-US" sz="2800">
                <a:latin typeface="宋体" pitchFamily="2" charset="-122"/>
              </a:rPr>
              <a:t>有何区别？</a:t>
            </a:r>
          </a:p>
        </p:txBody>
      </p:sp>
    </p:spTree>
    <p:extLst>
      <p:ext uri="{BB962C8B-B14F-4D97-AF65-F5344CB8AC3E}">
        <p14:creationId xmlns:p14="http://schemas.microsoft.com/office/powerpoint/2010/main" val="28775578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90466" name="Rectangle 2"/>
          <p:cNvSpPr>
            <a:spLocks noGrp="1" noChangeArrowheads="1"/>
          </p:cNvSpPr>
          <p:nvPr>
            <p:ph type="title"/>
          </p:nvPr>
        </p:nvSpPr>
        <p:spPr/>
        <p:txBody>
          <a:bodyPr/>
          <a:lstStyle/>
          <a:p>
            <a:r>
              <a:rPr lang="zh-CN" altLang="en-US">
                <a:latin typeface="宋体" pitchFamily="2" charset="-122"/>
              </a:rPr>
              <a:t>思考题</a:t>
            </a:r>
          </a:p>
        </p:txBody>
      </p:sp>
      <p:sp>
        <p:nvSpPr>
          <p:cNvPr id="190467" name="Rectangle 3"/>
          <p:cNvSpPr>
            <a:spLocks noGrp="1" noChangeArrowheads="1"/>
          </p:cNvSpPr>
          <p:nvPr>
            <p:ph type="body" idx="1"/>
          </p:nvPr>
        </p:nvSpPr>
        <p:spPr/>
        <p:txBody>
          <a:bodyPr/>
          <a:lstStyle/>
          <a:p>
            <a:r>
              <a:rPr lang="zh-CN" altLang="en-US" sz="2800">
                <a:latin typeface="宋体" pitchFamily="2" charset="-122"/>
              </a:rPr>
              <a:t>扩展数组类的功能：</a:t>
            </a:r>
          </a:p>
          <a:p>
            <a:endParaRPr lang="zh-CN" altLang="en-US" sz="2800">
              <a:latin typeface="宋体" pitchFamily="2" charset="-122"/>
            </a:endParaRPr>
          </a:p>
          <a:p>
            <a:pPr>
              <a:buFont typeface="Wingdings" pitchFamily="2" charset="2"/>
              <a:buNone/>
            </a:pPr>
            <a:r>
              <a:rPr lang="zh-CN" altLang="en-US" sz="2800">
                <a:latin typeface="宋体" pitchFamily="2" charset="-122"/>
              </a:rPr>
              <a:t>	为每一个数组对象添加一个方法，可以查找某个元素的所在位置</a:t>
            </a:r>
          </a:p>
        </p:txBody>
      </p:sp>
    </p:spTree>
    <p:extLst>
      <p:ext uri="{BB962C8B-B14F-4D97-AF65-F5344CB8AC3E}">
        <p14:creationId xmlns:p14="http://schemas.microsoft.com/office/powerpoint/2010/main" val="5812251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67938" name="Rectangle 2"/>
          <p:cNvSpPr>
            <a:spLocks noGrp="1" noChangeArrowheads="1"/>
          </p:cNvSpPr>
          <p:nvPr>
            <p:ph type="title"/>
          </p:nvPr>
        </p:nvSpPr>
        <p:spPr/>
        <p:txBody>
          <a:bodyPr/>
          <a:lstStyle/>
          <a:p>
            <a:r>
              <a:rPr lang="zh-CN" altLang="en-US">
                <a:latin typeface="宋体" pitchFamily="2" charset="-122"/>
              </a:rPr>
              <a:t>思考题</a:t>
            </a:r>
          </a:p>
        </p:txBody>
      </p:sp>
      <p:sp>
        <p:nvSpPr>
          <p:cNvPr id="167939" name="Rectangle 3"/>
          <p:cNvSpPr>
            <a:spLocks noGrp="1" noChangeArrowheads="1"/>
          </p:cNvSpPr>
          <p:nvPr>
            <p:ph type="body" idx="1"/>
          </p:nvPr>
        </p:nvSpPr>
        <p:spPr/>
        <p:txBody>
          <a:bodyPr/>
          <a:lstStyle/>
          <a:p>
            <a:r>
              <a:rPr lang="zh-CN" altLang="en-US" sz="2800">
                <a:latin typeface="宋体" pitchFamily="2" charset="-122"/>
              </a:rPr>
              <a:t>扩展数字类的功能：</a:t>
            </a:r>
          </a:p>
          <a:p>
            <a:endParaRPr lang="zh-CN" altLang="en-US" sz="2800">
              <a:latin typeface="宋体" pitchFamily="2" charset="-122"/>
            </a:endParaRPr>
          </a:p>
          <a:p>
            <a:pPr>
              <a:buFont typeface="Wingdings" pitchFamily="2" charset="2"/>
              <a:buNone/>
            </a:pPr>
            <a:r>
              <a:rPr lang="zh-CN" altLang="en-US" sz="2800">
                <a:latin typeface="宋体" pitchFamily="2" charset="-122"/>
              </a:rPr>
              <a:t>	为一个数字对象添加一个方法，该方法的参数为任意数目的整数，然后将所有参数累加到一起，并返回</a:t>
            </a:r>
          </a:p>
        </p:txBody>
      </p:sp>
    </p:spTree>
    <p:extLst>
      <p:ext uri="{BB962C8B-B14F-4D97-AF65-F5344CB8AC3E}">
        <p14:creationId xmlns:p14="http://schemas.microsoft.com/office/powerpoint/2010/main" val="12269946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88418" name="Rectangle 2"/>
          <p:cNvSpPr>
            <a:spLocks noGrp="1" noChangeArrowheads="1"/>
          </p:cNvSpPr>
          <p:nvPr>
            <p:ph type="title"/>
          </p:nvPr>
        </p:nvSpPr>
        <p:spPr/>
        <p:txBody>
          <a:bodyPr/>
          <a:lstStyle/>
          <a:p>
            <a:r>
              <a:rPr lang="en-US" altLang="zh-CN">
                <a:latin typeface="宋体" pitchFamily="2" charset="-122"/>
              </a:rPr>
              <a:t>Object</a:t>
            </a:r>
            <a:r>
              <a:rPr lang="zh-CN" altLang="en-US">
                <a:latin typeface="宋体" pitchFamily="2" charset="-122"/>
              </a:rPr>
              <a:t>类</a:t>
            </a:r>
          </a:p>
        </p:txBody>
      </p:sp>
      <p:sp>
        <p:nvSpPr>
          <p:cNvPr id="188419" name="Rectangle 3"/>
          <p:cNvSpPr>
            <a:spLocks noGrp="1" noChangeArrowheads="1"/>
          </p:cNvSpPr>
          <p:nvPr>
            <p:ph type="body" idx="1"/>
          </p:nvPr>
        </p:nvSpPr>
        <p:spPr/>
        <p:txBody>
          <a:bodyPr/>
          <a:lstStyle/>
          <a:p>
            <a:r>
              <a:rPr lang="zh-CN" altLang="en-US" sz="2800">
                <a:latin typeface="宋体" pitchFamily="2" charset="-122"/>
              </a:rPr>
              <a:t>在</a:t>
            </a:r>
            <a:r>
              <a:rPr lang="en-US" altLang="zh-CN" sz="2800">
                <a:latin typeface="宋体" pitchFamily="2" charset="-122"/>
              </a:rPr>
              <a:t>Js</a:t>
            </a:r>
            <a:r>
              <a:rPr lang="zh-CN" altLang="en-US" sz="2800">
                <a:latin typeface="宋体" pitchFamily="2" charset="-122"/>
              </a:rPr>
              <a:t>中，</a:t>
            </a:r>
            <a:r>
              <a:rPr lang="en-US" altLang="zh-CN" sz="2800">
                <a:latin typeface="宋体" pitchFamily="2" charset="-122"/>
              </a:rPr>
              <a:t>Object</a:t>
            </a:r>
            <a:r>
              <a:rPr lang="zh-CN" altLang="en-US" sz="2800">
                <a:latin typeface="宋体" pitchFamily="2" charset="-122"/>
              </a:rPr>
              <a:t>是所有类的基类，使用</a:t>
            </a:r>
            <a:r>
              <a:rPr lang="en-US" altLang="zh-CN" sz="2800">
                <a:latin typeface="宋体" pitchFamily="2" charset="-122"/>
              </a:rPr>
              <a:t>Object</a:t>
            </a:r>
            <a:r>
              <a:rPr lang="zh-CN" altLang="en-US" sz="2800">
                <a:latin typeface="宋体" pitchFamily="2" charset="-122"/>
              </a:rPr>
              <a:t>类来创建自定义对象时，可以无需定义构造函数</a:t>
            </a:r>
          </a:p>
          <a:p>
            <a:pPr>
              <a:buFont typeface="Wingdings" pitchFamily="2" charset="2"/>
              <a:buNone/>
            </a:pPr>
            <a:r>
              <a:rPr lang="zh-CN" altLang="en-US" sz="2800">
                <a:latin typeface="宋体" pitchFamily="2" charset="-122"/>
              </a:rPr>
              <a:t>	</a:t>
            </a:r>
            <a:r>
              <a:rPr lang="en-US" altLang="zh-CN" sz="2800">
                <a:latin typeface="宋体" pitchFamily="2" charset="-122"/>
              </a:rPr>
              <a:t>constructor</a:t>
            </a:r>
          </a:p>
          <a:p>
            <a:pPr>
              <a:buFont typeface="Wingdings" pitchFamily="2" charset="2"/>
              <a:buNone/>
            </a:pPr>
            <a:r>
              <a:rPr lang="en-US" altLang="zh-CN" sz="2800">
                <a:latin typeface="宋体" pitchFamily="2" charset="-122"/>
              </a:rPr>
              <a:t>	prototype</a:t>
            </a:r>
          </a:p>
          <a:p>
            <a:pPr>
              <a:buFont typeface="Wingdings" pitchFamily="2" charset="2"/>
              <a:buNone/>
            </a:pPr>
            <a:r>
              <a:rPr lang="en-US" altLang="zh-CN" sz="2800">
                <a:latin typeface="宋体" pitchFamily="2" charset="-122"/>
              </a:rPr>
              <a:t>	hasOwnProperty(property)</a:t>
            </a:r>
          </a:p>
        </p:txBody>
      </p:sp>
    </p:spTree>
    <p:extLst>
      <p:ext uri="{BB962C8B-B14F-4D97-AF65-F5344CB8AC3E}">
        <p14:creationId xmlns:p14="http://schemas.microsoft.com/office/powerpoint/2010/main" val="12486562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89442" name="Rectangle 2"/>
          <p:cNvSpPr>
            <a:spLocks noGrp="1" noChangeArrowheads="1"/>
          </p:cNvSpPr>
          <p:nvPr>
            <p:ph type="title"/>
          </p:nvPr>
        </p:nvSpPr>
        <p:spPr/>
        <p:txBody>
          <a:bodyPr/>
          <a:lstStyle/>
          <a:p>
            <a:r>
              <a:rPr lang="en-US" altLang="zh-CN">
                <a:latin typeface="宋体" pitchFamily="2" charset="-122"/>
              </a:rPr>
              <a:t>Object</a:t>
            </a:r>
            <a:r>
              <a:rPr lang="zh-CN" altLang="en-US">
                <a:latin typeface="宋体" pitchFamily="2" charset="-122"/>
              </a:rPr>
              <a:t>类</a:t>
            </a:r>
          </a:p>
        </p:txBody>
      </p:sp>
      <p:sp>
        <p:nvSpPr>
          <p:cNvPr id="189443" name="Rectangle 3"/>
          <p:cNvSpPr>
            <a:spLocks noGrp="1" noChangeArrowheads="1"/>
          </p:cNvSpPr>
          <p:nvPr>
            <p:ph type="body" idx="1"/>
          </p:nvPr>
        </p:nvSpPr>
        <p:spPr/>
        <p:txBody>
          <a:bodyPr/>
          <a:lstStyle/>
          <a:p>
            <a:r>
              <a:rPr lang="en-US" altLang="zh-CN" sz="2800">
                <a:latin typeface="宋体" pitchFamily="2" charset="-122"/>
              </a:rPr>
              <a:t>Object</a:t>
            </a:r>
            <a:r>
              <a:rPr lang="zh-CN" altLang="en-US" sz="2800">
                <a:latin typeface="宋体" pitchFamily="2" charset="-122"/>
              </a:rPr>
              <a:t>类的使用示例：</a:t>
            </a:r>
          </a:p>
          <a:p>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var p1=new Object();</a:t>
            </a:r>
          </a:p>
          <a:p>
            <a:pPr>
              <a:buFont typeface="Wingdings" pitchFamily="2" charset="2"/>
              <a:buNone/>
            </a:pPr>
            <a:r>
              <a:rPr lang="en-US" altLang="zh-CN" sz="2800">
                <a:latin typeface="宋体" pitchFamily="2" charset="-122"/>
              </a:rPr>
              <a:t>		p1.name=‘zhangsan’;</a:t>
            </a:r>
          </a:p>
          <a:p>
            <a:pPr>
              <a:buFont typeface="Wingdings" pitchFamily="2" charset="2"/>
              <a:buNone/>
            </a:pPr>
            <a:r>
              <a:rPr lang="en-US" altLang="zh-CN" sz="2800">
                <a:latin typeface="宋体" pitchFamily="2" charset="-122"/>
              </a:rPr>
              <a:t>		p1.speek=function(){</a:t>
            </a: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29612986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91490" name="Rectangle 2"/>
          <p:cNvSpPr>
            <a:spLocks noGrp="1" noChangeArrowheads="1"/>
          </p:cNvSpPr>
          <p:nvPr>
            <p:ph type="title"/>
          </p:nvPr>
        </p:nvSpPr>
        <p:spPr/>
        <p:txBody>
          <a:bodyPr/>
          <a:lstStyle/>
          <a:p>
            <a:r>
              <a:rPr lang="zh-CN" altLang="en-US">
                <a:latin typeface="宋体" pitchFamily="2" charset="-122"/>
              </a:rPr>
              <a:t>模拟类的静态属性</a:t>
            </a:r>
          </a:p>
        </p:txBody>
      </p:sp>
      <p:sp>
        <p:nvSpPr>
          <p:cNvPr id="191491" name="Rectangle 3"/>
          <p:cNvSpPr>
            <a:spLocks noGrp="1" noChangeArrowheads="1"/>
          </p:cNvSpPr>
          <p:nvPr>
            <p:ph type="body" idx="1"/>
          </p:nvPr>
        </p:nvSpPr>
        <p:spPr/>
        <p:txBody>
          <a:bodyPr/>
          <a:lstStyle/>
          <a:p>
            <a:r>
              <a:rPr lang="zh-CN" altLang="en-US" sz="2800">
                <a:latin typeface="宋体" pitchFamily="2" charset="-122"/>
              </a:rPr>
              <a:t>在有些面向对象的语言中，可以使用</a:t>
            </a:r>
            <a:r>
              <a:rPr lang="en-US" altLang="zh-CN" sz="2800">
                <a:latin typeface="宋体" pitchFamily="2" charset="-122"/>
              </a:rPr>
              <a:t>static</a:t>
            </a:r>
            <a:r>
              <a:rPr lang="zh-CN" altLang="en-US" sz="2800">
                <a:latin typeface="宋体" pitchFamily="2" charset="-122"/>
              </a:rPr>
              <a:t>关键字定义类的静态属性或方法，这一点，在</a:t>
            </a:r>
            <a:r>
              <a:rPr lang="en-US" altLang="zh-CN" sz="2800">
                <a:latin typeface="宋体" pitchFamily="2" charset="-122"/>
              </a:rPr>
              <a:t>JavaScript</a:t>
            </a:r>
            <a:r>
              <a:rPr lang="zh-CN" altLang="en-US" sz="2800">
                <a:latin typeface="宋体" pitchFamily="2" charset="-122"/>
              </a:rPr>
              <a:t>可以进行模拟。</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语法：</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类名</a:t>
            </a:r>
            <a:r>
              <a:rPr lang="en-US" altLang="zh-CN" sz="2800">
                <a:latin typeface="宋体" pitchFamily="2" charset="-122"/>
              </a:rPr>
              <a:t>.</a:t>
            </a:r>
            <a:r>
              <a:rPr lang="zh-CN" altLang="en-US" sz="2800">
                <a:latin typeface="宋体" pitchFamily="2" charset="-122"/>
              </a:rPr>
              <a:t>属性名</a:t>
            </a:r>
          </a:p>
        </p:txBody>
      </p:sp>
    </p:spTree>
    <p:extLst>
      <p:ext uri="{BB962C8B-B14F-4D97-AF65-F5344CB8AC3E}">
        <p14:creationId xmlns:p14="http://schemas.microsoft.com/office/powerpoint/2010/main" val="29504045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68962" name="Rectangle 2"/>
          <p:cNvSpPr>
            <a:spLocks noGrp="1" noChangeArrowheads="1"/>
          </p:cNvSpPr>
          <p:nvPr>
            <p:ph type="title"/>
          </p:nvPr>
        </p:nvSpPr>
        <p:spPr/>
        <p:txBody>
          <a:bodyPr/>
          <a:lstStyle/>
          <a:p>
            <a:r>
              <a:rPr lang="zh-CN" altLang="en-US">
                <a:latin typeface="宋体" pitchFamily="2" charset="-122"/>
              </a:rPr>
              <a:t>函数闭包</a:t>
            </a:r>
          </a:p>
        </p:txBody>
      </p:sp>
      <p:sp>
        <p:nvSpPr>
          <p:cNvPr id="168963" name="Rectangle 3"/>
          <p:cNvSpPr>
            <a:spLocks noGrp="1" noChangeArrowheads="1"/>
          </p:cNvSpPr>
          <p:nvPr>
            <p:ph type="body" idx="1"/>
          </p:nvPr>
        </p:nvSpPr>
        <p:spPr/>
        <p:txBody>
          <a:bodyPr/>
          <a:lstStyle/>
          <a:p>
            <a:r>
              <a:rPr lang="zh-CN" altLang="en-US" sz="2800"/>
              <a:t>所谓</a:t>
            </a:r>
            <a:r>
              <a:rPr lang="zh-CN" altLang="en-US" sz="2800">
                <a:latin typeface="宋体"/>
              </a:rPr>
              <a:t>“</a:t>
            </a:r>
            <a:r>
              <a:rPr lang="zh-CN" altLang="en-US" sz="2800"/>
              <a:t>闭包</a:t>
            </a:r>
            <a:r>
              <a:rPr lang="zh-CN" altLang="en-US" sz="2800">
                <a:latin typeface="宋体"/>
              </a:rPr>
              <a:t>”</a:t>
            </a:r>
            <a:r>
              <a:rPr lang="zh-CN" altLang="en-US" sz="2800"/>
              <a:t>，指的是一个拥有许多变量和绑定了这些变量的环境的表达式（通常是一个函数），因而这些变量也是该表达式的一部分。</a:t>
            </a:r>
            <a:br>
              <a:rPr lang="zh-CN" altLang="en-US" sz="2800"/>
            </a:br>
            <a:endParaRPr lang="zh-CN" altLang="en-US" sz="2800"/>
          </a:p>
        </p:txBody>
      </p:sp>
    </p:spTree>
    <p:extLst>
      <p:ext uri="{BB962C8B-B14F-4D97-AF65-F5344CB8AC3E}">
        <p14:creationId xmlns:p14="http://schemas.microsoft.com/office/powerpoint/2010/main" val="138963861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206850" name="Rectangle 2"/>
          <p:cNvSpPr>
            <a:spLocks noGrp="1" noChangeArrowheads="1"/>
          </p:cNvSpPr>
          <p:nvPr>
            <p:ph type="title"/>
          </p:nvPr>
        </p:nvSpPr>
        <p:spPr/>
        <p:txBody>
          <a:bodyPr/>
          <a:lstStyle/>
          <a:p>
            <a:r>
              <a:rPr lang="zh-CN" altLang="en-US">
                <a:latin typeface="宋体" pitchFamily="2" charset="-122"/>
              </a:rPr>
              <a:t>函数闭包</a:t>
            </a:r>
          </a:p>
        </p:txBody>
      </p:sp>
      <p:sp>
        <p:nvSpPr>
          <p:cNvPr id="206851" name="Rectangle 3"/>
          <p:cNvSpPr>
            <a:spLocks noGrp="1" noChangeArrowheads="1"/>
          </p:cNvSpPr>
          <p:nvPr>
            <p:ph type="body" idx="1"/>
          </p:nvPr>
        </p:nvSpPr>
        <p:spPr/>
        <p:txBody>
          <a:bodyPr/>
          <a:lstStyle/>
          <a:p>
            <a:r>
              <a:rPr lang="zh-CN" altLang="en-US" sz="2800">
                <a:latin typeface="宋体" pitchFamily="2" charset="-122"/>
              </a:rPr>
              <a:t>闭包功能：</a:t>
            </a:r>
          </a:p>
          <a:p>
            <a:endParaRPr lang="zh-CN" altLang="en-US" sz="2800">
              <a:latin typeface="宋体" pitchFamily="2" charset="-122"/>
            </a:endParaRPr>
          </a:p>
          <a:p>
            <a:pPr>
              <a:buFont typeface="Wingdings" pitchFamily="2" charset="2"/>
              <a:buNone/>
            </a:pPr>
            <a:r>
              <a:rPr lang="zh-CN" altLang="en-US"/>
              <a:t>	读取函数内部的变量</a:t>
            </a:r>
          </a:p>
          <a:p>
            <a:pPr>
              <a:buFont typeface="Wingdings" pitchFamily="2" charset="2"/>
              <a:buNone/>
            </a:pPr>
            <a:endParaRPr lang="zh-CN" altLang="en-US"/>
          </a:p>
          <a:p>
            <a:pPr>
              <a:buFont typeface="Wingdings" pitchFamily="2" charset="2"/>
              <a:buNone/>
            </a:pPr>
            <a:r>
              <a:rPr lang="zh-CN" altLang="en-US"/>
              <a:t>	让这些变量的值始终保持在内存中</a:t>
            </a:r>
          </a:p>
        </p:txBody>
      </p:sp>
    </p:spTree>
    <p:extLst>
      <p:ext uri="{BB962C8B-B14F-4D97-AF65-F5344CB8AC3E}">
        <p14:creationId xmlns:p14="http://schemas.microsoft.com/office/powerpoint/2010/main" val="3051328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92514" name="Rectangle 2"/>
          <p:cNvSpPr>
            <a:spLocks noGrp="1" noChangeArrowheads="1"/>
          </p:cNvSpPr>
          <p:nvPr>
            <p:ph type="title"/>
          </p:nvPr>
        </p:nvSpPr>
        <p:spPr/>
        <p:txBody>
          <a:bodyPr/>
          <a:lstStyle/>
          <a:p>
            <a:r>
              <a:rPr lang="zh-CN" altLang="en-US">
                <a:latin typeface="宋体" pitchFamily="2" charset="-122"/>
              </a:rPr>
              <a:t>模拟类的私有属性</a:t>
            </a:r>
          </a:p>
        </p:txBody>
      </p:sp>
      <p:sp>
        <p:nvSpPr>
          <p:cNvPr id="192515" name="Rectangle 3"/>
          <p:cNvSpPr>
            <a:spLocks noGrp="1" noChangeArrowheads="1"/>
          </p:cNvSpPr>
          <p:nvPr>
            <p:ph type="body" idx="1"/>
          </p:nvPr>
        </p:nvSpPr>
        <p:spPr/>
        <p:txBody>
          <a:bodyPr/>
          <a:lstStyle/>
          <a:p>
            <a:r>
              <a:rPr lang="zh-CN" altLang="en-US" sz="2800">
                <a:latin typeface="宋体" pitchFamily="2" charset="-122"/>
              </a:rPr>
              <a:t>在面向对象思想中，对于有些敏感的，不想公开的成员可以定义为私有的，在</a:t>
            </a:r>
            <a:r>
              <a:rPr lang="en-US" altLang="zh-CN" sz="2800">
                <a:latin typeface="宋体" pitchFamily="2" charset="-122"/>
              </a:rPr>
              <a:t>JavaScript</a:t>
            </a:r>
            <a:r>
              <a:rPr lang="zh-CN" altLang="en-US" sz="2800">
                <a:latin typeface="宋体" pitchFamily="2" charset="-122"/>
              </a:rPr>
              <a:t>中可以模似这个功能。</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语法：</a:t>
            </a:r>
          </a:p>
          <a:p>
            <a:pPr>
              <a:buFont typeface="Wingdings" pitchFamily="2" charset="2"/>
              <a:buNone/>
            </a:pPr>
            <a:r>
              <a:rPr lang="zh-CN" altLang="en-US" sz="2800">
                <a:latin typeface="宋体" pitchFamily="2" charset="-122"/>
              </a:rPr>
              <a:t>	</a:t>
            </a:r>
            <a:r>
              <a:rPr lang="en-US" altLang="zh-CN" sz="2800">
                <a:latin typeface="宋体" pitchFamily="2" charset="-122"/>
              </a:rPr>
              <a:t>function Person(p_name){</a:t>
            </a:r>
          </a:p>
          <a:p>
            <a:pPr>
              <a:buFont typeface="Wingdings" pitchFamily="2" charset="2"/>
              <a:buNone/>
            </a:pPr>
            <a:r>
              <a:rPr lang="en-US" altLang="zh-CN" sz="2800">
                <a:latin typeface="宋体" pitchFamily="2" charset="-122"/>
              </a:rPr>
              <a:t>		var name = p_name;</a:t>
            </a:r>
          </a:p>
          <a:p>
            <a:pPr>
              <a:buFont typeface="Wingdings" pitchFamily="2" charset="2"/>
              <a:buNone/>
            </a:pPr>
            <a:r>
              <a:rPr lang="en-US" altLang="zh-CN" sz="2800">
                <a:latin typeface="宋体" pitchFamily="2" charset="-122"/>
              </a:rPr>
              <a:t>	}</a:t>
            </a:r>
          </a:p>
        </p:txBody>
      </p:sp>
    </p:spTree>
    <p:extLst>
      <p:ext uri="{BB962C8B-B14F-4D97-AF65-F5344CB8AC3E}">
        <p14:creationId xmlns:p14="http://schemas.microsoft.com/office/powerpoint/2010/main" val="15015184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北京传智播客教育 </a:t>
            </a:r>
            <a:r>
              <a:rPr lang="en-US" altLang="zh-CN"/>
              <a:t>www.itcast.cn</a:t>
            </a:r>
          </a:p>
        </p:txBody>
      </p:sp>
      <p:sp>
        <p:nvSpPr>
          <p:cNvPr id="193538" name="Rectangle 2"/>
          <p:cNvSpPr>
            <a:spLocks noGrp="1" noChangeArrowheads="1"/>
          </p:cNvSpPr>
          <p:nvPr>
            <p:ph type="title"/>
          </p:nvPr>
        </p:nvSpPr>
        <p:spPr/>
        <p:txBody>
          <a:bodyPr/>
          <a:lstStyle/>
          <a:p>
            <a:r>
              <a:rPr lang="en-US" altLang="zh-CN">
                <a:latin typeface="宋体" pitchFamily="2" charset="-122"/>
              </a:rPr>
              <a:t>call</a:t>
            </a:r>
            <a:r>
              <a:rPr lang="zh-CN" altLang="en-US">
                <a:latin typeface="宋体" pitchFamily="2" charset="-122"/>
              </a:rPr>
              <a:t>、</a:t>
            </a:r>
            <a:r>
              <a:rPr lang="en-US" altLang="zh-CN">
                <a:latin typeface="宋体" pitchFamily="2" charset="-122"/>
              </a:rPr>
              <a:t>apply</a:t>
            </a:r>
            <a:r>
              <a:rPr lang="zh-CN" altLang="en-US">
                <a:latin typeface="宋体" pitchFamily="2" charset="-122"/>
              </a:rPr>
              <a:t>方法使用</a:t>
            </a:r>
          </a:p>
        </p:txBody>
      </p:sp>
      <p:sp>
        <p:nvSpPr>
          <p:cNvPr id="193539" name="Rectangle 3"/>
          <p:cNvSpPr>
            <a:spLocks noGrp="1" noChangeArrowheads="1"/>
          </p:cNvSpPr>
          <p:nvPr>
            <p:ph type="body" idx="1"/>
          </p:nvPr>
        </p:nvSpPr>
        <p:spPr/>
        <p:txBody>
          <a:bodyPr/>
          <a:lstStyle/>
          <a:p>
            <a:r>
              <a:rPr lang="zh-CN" altLang="en-US" sz="2800">
                <a:latin typeface="宋体" pitchFamily="2" charset="-122"/>
              </a:rPr>
              <a:t>使用指定的对象调用当前函数</a:t>
            </a:r>
          </a:p>
          <a:p>
            <a:pPr>
              <a:buFont typeface="Wingdings" pitchFamily="2" charset="2"/>
              <a:buNone/>
            </a:pPr>
            <a:r>
              <a:rPr lang="zh-CN" altLang="en-US" sz="2800">
                <a:latin typeface="宋体" pitchFamily="2" charset="-122"/>
              </a:rPr>
              <a:t/>
            </a:r>
            <a:br>
              <a:rPr lang="zh-CN" altLang="en-US" sz="2800">
                <a:latin typeface="宋体" pitchFamily="2" charset="-122"/>
              </a:rPr>
            </a:br>
            <a:r>
              <a:rPr lang="zh-CN" altLang="en-US" sz="2800">
                <a:latin typeface="宋体" pitchFamily="2" charset="-122"/>
              </a:rPr>
              <a:t>语法：</a:t>
            </a:r>
          </a:p>
          <a:p>
            <a:pPr>
              <a:buFont typeface="Wingdings" pitchFamily="2" charset="2"/>
              <a:buNone/>
            </a:pPr>
            <a:endParaRPr lang="zh-CN" altLang="en-US" sz="2800">
              <a:latin typeface="宋体" pitchFamily="2" charset="-122"/>
            </a:endParaRPr>
          </a:p>
          <a:p>
            <a:pPr>
              <a:buFont typeface="Wingdings" pitchFamily="2" charset="2"/>
              <a:buNone/>
            </a:pPr>
            <a:r>
              <a:rPr lang="zh-CN" altLang="en-US" sz="2800">
                <a:latin typeface="宋体" pitchFamily="2" charset="-122"/>
              </a:rPr>
              <a:t>	</a:t>
            </a:r>
            <a:r>
              <a:rPr lang="en-US" altLang="zh-CN" sz="2800">
                <a:latin typeface="宋体" pitchFamily="2" charset="-122"/>
              </a:rPr>
              <a:t>call([thisObj[,arg1[,arg2[,argN]]]])</a:t>
            </a:r>
          </a:p>
          <a:p>
            <a:pPr>
              <a:buFont typeface="Wingdings" pitchFamily="2" charset="2"/>
              <a:buNone/>
            </a:pPr>
            <a:endParaRPr lang="en-US" altLang="zh-CN" sz="2800">
              <a:latin typeface="宋体" pitchFamily="2" charset="-122"/>
            </a:endParaRPr>
          </a:p>
          <a:p>
            <a:pPr>
              <a:buFont typeface="Wingdings" pitchFamily="2" charset="2"/>
              <a:buNone/>
            </a:pPr>
            <a:r>
              <a:rPr lang="en-US" altLang="zh-CN" sz="2800">
                <a:latin typeface="宋体" pitchFamily="2" charset="-122"/>
              </a:rPr>
              <a:t>	apply([thisObj[,argArray]]) </a:t>
            </a:r>
          </a:p>
        </p:txBody>
      </p:sp>
    </p:spTree>
    <p:extLst>
      <p:ext uri="{BB962C8B-B14F-4D97-AF65-F5344CB8AC3E}">
        <p14:creationId xmlns:p14="http://schemas.microsoft.com/office/powerpoint/2010/main" val="988748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3_Studio">
  <a:themeElements>
    <a:clrScheme name="3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3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3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3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3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3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3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3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3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3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3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5360</TotalTime>
  <Words>2750</Words>
  <Application>Microsoft Office PowerPoint</Application>
  <PresentationFormat>全屏显示(4:3)</PresentationFormat>
  <Paragraphs>885</Paragraphs>
  <Slides>127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127</vt:i4>
      </vt:variant>
    </vt:vector>
  </HeadingPairs>
  <TitlesOfParts>
    <vt:vector size="135" baseType="lpstr">
      <vt:lpstr>隶书</vt:lpstr>
      <vt:lpstr>宋体</vt:lpstr>
      <vt:lpstr>Arial</vt:lpstr>
      <vt:lpstr>Arial Black</vt:lpstr>
      <vt:lpstr>Calibri</vt:lpstr>
      <vt:lpstr>Times New Roman</vt:lpstr>
      <vt:lpstr>Wingdings</vt:lpstr>
      <vt:lpstr>3_Studio</vt:lpstr>
      <vt:lpstr>JavaScript</vt:lpstr>
      <vt:lpstr>Javascript简介</vt:lpstr>
      <vt:lpstr>基本格式</vt:lpstr>
      <vt:lpstr>使用&lt;script&gt;标签</vt:lpstr>
      <vt:lpstr>例：</vt:lpstr>
      <vt:lpstr>变量</vt:lpstr>
      <vt:lpstr>数据类型</vt:lpstr>
      <vt:lpstr>运算符</vt:lpstr>
      <vt:lpstr>算术运算符</vt:lpstr>
      <vt:lpstr>比较运算符</vt:lpstr>
      <vt:lpstr>逻辑运算符</vt:lpstr>
      <vt:lpstr>赋值运算符</vt:lpstr>
      <vt:lpstr>流程结构</vt:lpstr>
      <vt:lpstr>顺序结构</vt:lpstr>
      <vt:lpstr>分支结构</vt:lpstr>
      <vt:lpstr>单项条件结构</vt:lpstr>
      <vt:lpstr>双项条件结构</vt:lpstr>
      <vt:lpstr>多项条件结构</vt:lpstr>
      <vt:lpstr>循环结构</vt:lpstr>
      <vt:lpstr>for循环</vt:lpstr>
      <vt:lpstr>while循环</vt:lpstr>
      <vt:lpstr>do …… while循环</vt:lpstr>
      <vt:lpstr>for …… in循环</vt:lpstr>
      <vt:lpstr>跳出循环</vt:lpstr>
      <vt:lpstr>习题</vt:lpstr>
      <vt:lpstr>函数</vt:lpstr>
      <vt:lpstr>函数</vt:lpstr>
      <vt:lpstr>arguments属性</vt:lpstr>
      <vt:lpstr>Script执行过程</vt:lpstr>
      <vt:lpstr>数组</vt:lpstr>
      <vt:lpstr>创建数组</vt:lpstr>
      <vt:lpstr>数组长度</vt:lpstr>
      <vt:lpstr>遍历数组</vt:lpstr>
      <vt:lpstr>添加数组元素</vt:lpstr>
      <vt:lpstr>删除数组元素</vt:lpstr>
      <vt:lpstr>数组的截取或合并</vt:lpstr>
      <vt:lpstr>连接数组元素</vt:lpstr>
      <vt:lpstr>切割字符串</vt:lpstr>
      <vt:lpstr>文本下标</vt:lpstr>
      <vt:lpstr>文本下标</vt:lpstr>
      <vt:lpstr>Option</vt:lpstr>
      <vt:lpstr>事件编程</vt:lpstr>
      <vt:lpstr>事件处理程序</vt:lpstr>
      <vt:lpstr>常用事件列表</vt:lpstr>
      <vt:lpstr>常用事件列表</vt:lpstr>
      <vt:lpstr>常用事件列表</vt:lpstr>
      <vt:lpstr>绑定事件方式</vt:lpstr>
      <vt:lpstr>冒泡模型</vt:lpstr>
      <vt:lpstr>浏览器对象模型(BOM)</vt:lpstr>
      <vt:lpstr>window</vt:lpstr>
      <vt:lpstr>面向对象</vt:lpstr>
      <vt:lpstr>前言</vt:lpstr>
      <vt:lpstr>面向对象</vt:lpstr>
      <vt:lpstr>快速入门</vt:lpstr>
      <vt:lpstr>快速入门</vt:lpstr>
      <vt:lpstr>快速入门</vt:lpstr>
      <vt:lpstr>类的种类</vt:lpstr>
      <vt:lpstr>字符串类String</vt:lpstr>
      <vt:lpstr>日期类Date</vt:lpstr>
      <vt:lpstr>数学类Math</vt:lpstr>
      <vt:lpstr>构造函数</vt:lpstr>
      <vt:lpstr>定义对象</vt:lpstr>
      <vt:lpstr>使用属性</vt:lpstr>
      <vt:lpstr>使用属性</vt:lpstr>
      <vt:lpstr>重点说明</vt:lpstr>
      <vt:lpstr>查看原型</vt:lpstr>
      <vt:lpstr>思考题：</vt:lpstr>
      <vt:lpstr>思考题：</vt:lpstr>
      <vt:lpstr>思考题：</vt:lpstr>
      <vt:lpstr>this的使用</vt:lpstr>
      <vt:lpstr>this的使用</vt:lpstr>
      <vt:lpstr>this的深入理解</vt:lpstr>
      <vt:lpstr>this的深入理解</vt:lpstr>
      <vt:lpstr>this的深入理解</vt:lpstr>
      <vt:lpstr>this的深入理解</vt:lpstr>
      <vt:lpstr>this的深入理解</vt:lpstr>
      <vt:lpstr>对象之间的赋值</vt:lpstr>
      <vt:lpstr>对象之间的赋值</vt:lpstr>
      <vt:lpstr>for in的使用</vt:lpstr>
      <vt:lpstr>delete的使用</vt:lpstr>
      <vt:lpstr>成员方法</vt:lpstr>
      <vt:lpstr>成员方法</vt:lpstr>
      <vt:lpstr>成员方法</vt:lpstr>
      <vt:lpstr>成员方法</vt:lpstr>
      <vt:lpstr>json对象</vt:lpstr>
      <vt:lpstr>json对象</vt:lpstr>
      <vt:lpstr>为每个对象动态添加属性或方法</vt:lpstr>
      <vt:lpstr>为每个对象动态添加属性或方法</vt:lpstr>
      <vt:lpstr>为每个对象动态添加属性或方法</vt:lpstr>
      <vt:lpstr>思考题</vt:lpstr>
      <vt:lpstr>思考题</vt:lpstr>
      <vt:lpstr>思考题</vt:lpstr>
      <vt:lpstr>Object类</vt:lpstr>
      <vt:lpstr>Object类</vt:lpstr>
      <vt:lpstr>模拟类的静态属性</vt:lpstr>
      <vt:lpstr>函数闭包</vt:lpstr>
      <vt:lpstr>函数闭包</vt:lpstr>
      <vt:lpstr>模拟类的私有属性</vt:lpstr>
      <vt:lpstr>call、apply方法使用</vt:lpstr>
      <vt:lpstr>模拟类的继承功能</vt:lpstr>
      <vt:lpstr>模拟类的继承功能</vt:lpstr>
      <vt:lpstr>try..catch语句</vt:lpstr>
      <vt:lpstr>throw语句</vt:lpstr>
      <vt:lpstr>浏览器的调试技术</vt:lpstr>
      <vt:lpstr>正则表达式</vt:lpstr>
      <vt:lpstr>什么是正则表达式</vt:lpstr>
      <vt:lpstr>为什么使用正则表达式</vt:lpstr>
      <vt:lpstr>快速入门</vt:lpstr>
      <vt:lpstr>创建正则对象</vt:lpstr>
      <vt:lpstr>使用正则对象</vt:lpstr>
      <vt:lpstr>使用正则对象</vt:lpstr>
      <vt:lpstr>几个重要概念</vt:lpstr>
      <vt:lpstr>习题：</vt:lpstr>
      <vt:lpstr>正则表达式的构成</vt:lpstr>
      <vt:lpstr>元字符—限定符</vt:lpstr>
      <vt:lpstr>元字符—限定符</vt:lpstr>
      <vt:lpstr>元字符—字符匹配符</vt:lpstr>
      <vt:lpstr>元字符—字符匹配符</vt:lpstr>
      <vt:lpstr>元字符—字符匹配符</vt:lpstr>
      <vt:lpstr>元字符—字符匹配符</vt:lpstr>
      <vt:lpstr>元字符—定位符</vt:lpstr>
      <vt:lpstr>元字符—定位符</vt:lpstr>
      <vt:lpstr>元字符—转义符</vt:lpstr>
      <vt:lpstr>元字符—选择匹配符</vt:lpstr>
      <vt:lpstr>特殊用法</vt:lpstr>
      <vt:lpstr>正则习题</vt:lpstr>
      <vt:lpstr>正则习题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lidongchao</dc:creator>
  <cp:lastModifiedBy>任逍遥</cp:lastModifiedBy>
  <cp:revision>487</cp:revision>
  <cp:lastPrinted>1601-01-01T00:00:00Z</cp:lastPrinted>
  <dcterms:created xsi:type="dcterms:W3CDTF">1601-01-01T00:00:00Z</dcterms:created>
  <dcterms:modified xsi:type="dcterms:W3CDTF">2014-09-27T04:09:44Z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