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 snapToGrid="0">
      <p:cViewPr varScale="1">
        <p:scale>
          <a:sx n="88" d="100"/>
          <a:sy n="88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3EC5-D981-4437-BF32-4B0B433EC8FC}" type="datetimeFigureOut">
              <a:rPr lang="ru-RU" smtClean="0"/>
              <a:pPr/>
              <a:t>06.01.2011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FD1D-8EAF-425E-A840-77853E5C26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91887" y="1480425"/>
            <a:ext cx="8545288" cy="3233090"/>
            <a:chOff x="391887" y="1480425"/>
            <a:chExt cx="8545288" cy="323309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676405" y="2612572"/>
              <a:ext cx="6063342" cy="1534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задержка 7"/>
            <p:cNvSpPr/>
            <p:nvPr/>
          </p:nvSpPr>
          <p:spPr>
            <a:xfrm>
              <a:off x="4680855" y="2732315"/>
              <a:ext cx="1360714" cy="1295400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Блок-схема: задержка 8"/>
            <p:cNvSpPr/>
            <p:nvPr/>
          </p:nvSpPr>
          <p:spPr>
            <a:xfrm rot="10800000">
              <a:off x="3320101" y="2732311"/>
              <a:ext cx="1360714" cy="1295400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593769" y="2743200"/>
              <a:ext cx="174172" cy="12736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Блок-схема: задержка 10"/>
            <p:cNvSpPr/>
            <p:nvPr/>
          </p:nvSpPr>
          <p:spPr>
            <a:xfrm>
              <a:off x="4691737" y="2852056"/>
              <a:ext cx="1208317" cy="1066799"/>
            </a:xfrm>
            <a:prstGeom prst="flowChartDelay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Блок-схема: задержка 11"/>
            <p:cNvSpPr/>
            <p:nvPr/>
          </p:nvSpPr>
          <p:spPr>
            <a:xfrm rot="10800000">
              <a:off x="3461615" y="2852052"/>
              <a:ext cx="1208317" cy="1066799"/>
            </a:xfrm>
            <a:prstGeom prst="flowChartDelay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582879" y="2862943"/>
              <a:ext cx="195946" cy="1045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 rot="10800000" flipV="1">
              <a:off x="1676397" y="3380013"/>
              <a:ext cx="8" cy="1333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10800000" flipV="1">
              <a:off x="7728854" y="3380016"/>
              <a:ext cx="8" cy="1333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1665511" y="4604658"/>
              <a:ext cx="6074229" cy="1588"/>
            </a:xfrm>
            <a:prstGeom prst="straightConnector1">
              <a:avLst/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10800000">
              <a:off x="761997" y="4604656"/>
              <a:ext cx="576943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rot="5400000">
              <a:off x="1499191" y="3380807"/>
              <a:ext cx="1533303" cy="1588"/>
            </a:xfrm>
            <a:prstGeom prst="straightConnector1">
              <a:avLst/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30846" y="3091543"/>
              <a:ext cx="620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H</a:t>
              </a:r>
              <a:r>
                <a:rPr lang="en-US" sz="2400" baseline="-25000" dirty="0" err="1" smtClean="0"/>
                <a:t>eff</a:t>
              </a:r>
              <a:endParaRPr lang="ru-RU" sz="24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6842" y="4190964"/>
              <a:ext cx="1426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W=15H</a:t>
              </a:r>
              <a:r>
                <a:rPr lang="en-US" sz="2400" baseline="-25000" dirty="0" smtClean="0"/>
                <a:t>eff</a:t>
              </a:r>
              <a:endParaRPr lang="ru-RU" sz="2400" baseline="-25000" dirty="0"/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rot="5400000" flipH="1" flipV="1">
              <a:off x="4925783" y="2705122"/>
              <a:ext cx="4680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16200000" flipH="1">
              <a:off x="5028007" y="2460568"/>
              <a:ext cx="262052" cy="1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rot="5400000" flipH="1" flipV="1">
              <a:off x="4916086" y="2966753"/>
              <a:ext cx="489066" cy="1588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159826" y="2318660"/>
              <a:ext cx="4898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99657" y="3516083"/>
              <a:ext cx="413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 smtClean="0"/>
                <a:t>ξ</a:t>
              </a:r>
              <a:endParaRPr lang="ru-RU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36035" y="1948556"/>
              <a:ext cx="326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 smtClean="0"/>
                <a:t>δ</a:t>
              </a:r>
              <a:endParaRPr lang="ru-RU" sz="2400" dirty="0"/>
            </a:p>
          </p:txBody>
        </p: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3361264" y="3505199"/>
              <a:ext cx="328992" cy="1850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rot="10800000" flipV="1">
              <a:off x="3526969" y="3331027"/>
              <a:ext cx="478971" cy="261257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 flipV="1">
              <a:off x="3004454" y="3679371"/>
              <a:ext cx="391884" cy="239485"/>
            </a:xfrm>
            <a:prstGeom prst="straightConnector1">
              <a:avLst/>
            </a:prstGeom>
            <a:ln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rot="10800000">
              <a:off x="2666997" y="3918857"/>
              <a:ext cx="3483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rot="5400000">
              <a:off x="2514601" y="2612570"/>
              <a:ext cx="15893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rot="5400000">
              <a:off x="5252362" y="2596243"/>
              <a:ext cx="15784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/>
            <p:nvPr/>
          </p:nvCxnSpPr>
          <p:spPr>
            <a:xfrm>
              <a:off x="3309254" y="1904999"/>
              <a:ext cx="2732314" cy="1588"/>
            </a:xfrm>
            <a:prstGeom prst="straightConnector1">
              <a:avLst/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234562" y="1480425"/>
              <a:ext cx="1240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L=5H</a:t>
              </a:r>
              <a:r>
                <a:rPr lang="en-US" sz="2400" baseline="-25000" dirty="0" smtClean="0"/>
                <a:t>eff</a:t>
              </a:r>
              <a:endParaRPr lang="ru-RU" sz="2400" baseline="-25000" dirty="0"/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7739744" y="3048003"/>
              <a:ext cx="195936" cy="332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7946572" y="3048000"/>
              <a:ext cx="9143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870377" y="2699686"/>
              <a:ext cx="10667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Periodic BC</a:t>
              </a:r>
              <a:endParaRPr lang="ru-RU" sz="2000" dirty="0"/>
            </a:p>
          </p:txBody>
        </p:sp>
        <p:cxnSp>
          <p:nvCxnSpPr>
            <p:cNvPr id="48" name="Прямая соединительная линия 47"/>
            <p:cNvCxnSpPr/>
            <p:nvPr/>
          </p:nvCxnSpPr>
          <p:spPr>
            <a:xfrm rot="5400000" flipH="1" flipV="1">
              <a:off x="495299" y="4327071"/>
              <a:ext cx="5334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7210" y="3897098"/>
              <a:ext cx="326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ru-RU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10353" y="4190991"/>
              <a:ext cx="326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ru-RU" sz="2400" dirty="0"/>
            </a:p>
          </p:txBody>
        </p:sp>
        <p:cxnSp>
          <p:nvCxnSpPr>
            <p:cNvPr id="53" name="Прямая соединительная линия 52"/>
            <p:cNvCxnSpPr/>
            <p:nvPr/>
          </p:nvCxnSpPr>
          <p:spPr>
            <a:xfrm>
              <a:off x="457199" y="3015344"/>
              <a:ext cx="9143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1887" y="2656149"/>
              <a:ext cx="10667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Periodic BC</a:t>
              </a:r>
              <a:endParaRPr lang="ru-RU" sz="2000" dirty="0"/>
            </a:p>
          </p:txBody>
        </p:sp>
        <p:cxnSp>
          <p:nvCxnSpPr>
            <p:cNvPr id="61" name="Прямая соединительная линия 60"/>
            <p:cNvCxnSpPr>
              <a:endCxn id="4" idx="1"/>
            </p:cNvCxnSpPr>
            <p:nvPr/>
          </p:nvCxnSpPr>
          <p:spPr>
            <a:xfrm rot="16200000" flipH="1">
              <a:off x="1347109" y="3050719"/>
              <a:ext cx="364672" cy="2939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/>
            <p:nvPr/>
          </p:nvCxnSpPr>
          <p:spPr>
            <a:xfrm>
              <a:off x="6444341" y="3363687"/>
              <a:ext cx="89262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324606" y="3004484"/>
              <a:ext cx="10667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Body force</a:t>
              </a:r>
              <a:endParaRPr lang="ru-RU" sz="2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AKomrakova</dc:creator>
  <cp:lastModifiedBy>AKomrakova</cp:lastModifiedBy>
  <cp:revision>7</cp:revision>
  <dcterms:created xsi:type="dcterms:W3CDTF">2010-11-24T01:19:59Z</dcterms:created>
  <dcterms:modified xsi:type="dcterms:W3CDTF">2011-01-07T02:23:10Z</dcterms:modified>
</cp:coreProperties>
</file>