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CA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CA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CA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CA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CA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CA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1676520" y="2579040"/>
            <a:ext cx="6062760" cy="15343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4" name="CustomShape 2"/>
          <p:cNvSpPr/>
          <p:nvPr/>
        </p:nvSpPr>
        <p:spPr>
          <a:xfrm>
            <a:off x="1674000" y="2736000"/>
            <a:ext cx="3240000" cy="1224000"/>
          </a:xfrm>
          <a:prstGeom prst="flowChartDelay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</a:ln>
        </p:spPr>
      </p:sp>
      <p:sp>
        <p:nvSpPr>
          <p:cNvPr id="5" name="Line 3"/>
          <p:cNvSpPr/>
          <p:nvPr/>
        </p:nvSpPr>
        <p:spPr>
          <a:xfrm flipH="1">
            <a:off x="761760" y="4571280"/>
            <a:ext cx="577080" cy="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</a:ln>
        </p:spPr>
      </p:sp>
      <p:cxnSp>
        <p:nvCxnSpPr>
          <p:cNvPr id="6" name="Line 4"/>
          <p:cNvCxnSpPr/>
          <p:nvPr/>
        </p:nvCxnSpPr>
        <p:spPr>
          <a:xfrm flipH="1">
            <a:off x="6480000" y="2606400"/>
            <a:ext cx="2520" cy="1533960"/>
          </a:xfrm>
          <a:prstGeom prst="straightConnector1">
            <a:avLst/>
          </a:prstGeom>
          <a:ln w="93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7" name="CustomShape 5"/>
          <p:cNvSpPr/>
          <p:nvPr/>
        </p:nvSpPr>
        <p:spPr>
          <a:xfrm>
            <a:off x="6591240" y="3092040"/>
            <a:ext cx="788760" cy="5079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CA" sz="2000"/>
              <a:t>H</a:t>
            </a:r>
            <a:r>
              <a:rPr lang="en-CA" sz="1200"/>
              <a:t>eff</a:t>
            </a:r>
            <a:endParaRPr/>
          </a:p>
        </p:txBody>
      </p:sp>
      <p:sp>
        <p:nvSpPr>
          <p:cNvPr id="8" name="Line 6"/>
          <p:cNvSpPr/>
          <p:nvPr/>
        </p:nvSpPr>
        <p:spPr>
          <a:xfrm flipV="1">
            <a:off x="3110040" y="2487600"/>
            <a:ext cx="0" cy="4521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cxnSp>
        <p:nvCxnSpPr>
          <p:cNvPr id="9" name="Line 7"/>
          <p:cNvCxnSpPr/>
          <p:nvPr/>
        </p:nvCxnSpPr>
        <p:spPr>
          <a:xfrm>
            <a:off x="3109320" y="2350440"/>
            <a:ext cx="720" cy="25380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0" name="Line 8"/>
          <p:cNvCxnSpPr/>
          <p:nvPr/>
        </p:nvCxnSpPr>
        <p:spPr>
          <a:xfrm flipV="1">
            <a:off x="3110040" y="2730960"/>
            <a:ext cx="2520" cy="47340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1" name="Line 9"/>
          <p:cNvSpPr/>
          <p:nvPr/>
        </p:nvSpPr>
        <p:spPr>
          <a:xfrm>
            <a:off x="3110040" y="2340000"/>
            <a:ext cx="48888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2" name="CustomShape 10"/>
          <p:cNvSpPr/>
          <p:nvPr/>
        </p:nvSpPr>
        <p:spPr>
          <a:xfrm>
            <a:off x="3094200" y="1884240"/>
            <a:ext cx="325800" cy="4557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CA" sz="2400"/>
              <a:t>δ</a:t>
            </a:r>
            <a:endParaRPr/>
          </a:p>
        </p:txBody>
      </p:sp>
      <p:sp>
        <p:nvSpPr>
          <p:cNvPr id="13" name="Line 11"/>
          <p:cNvSpPr/>
          <p:nvPr/>
        </p:nvSpPr>
        <p:spPr>
          <a:xfrm flipV="1">
            <a:off x="7740000" y="2888280"/>
            <a:ext cx="195840" cy="3319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" name="Line 12"/>
          <p:cNvSpPr/>
          <p:nvPr/>
        </p:nvSpPr>
        <p:spPr>
          <a:xfrm>
            <a:off x="7946640" y="2888280"/>
            <a:ext cx="9144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5" name="CustomShape 13"/>
          <p:cNvSpPr/>
          <p:nvPr/>
        </p:nvSpPr>
        <p:spPr>
          <a:xfrm>
            <a:off x="7870680" y="2540160"/>
            <a:ext cx="1129320" cy="6998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CA" sz="2000"/>
              <a:t>Outflow BC</a:t>
            </a:r>
            <a:endParaRPr/>
          </a:p>
        </p:txBody>
      </p:sp>
      <p:sp>
        <p:nvSpPr>
          <p:cNvPr id="16" name="Line 14"/>
          <p:cNvSpPr/>
          <p:nvPr/>
        </p:nvSpPr>
        <p:spPr>
          <a:xfrm flipV="1">
            <a:off x="761760" y="4026960"/>
            <a:ext cx="0" cy="5331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" name="CustomShape 15"/>
          <p:cNvSpPr/>
          <p:nvPr/>
        </p:nvSpPr>
        <p:spPr>
          <a:xfrm>
            <a:off x="457200" y="3863520"/>
            <a:ext cx="325800" cy="4557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CA" sz="2400"/>
              <a:t>y</a:t>
            </a:r>
            <a:endParaRPr/>
          </a:p>
        </p:txBody>
      </p:sp>
      <p:sp>
        <p:nvSpPr>
          <p:cNvPr id="18" name="CustomShape 16"/>
          <p:cNvSpPr/>
          <p:nvPr/>
        </p:nvSpPr>
        <p:spPr>
          <a:xfrm>
            <a:off x="1110240" y="4157640"/>
            <a:ext cx="325800" cy="4557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CA" sz="2400"/>
              <a:t>x</a:t>
            </a:r>
            <a:endParaRPr/>
          </a:p>
        </p:txBody>
      </p:sp>
      <p:sp>
        <p:nvSpPr>
          <p:cNvPr id="19" name="Line 17"/>
          <p:cNvSpPr/>
          <p:nvPr/>
        </p:nvSpPr>
        <p:spPr>
          <a:xfrm>
            <a:off x="424440" y="2874600"/>
            <a:ext cx="9144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0" name="CustomShape 18"/>
          <p:cNvSpPr/>
          <p:nvPr/>
        </p:nvSpPr>
        <p:spPr>
          <a:xfrm>
            <a:off x="216000" y="2487600"/>
            <a:ext cx="1227600" cy="6998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CA" sz="2000"/>
              <a:t>Pressure BC</a:t>
            </a:r>
            <a:endParaRPr/>
          </a:p>
        </p:txBody>
      </p:sp>
      <p:sp>
        <p:nvSpPr>
          <p:cNvPr id="21" name="Line 19"/>
          <p:cNvSpPr/>
          <p:nvPr/>
        </p:nvSpPr>
        <p:spPr>
          <a:xfrm>
            <a:off x="1350000" y="2874600"/>
            <a:ext cx="293760" cy="3646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2" name="Line 20"/>
          <p:cNvSpPr/>
          <p:nvPr/>
        </p:nvSpPr>
        <p:spPr>
          <a:xfrm>
            <a:off x="4932000" y="3312000"/>
            <a:ext cx="900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" name="CustomShape 21"/>
          <p:cNvSpPr/>
          <p:nvPr/>
        </p:nvSpPr>
        <p:spPr>
          <a:xfrm>
            <a:off x="4894200" y="2964240"/>
            <a:ext cx="1225800" cy="4557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CA" sz="1600"/>
              <a:t>U</a:t>
            </a:r>
            <a:r>
              <a:rPr lang="en-CA" sz="1100"/>
              <a:t>bubble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