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E6AC-2FBE-4261-82B0-366FAE12FD29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EFF0-FBC7-43AE-93E1-517E1530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058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57800" y="2438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3733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30480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8400" y="1676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4495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15200" y="3733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23622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39000" y="11430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5105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34000" y="5105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7800" y="11430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0" y="838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5361" y="41830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um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61391" y="1808204"/>
            <a:ext cx="434009" cy="3693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3056" y="9583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um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61390" y="4507469"/>
            <a:ext cx="434009" cy="3693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1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058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57800" y="2438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3733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30480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8400" y="1676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4495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15200" y="3733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23622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39000" y="11430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5105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34000" y="5105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7800" y="11430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0" y="838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5361" y="418308"/>
            <a:ext cx="17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um diameter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61391" y="1987469"/>
            <a:ext cx="632342" cy="1729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167621" y="188930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um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70881" y="4489175"/>
            <a:ext cx="632342" cy="1729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6036" y="926068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volume</a:t>
            </a:r>
            <a:endParaRPr lang="en-US" dirty="0"/>
          </a:p>
        </p:txBody>
      </p:sp>
      <p:cxnSp>
        <p:nvCxnSpPr>
          <p:cNvPr id="28" name="Straight Connector 27"/>
          <p:cNvCxnSpPr>
            <a:endCxn id="5" idx="0"/>
          </p:cNvCxnSpPr>
          <p:nvPr/>
        </p:nvCxnSpPr>
        <p:spPr>
          <a:xfrm flipH="1">
            <a:off x="5562600" y="17526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66261" y="175080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 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058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57800" y="2438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3733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30480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8400" y="1676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4495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15200" y="37338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23622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39000" y="11430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5105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34000" y="51054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7800" y="1143000"/>
            <a:ext cx="6096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0" y="838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5361" y="41830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um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61391" y="1808205"/>
            <a:ext cx="217005" cy="1846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3056" y="9583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um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61390" y="4507470"/>
            <a:ext cx="217005" cy="1846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9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Procter &amp; Gamble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caggioni.m</dc:creator>
  <cp:lastModifiedBy>caggioni.m</cp:lastModifiedBy>
  <cp:revision>3</cp:revision>
  <dcterms:created xsi:type="dcterms:W3CDTF">2014-05-20T02:58:54Z</dcterms:created>
  <dcterms:modified xsi:type="dcterms:W3CDTF">2014-05-20T03:15:08Z</dcterms:modified>
</cp:coreProperties>
</file>