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yesugi, Dennis S" initials="UDS" lastIdx="8" clrIdx="0">
    <p:extLst>
      <p:ext uri="{19B8F6BF-5375-455C-9EA6-DF929625EA0E}">
        <p15:presenceInfo xmlns:p15="http://schemas.microsoft.com/office/powerpoint/2012/main" userId="S-1-5-21-2744896101-2291065745-882747468-1398" providerId="AD"/>
      </p:ext>
    </p:extLst>
  </p:cmAuthor>
  <p:cmAuthor id="2" name="Saribay, Jessie G" initials="SJG" lastIdx="6" clrIdx="1">
    <p:extLst>
      <p:ext uri="{19B8F6BF-5375-455C-9EA6-DF929625EA0E}">
        <p15:presenceInfo xmlns:p15="http://schemas.microsoft.com/office/powerpoint/2012/main" userId="S-1-5-21-2744896101-2291065745-882747468-399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napToGrid="0" snapToObjects="1"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810D1-4449-402C-93D3-B01342F0C78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07BA8-E1F1-4EE6-BA1B-70AD5025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Years of service and titles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7BA8-E1F1-4EE6-BA1B-70AD50257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Erin:The</a:t>
            </a:r>
            <a:r>
              <a:rPr lang="en-US" dirty="0" smtClean="0"/>
              <a:t> Oahu Community Correctional Center (OCCC) is the largest jail facility in the State of Hawaii with a high turnover rate of detainees.</a:t>
            </a:r>
          </a:p>
          <a:p>
            <a:r>
              <a:rPr lang="en-US" dirty="0" smtClean="0"/>
              <a:t>The 950-bed facility houses 1300 pre-trial detainees.</a:t>
            </a:r>
          </a:p>
          <a:p>
            <a:r>
              <a:rPr lang="en-US" dirty="0" smtClean="0"/>
              <a:t>Each inmate can have up to 12 visitors on their list.</a:t>
            </a:r>
          </a:p>
          <a:p>
            <a:r>
              <a:rPr lang="en-US" dirty="0" smtClean="0"/>
              <a:t>Over 8,000 visitors are approved right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7BA8-E1F1-4EE6-BA1B-70AD50257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lang="en-US" dirty="0" smtClean="0"/>
              <a:t>Major: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Scheduling 55 visits a day, 7 days a week using only one phone line, with limited hours and days that visitation staff work.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Staff scheduling visits are in charge of other work duties that will be neglected.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Constantly making sure information is correct, no double bookings for the same inmate. Separating male and female offender visits.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Ensuring that visitors have the right forms and know the dress codes.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7BA8-E1F1-4EE6-BA1B-70AD50257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lang="en-US" dirty="0" smtClean="0"/>
              <a:t>Erin: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>
                    <a:lumMod val="90000"/>
                    <a:lumOff val="10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Visits can be delayed or turned away if visitor is dressed inappropriately, does not have the right forms filled out correctly, or comes at the wrong times.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>
                    <a:lumMod val="90000"/>
                    <a:lumOff val="10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Constant busy signal when calling.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>
                    <a:lumMod val="90000"/>
                    <a:lumOff val="10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Finally getting through only to find out staff is off duty, not working that day, or reassigned for that day.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1"/>
              </a:buClr>
              <a:buSzPct val="90000"/>
              <a:buFont typeface="Wingdings 2" pitchFamily="18" charset="2"/>
              <a:buChar char="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3154">
                    <a:lumMod val="90000"/>
                    <a:lumOff val="10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Assuming they are approved, but do not come in to check with front gate Officer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103154">
                  <a:lumMod val="90000"/>
                  <a:lumOff val="10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7BA8-E1F1-4EE6-BA1B-70AD50257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7BA8-E1F1-4EE6-BA1B-70AD50257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7BA8-E1F1-4EE6-BA1B-70AD50257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7BA8-E1F1-4EE6-BA1B-70AD50257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 Inmate Visitation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We All Need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5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Oahu Community Correctional Center</a:t>
            </a:r>
            <a:br>
              <a:rPr lang="en-US" dirty="0" smtClean="0"/>
            </a:br>
            <a:r>
              <a:rPr lang="en-US" dirty="0" smtClean="0"/>
              <a:t>(OCCC)</a:t>
            </a:r>
            <a:endParaRPr lang="en-US" dirty="0"/>
          </a:p>
        </p:txBody>
      </p:sp>
      <p:pic>
        <p:nvPicPr>
          <p:cNvPr id="4" name="Content Placeholder 3" descr="PB200009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6" b="147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125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Oahu Community Correctional Center (OCCC) is the largest jail facility in the State of </a:t>
            </a:r>
            <a:r>
              <a:rPr lang="en-US" sz="2800" dirty="0" smtClean="0"/>
              <a:t>Hawaii.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950-bed facility </a:t>
            </a:r>
            <a:r>
              <a:rPr lang="en-US" sz="2800" dirty="0" smtClean="0"/>
              <a:t>houses 1300 </a:t>
            </a:r>
            <a:r>
              <a:rPr lang="en-US" sz="2800" dirty="0"/>
              <a:t>detainees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Each inmate can have up to 12 visitors on their list.</a:t>
            </a:r>
          </a:p>
          <a:p>
            <a:r>
              <a:rPr lang="en-US" sz="2800" dirty="0" smtClean="0"/>
              <a:t>Over 8,000 visitors are approved right now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16" y="251414"/>
            <a:ext cx="3259248" cy="11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4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891711"/>
            <a:ext cx="3657600" cy="1162050"/>
          </a:xfrm>
        </p:spPr>
        <p:txBody>
          <a:bodyPr/>
          <a:lstStyle/>
          <a:p>
            <a:r>
              <a:rPr lang="en-US" dirty="0" smtClean="0"/>
              <a:t>The Challenges Staff 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2020564"/>
            <a:ext cx="3657600" cy="432591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700" dirty="0">
                <a:solidFill>
                  <a:srgbClr val="103154"/>
                </a:solidFill>
                <a:latin typeface="Lucida Grande"/>
                <a:ea typeface="Lucida Grande"/>
                <a:cs typeface="Lucida Grande"/>
              </a:rPr>
              <a:t>Scheduling 55 visits a day, 7 days a week </a:t>
            </a:r>
            <a:endParaRPr lang="en-US" sz="2700" dirty="0" smtClean="0">
              <a:solidFill>
                <a:srgbClr val="103154"/>
              </a:solidFill>
              <a:latin typeface="Lucida Grande"/>
              <a:ea typeface="Lucida Grande"/>
              <a:cs typeface="Lucida Grande"/>
            </a:endParaRPr>
          </a:p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700" dirty="0" smtClean="0">
                <a:solidFill>
                  <a:srgbClr val="103154"/>
                </a:solidFill>
                <a:latin typeface="Lucida Grande"/>
                <a:ea typeface="Lucida Grande"/>
                <a:cs typeface="Lucida Grande"/>
              </a:rPr>
              <a:t>Staff over-taxed</a:t>
            </a:r>
            <a:endParaRPr lang="en-US" sz="2700" dirty="0">
              <a:solidFill>
                <a:srgbClr val="103154"/>
              </a:solidFill>
              <a:latin typeface="Lucida Grande"/>
              <a:ea typeface="Lucida Grande"/>
              <a:cs typeface="Lucida Grande"/>
            </a:endParaRPr>
          </a:p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700" dirty="0" smtClean="0">
                <a:solidFill>
                  <a:srgbClr val="103154"/>
                </a:solidFill>
                <a:latin typeface="Lucida Grande"/>
                <a:ea typeface="Lucida Grande"/>
                <a:cs typeface="Lucida Grande"/>
              </a:rPr>
              <a:t>Constant verification of information</a:t>
            </a:r>
            <a:endParaRPr lang="en-US" sz="2700" dirty="0">
              <a:solidFill>
                <a:srgbClr val="103154"/>
              </a:solidFill>
              <a:latin typeface="Lucida Grande"/>
              <a:ea typeface="Lucida Grande"/>
              <a:cs typeface="Lucida Grande"/>
            </a:endParaRPr>
          </a:p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700" dirty="0" smtClean="0">
                <a:solidFill>
                  <a:srgbClr val="103154"/>
                </a:solidFill>
                <a:latin typeface="Lucida Grande"/>
                <a:ea typeface="Lucida Grande"/>
                <a:cs typeface="Lucida Grande"/>
              </a:rPr>
              <a:t>Visitor guidelines are understood</a:t>
            </a:r>
            <a:endParaRPr lang="en-US" sz="2700" dirty="0">
              <a:solidFill>
                <a:srgbClr val="103154"/>
              </a:solidFill>
              <a:latin typeface="Lucida Grande"/>
              <a:ea typeface="Lucida Grande"/>
              <a:cs typeface="Lucida Grand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3" y="3691118"/>
            <a:ext cx="4029368" cy="265536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1" y="648964"/>
            <a:ext cx="3657600" cy="2743200"/>
          </a:xfrm>
        </p:spPr>
      </p:pic>
    </p:spTree>
    <p:extLst>
      <p:ext uri="{BB962C8B-B14F-4D97-AF65-F5344CB8AC3E}">
        <p14:creationId xmlns:p14="http://schemas.microsoft.com/office/powerpoint/2010/main" val="414216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837390"/>
            <a:ext cx="3657600" cy="1162050"/>
          </a:xfrm>
        </p:spPr>
        <p:txBody>
          <a:bodyPr/>
          <a:lstStyle/>
          <a:p>
            <a:r>
              <a:rPr lang="en-US" dirty="0" smtClean="0"/>
              <a:t>Challenges Visitors 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52" y="3675707"/>
            <a:ext cx="3657600" cy="27432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89299" y="1919335"/>
            <a:ext cx="3947311" cy="449957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8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Visits may be </a:t>
            </a:r>
            <a:r>
              <a:rPr lang="en-US" sz="2800" dirty="0">
                <a:solidFill>
                  <a:srgbClr val="103154">
                    <a:lumMod val="90000"/>
                    <a:lumOff val="10000"/>
                  </a:srgbClr>
                </a:solidFill>
              </a:rPr>
              <a:t>d</a:t>
            </a:r>
            <a:r>
              <a:rPr lang="en-US" sz="28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isapproved</a:t>
            </a:r>
            <a:endParaRPr lang="en-US" sz="28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800" dirty="0">
                <a:solidFill>
                  <a:srgbClr val="103154">
                    <a:lumMod val="90000"/>
                    <a:lumOff val="10000"/>
                  </a:srgbClr>
                </a:solidFill>
              </a:rPr>
              <a:t>Constant busy signal when calling</a:t>
            </a:r>
            <a:r>
              <a:rPr lang="en-US" sz="28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8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Scheduling closed during off hours and holidays.</a:t>
            </a:r>
            <a:endParaRPr lang="en-US" sz="28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2000"/>
              </a:spcBef>
              <a:buClr>
                <a:srgbClr val="FF7F01"/>
              </a:buClr>
              <a:buFont typeface="Wingdings 2" pitchFamily="18" charset="2"/>
              <a:buChar char=""/>
            </a:pPr>
            <a:r>
              <a:rPr lang="en-US" sz="28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Failure to verify visit approval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10" y="346295"/>
            <a:ext cx="3766242" cy="31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Inmates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 being in contact with loved ones.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32" y="3039039"/>
            <a:ext cx="45720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8" y="3049345"/>
            <a:ext cx="2980340" cy="3418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28" y="3039039"/>
            <a:ext cx="301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5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way to efficiently streamline visit scheduling  process.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Visitors frustration reduced</a:t>
            </a:r>
          </a:p>
          <a:p>
            <a:pPr lvl="1"/>
            <a:r>
              <a:rPr lang="en-US" sz="3200" dirty="0" smtClean="0"/>
              <a:t>Alleviate staff stress and multitasking</a:t>
            </a:r>
          </a:p>
          <a:p>
            <a:pPr lvl="1"/>
            <a:r>
              <a:rPr lang="en-US" sz="3200" dirty="0" smtClean="0"/>
              <a:t>Promote positive socialization for detainees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946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 smtClean="0"/>
              <a:t>HELP US!</a:t>
            </a:r>
            <a:endParaRPr lang="en-US" sz="8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93" y="1740527"/>
            <a:ext cx="3779945" cy="47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435</TotalTime>
  <Words>367</Words>
  <Application>Microsoft Office PowerPoint</Application>
  <PresentationFormat>On-screen Show (4:3)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Lucida Grande</vt:lpstr>
      <vt:lpstr>Wingdings 2</vt:lpstr>
      <vt:lpstr>Pixel</vt:lpstr>
      <vt:lpstr> Inmate Visitation System Why We All Need It</vt:lpstr>
      <vt:lpstr>Oahu Community Correctional Center (OCCC)</vt:lpstr>
      <vt:lpstr>Data</vt:lpstr>
      <vt:lpstr>The Challenges Staff Faces</vt:lpstr>
      <vt:lpstr>Challenges Visitors Face</vt:lpstr>
      <vt:lpstr>Challenges Inmates Face</vt:lpstr>
      <vt:lpstr>Need</vt:lpstr>
      <vt:lpstr>HELP US!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Inmate Visitation System Why We Need It</dc:title>
  <dc:creator>Richard</dc:creator>
  <cp:lastModifiedBy>Saribay, Jessie G</cp:lastModifiedBy>
  <cp:revision>45</cp:revision>
  <dcterms:created xsi:type="dcterms:W3CDTF">2016-08-16T05:01:43Z</dcterms:created>
  <dcterms:modified xsi:type="dcterms:W3CDTF">2016-08-24T21:00:51Z</dcterms:modified>
</cp:coreProperties>
</file>