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3" r:id="rId5"/>
    <p:sldId id="264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F49BB-E59F-474D-A920-B4C73D0882D6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4CAEF-5C7A-470A-90FB-537F3F6375F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815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025BC-27B3-4743-9661-8E2D018B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80096-BA1D-4FEB-8033-16DA3857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8EA11-0ACA-4462-B09F-A4F26CB0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F585-22DE-4E28-823C-12AE914E709E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6131F-3424-47FE-AB34-567083B8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07D83-8897-4DD3-9867-E263B03F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992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4271-9707-4AEF-95E8-E0E58D2F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F4F989-1447-4BB4-9F26-F961DBCF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CF7884-5329-49B3-A1CA-951ED0CE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5B-0F0F-4110-AEDB-856BEDB1796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226F5-7D76-4E03-B506-3B51A2A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BD6A6-9C4C-4BA1-B73C-FEC14E6F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02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8CC45A-2B91-490F-8011-2D5FE37B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8DAD21-71DE-471A-9958-C16F3EA6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1DA19-B9CA-4117-8A5F-AEA624A6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1E70-47C1-4012-ABEB-D342110BF484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DB652-26E0-4C98-A13D-550320F7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DCA4D-4D51-454B-899D-56FAB0C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80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D1772-AFA0-48C7-9E56-403CFA4E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52427-3BD3-4A17-8DC2-CAFC40B4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4BB49-9A29-411F-82F5-50C9AD81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AA9D8-3B89-4E4E-9F43-400D442C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C4E263-8190-4827-BBD4-61E13376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51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FE09C-4EDE-432E-8046-3EEB5300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C0BB2-CE0E-4CDE-A092-C89F32B4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DF3FA5-EF4A-49EC-BBDF-DEB1FFF1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513A-570B-4BDD-8390-6A5315757F90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B1D1A-4A70-44D5-A768-9B889BFB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39010-B5DC-4801-8C28-539EA69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694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1AFC9-E4D8-4558-9428-93E841A5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9E8EE-93B2-47BA-AD67-4A6E8A9C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686C-5BF8-4A27-97C8-2343957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3171A5-C45A-48FC-AC5F-F25038CA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BE39-E158-4913-B511-15A1FBE6673B}" type="datetime1">
              <a:rPr lang="fr-CH" smtClean="0"/>
              <a:t>18.01.2021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C744F-CF16-4F88-899E-D3C928CF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42E46-52F8-44EE-918F-1DB627D0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745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B8040-925D-41EC-8952-43083DD7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354BA-6E37-4A18-AD2E-59766182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B1EDA-05C3-47B6-B839-F6E4A961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58D011-E01B-4717-A7B1-32B89E63A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010FA8-E394-4486-A2CD-AF266A9DD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5CD7C9-85E3-498C-9170-66031ACA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07E8-7A55-4D30-B9D4-28AA933E4720}" type="datetime1">
              <a:rPr lang="fr-CH" smtClean="0"/>
              <a:t>18.01.2021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31D983-9687-4EAA-BA39-3B9E251D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D33855-A708-40C0-A07D-BDB828A5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90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B5F99-38E4-43B2-8ECA-3DC303A2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8F4CD-1EAD-4298-A555-BCB5C788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6B4D-C3D8-4C78-8C37-AD9506039EB3}" type="datetime1">
              <a:rPr lang="fr-CH" smtClean="0"/>
              <a:t>18.01.2021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962901-0ED1-479A-B7EA-94B7BBDD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09E78-26F7-468F-BCB4-6F82A0DB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962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66707-4853-49A8-9F33-AC8D2302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6C3-5224-4F33-8F66-D823D444FFEE}" type="datetime1">
              <a:rPr lang="fr-CH" smtClean="0"/>
              <a:t>18.01.2021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59C7BE-B11E-406A-8CC4-19D3A52F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9DE87-40A1-4B4B-9299-AB024D29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637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72F37-28B6-4957-A9A5-E25E48DE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93929-08DE-4ECF-BACF-6C5D0BE7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D4DFDB-72A1-4B01-909E-109D69C0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4359D2-9B24-4EBC-8EFF-6E82F1E1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B8FD-9AF7-49CA-BAFD-B4CCAF03DDA2}" type="datetime1">
              <a:rPr lang="fr-CH" smtClean="0"/>
              <a:t>18.01.2021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CD7BFE-62B7-4441-AC36-0B1CEA8C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095238-06F2-408D-AD3D-4510499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569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77219-5EA1-4065-ADA2-49F10EDE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A9455F-4D9A-4626-94A4-27049AB43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3F61B5-313D-4FE4-925E-1A247CF9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AEE0D3-D708-4D0F-BDD1-8377DED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C95D-C08B-4198-AE4E-4E93954850CC}" type="datetime1">
              <a:rPr lang="fr-CH" smtClean="0"/>
              <a:t>18.01.2021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8CFF1F-958D-4725-8796-7452238C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9FEBFC-CD88-48FD-829D-D06160E9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94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BE8B7-87A0-4E5C-BD31-FCC9D5C5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48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18455-1F9B-4EB5-AFCE-C9242DE2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52C75-64B9-4EE5-A553-21E6C56C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6DEB-D700-4B9E-A4AE-F51952DA7F12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C5D2F-0A03-473D-979F-DE5907561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Stream Bot - Christen, Dupraz, Mottier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F52BA3-1EEC-4903-A567-8CE0C990B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FC48-0DD5-4846-8782-98EEB4898B5A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E1C21BB-A9FF-4026-9CA6-C1357DAAD13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71" y="0"/>
            <a:ext cx="2052929" cy="15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09772-EA0A-487B-BE1E-8BEECB6F3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MAC – Stream Bot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F23B95-2603-4F97-BB85-93A066CEC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Aloïs Christen, David Dupraz, Alexandre Mottier</a:t>
            </a:r>
          </a:p>
        </p:txBody>
      </p:sp>
    </p:spTree>
    <p:extLst>
      <p:ext uri="{BB962C8B-B14F-4D97-AF65-F5344CB8AC3E}">
        <p14:creationId xmlns:p14="http://schemas.microsoft.com/office/powerpoint/2010/main" val="36655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F1A45-FE62-4D7F-9886-8ED2D949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EFCF5-F4E2-403E-8B6C-4AEDBD19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Modélisation</a:t>
            </a:r>
          </a:p>
          <a:p>
            <a:r>
              <a:rPr lang="fr-CH" dirty="0"/>
              <a:t>Implémentation</a:t>
            </a:r>
          </a:p>
          <a:p>
            <a:r>
              <a:rPr lang="fr-CH" dirty="0"/>
              <a:t>Requête élaborées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932EC-D310-41E7-B522-7E5C9876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6595-1120-4AA7-B95C-407969509E07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385C3-0E06-4C60-8A8C-A8221FA7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9EF8F-5E0F-4DA3-B6A8-6A353EB3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38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424F-2D5C-41B5-B7A7-E3E5E1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AEDC6-CB7F-4352-851D-587ADD42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MongoDB : </a:t>
            </a:r>
          </a:p>
          <a:p>
            <a:pPr lvl="1"/>
            <a:r>
              <a:rPr lang="fr-CH" dirty="0"/>
              <a:t>2 collections</a:t>
            </a:r>
          </a:p>
          <a:p>
            <a:r>
              <a:rPr lang="fr-CH" dirty="0"/>
              <a:t>Neo4j :</a:t>
            </a:r>
          </a:p>
          <a:p>
            <a:pPr lvl="1"/>
            <a:r>
              <a:rPr lang="fr-CH" dirty="0"/>
              <a:t>5 types de </a:t>
            </a:r>
            <a:r>
              <a:rPr lang="fr-CH" dirty="0" err="1"/>
              <a:t>nodes</a:t>
            </a:r>
            <a:r>
              <a:rPr lang="fr-CH" dirty="0"/>
              <a:t> dans Neo4j</a:t>
            </a:r>
          </a:p>
          <a:p>
            <a:pPr lvl="1"/>
            <a:r>
              <a:rPr lang="fr-CH" dirty="0"/>
              <a:t>4 relations différentes</a:t>
            </a:r>
          </a:p>
          <a:p>
            <a:pPr lvl="2"/>
            <a:r>
              <a:rPr lang="fr-CH" dirty="0"/>
              <a:t>PLAYS_TO: Streamer → Game</a:t>
            </a:r>
          </a:p>
          <a:p>
            <a:pPr lvl="2"/>
            <a:r>
              <a:rPr lang="fr-CH" dirty="0"/>
              <a:t>BELONGS_TO: Game → Genre</a:t>
            </a:r>
          </a:p>
          <a:p>
            <a:pPr lvl="2"/>
            <a:r>
              <a:rPr lang="fr-CH" dirty="0"/>
              <a:t>PLAYED_ON: Game → Platform</a:t>
            </a:r>
          </a:p>
          <a:p>
            <a:pPr lvl="2"/>
            <a:r>
              <a:rPr lang="fr-CH" dirty="0"/>
              <a:t>LIKE : User → Game | User → Genre </a:t>
            </a:r>
          </a:p>
          <a:p>
            <a:pPr lvl="2"/>
            <a:r>
              <a:rPr lang="fr-CH" dirty="0"/>
              <a:t>OWNS : User → Platform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DA2AC-8328-4E15-8FE3-BB511EE3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B6D44-C57E-4B5C-BE08-43FA6F5F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DB822-8FD4-4715-9943-89A694E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3</a:t>
            </a:fld>
            <a:endParaRPr lang="fr-CH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0E7F54F-7E8F-4168-BCFF-1726AB8F0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0" t="41810" r="38327" b="28560"/>
          <a:stretch/>
        </p:blipFill>
        <p:spPr>
          <a:xfrm>
            <a:off x="7239786" y="1825625"/>
            <a:ext cx="3588238" cy="26689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563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424F-2D5C-41B5-B7A7-E3E5E1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AEDC6-CB7F-4352-851D-587ADD42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 err="1"/>
              <a:t>NodeJS</a:t>
            </a:r>
            <a:endParaRPr lang="fr-CH" dirty="0"/>
          </a:p>
          <a:p>
            <a:r>
              <a:rPr lang="fr-CH" dirty="0" err="1"/>
              <a:t>Telegraf</a:t>
            </a:r>
            <a:endParaRPr lang="fr-CH" dirty="0"/>
          </a:p>
          <a:p>
            <a:r>
              <a:rPr lang="fr-CH" dirty="0"/>
              <a:t>Twitch API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DA2AC-8328-4E15-8FE3-BB511EE3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B6D44-C57E-4B5C-BE08-43FA6F5F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DB822-8FD4-4715-9943-89A694E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304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424F-2D5C-41B5-B7A7-E3E5E1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Requêtes élaborées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AEDC6-CB7F-4352-851D-587ADD42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/</a:t>
            </a:r>
            <a:r>
              <a:rPr lang="fr-CH" dirty="0" err="1"/>
              <a:t>recommendstreamer</a:t>
            </a:r>
            <a:endParaRPr lang="fr-CH" dirty="0"/>
          </a:p>
          <a:p>
            <a:endParaRPr lang="fr-CH" dirty="0"/>
          </a:p>
          <a:p>
            <a:r>
              <a:rPr lang="fr-CH" dirty="0"/>
              <a:t>/</a:t>
            </a:r>
            <a:r>
              <a:rPr lang="fr-CH" dirty="0" err="1"/>
              <a:t>recommendgame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DA2AC-8328-4E15-8FE3-BB511EE3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B6D44-C57E-4B5C-BE08-43FA6F5F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DB822-8FD4-4715-9943-89A694E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740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CEC00-68AA-4526-BF9E-CED94907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CA72A-FAD5-480B-BAA9-F3708BCD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83450-9D39-4A65-A7E8-948437CF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9D208-88CA-4C0A-A233-0075528C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B5496-29BC-48AD-B17E-B8A578C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513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5ED60-72E5-452B-BC84-E227E859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AD5122-FE12-4CF2-A512-17F15E0E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Lacunes sur les technologies utilisées</a:t>
            </a:r>
          </a:p>
          <a:p>
            <a:r>
              <a:rPr lang="fr-CH" dirty="0"/>
              <a:t>Beaucoup de problèmes «asynchrones»</a:t>
            </a:r>
          </a:p>
          <a:p>
            <a:r>
              <a:rPr lang="fr-CH" dirty="0"/>
              <a:t>Mauvaise gestion du temps</a:t>
            </a:r>
          </a:p>
          <a:p>
            <a:r>
              <a:rPr lang="fr-CH" dirty="0"/>
              <a:t>Problème pour choisir le </a:t>
            </a:r>
            <a:r>
              <a:rPr lang="fr-CH" dirty="0" err="1"/>
              <a:t>dataset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15108-06A5-450F-99A0-5CF4A050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A430-F652-43E4-B41C-8717437F7B0A}" type="datetime1">
              <a:rPr lang="fr-CH" smtClean="0"/>
              <a:t>18.01.2021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23AA63-C4F4-436F-A9E1-751EACF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Stream Bot - Christen, Dupraz, Mottier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115B4-A113-4FED-9D8C-DA703AA1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FC48-0DD5-4846-8782-98EEB4898B5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7197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Grand écran</PresentationFormat>
  <Paragraphs>53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Projet MAC – Stream Bot</vt:lpstr>
      <vt:lpstr>Sommaire</vt:lpstr>
      <vt:lpstr>Modélisation</vt:lpstr>
      <vt:lpstr>Implémentation</vt:lpstr>
      <vt:lpstr>Requêtes élaborées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MAC – Stream Bot</dc:title>
  <dc:creator>David Dupraz</dc:creator>
  <cp:lastModifiedBy>David Dupraz</cp:lastModifiedBy>
  <cp:revision>13</cp:revision>
  <dcterms:created xsi:type="dcterms:W3CDTF">2021-01-18T00:52:52Z</dcterms:created>
  <dcterms:modified xsi:type="dcterms:W3CDTF">2021-01-18T14:41:22Z</dcterms:modified>
</cp:coreProperties>
</file>