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108D-B6BE-43EF-98A4-7CC14F79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9BA2-3477-417D-80A0-169DF9F94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E6D9-740D-4058-9254-2D132C97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8B4C-C90C-4E4E-B85F-69FF1B0B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2938-3090-4E27-BFC9-041BC0E1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0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50C-A6DC-434B-BDC4-5AA997BE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690A8-EBEA-4F41-A39A-D364A6BC5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32C7-7A00-4B2D-92D4-B9F3610B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0FFE-9397-492C-9F74-5C2B158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F345-8975-4CF1-ACB4-EFD4251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6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1CF9F-CB92-4D92-85F9-25BBCAD2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8114-360D-4F27-94E5-62FF38A95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01CE-BDDF-46AE-B5B6-B027DDB9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62D6-4FC7-413C-BE26-306D5DA9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ACB-1122-48CF-B0DD-0C9C2BC3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3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9B25-9718-4BAD-A0DA-DF618431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66BD-7657-4E13-AD7F-DBDCFF60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7921-3AE8-48A0-98FC-E1EAAB2D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78CF-357E-46D4-916B-CFC107EB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58E5-70CC-4393-840B-3AA0DD4B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2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957-F386-4D5C-A96D-15EB7EF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63B1-F10A-4F50-A3E8-333D07F2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DED1-D432-4826-88EA-AF01477A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3375-79E0-4E14-B2C9-EC789505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CB10-4296-4FA3-8C88-1C0EE448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49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09FA-819C-4A4E-8F86-E5503681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6AD7-4FE8-4664-848C-FFB70E6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97D0-CC06-4186-AC58-547B5ADC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F52E-5F3B-45B3-A486-0F7B5F1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2B56-F59D-41EF-87DA-28D1185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AFBB-91E4-479A-9E03-3A18E922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0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84EB-2CBA-447D-8A6F-265E38E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1AB6D-3C80-479C-98B7-59F9D1E8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1CAF-6676-42DE-9ED4-F68B64BA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9EA3A-1503-46D0-9F65-21CAFB88C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9E3F-C4A3-4650-9C0C-38935BDC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DF65-E5D9-47DA-9332-08ECD135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0243-E447-4057-9891-8BAA6E2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21729-472A-455A-A8AF-A78A53E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36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D022-B203-4276-BFC8-E121ABE6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C1C5C-163E-40D5-82B6-DF173A26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CE743-7EE8-4E3E-BC46-EF813CF4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0D417-C1D9-4BB3-A6E8-0052039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6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AC583-275B-4AAF-89A1-4EBEE23E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82E44-CA99-4C42-A535-182E2034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919F-6934-446D-B4DE-36BFCA1A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9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EF7-432C-4DD6-9883-E33EAE6C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6628-837D-4829-ADA1-3C35AF57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FFCA-3178-40DC-BAFB-68AF025D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879-6832-4CAE-A9DE-8EFAA68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DBB3-12CC-4CC2-B9FD-277134A9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BBE6-18EE-4B2D-8D58-1F0EE72A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3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09AD-246E-431A-81FF-825D7DB0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7D7B6-5F85-4FD4-A325-E0E635B2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A5F67-9713-4F49-8B22-CCA5F165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5084-3405-413E-BEBA-32CC4B8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6517-92B1-4670-8B9C-EC7E7F7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AF3A-34EB-4C82-AFE7-D46F96E7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7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575FF-0978-4AB7-90CA-ACDCE77A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DC4A-EC16-42E2-89EE-B7CE5000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4C44-3D9D-4528-9A5A-2AD7792F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01A-A054-4A2A-8130-FC8A50C86D4F}" type="datetimeFigureOut">
              <a:rPr lang="de-CH" smtClean="0"/>
              <a:t>21.08.2017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4187-4853-4378-8E67-CB9DF9BE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3A6E-5958-4454-83D1-047811C4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7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CA539A-6696-4F8D-82E5-E3BBF569C5BC}"/>
              </a:ext>
            </a:extLst>
          </p:cNvPr>
          <p:cNvSpPr/>
          <p:nvPr/>
        </p:nvSpPr>
        <p:spPr bwMode="auto">
          <a:xfrm>
            <a:off x="3291840" y="868680"/>
            <a:ext cx="8815389" cy="5836881"/>
          </a:xfrm>
          <a:prstGeom prst="rect">
            <a:avLst/>
          </a:prstGeom>
          <a:solidFill>
            <a:srgbClr val="BFBFBF"/>
          </a:solidFill>
          <a:ln w="28575" cap="flat" cmpd="sng" algn="ctr">
            <a:solidFill>
              <a:srgbClr val="002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Azure service architecture</a:t>
            </a:r>
            <a:endParaRPr kumimoji="0" lang="de-CH" sz="2400" b="0" i="0" u="none" strike="noStrike" kern="0" cap="none" spc="0" normalizeH="0" baseline="0" noProof="0" dirty="0">
              <a:ln>
                <a:noFill/>
              </a:ln>
              <a:solidFill>
                <a:srgbClr val="002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A32C0-FD70-4C8C-A7F3-7A570C83A49C}"/>
              </a:ext>
            </a:extLst>
          </p:cNvPr>
          <p:cNvSpPr/>
          <p:nvPr/>
        </p:nvSpPr>
        <p:spPr>
          <a:xfrm>
            <a:off x="3645729" y="3028308"/>
            <a:ext cx="5056311" cy="350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 Service Environment </a:t>
            </a:r>
            <a:endParaRPr lang="de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A50B4D-D9CE-4737-AD5A-E08026790945}"/>
              </a:ext>
            </a:extLst>
          </p:cNvPr>
          <p:cNvSpPr/>
          <p:nvPr/>
        </p:nvSpPr>
        <p:spPr>
          <a:xfrm>
            <a:off x="170572" y="2663920"/>
            <a:ext cx="2579811" cy="273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outlook</a:t>
            </a:r>
            <a:endParaRPr lang="de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D1599-8E10-41BF-9B8E-EA303DAEF7FB}"/>
              </a:ext>
            </a:extLst>
          </p:cNvPr>
          <p:cNvSpPr/>
          <p:nvPr/>
        </p:nvSpPr>
        <p:spPr>
          <a:xfrm>
            <a:off x="9382059" y="3028308"/>
            <a:ext cx="2579811" cy="198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private VNET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010C4-091D-468C-85CA-50A7D51B5D3C}"/>
              </a:ext>
            </a:extLst>
          </p:cNvPr>
          <p:cNvSpPr/>
          <p:nvPr/>
        </p:nvSpPr>
        <p:spPr bwMode="auto">
          <a:xfrm>
            <a:off x="430235" y="3651301"/>
            <a:ext cx="1717433" cy="764642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outlook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Add-In</a:t>
            </a:r>
            <a:endParaRPr kumimoji="0" lang="de-CH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DC829-81DD-4BEA-84EB-F182AE14840C}"/>
              </a:ext>
            </a:extLst>
          </p:cNvPr>
          <p:cNvSpPr/>
          <p:nvPr/>
        </p:nvSpPr>
        <p:spPr bwMode="auto">
          <a:xfrm>
            <a:off x="3768166" y="3506969"/>
            <a:ext cx="1770184" cy="10275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outlook integration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service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48B68-B431-4DAB-9E79-83A86168B89D}"/>
              </a:ext>
            </a:extLst>
          </p:cNvPr>
          <p:cNvSpPr/>
          <p:nvPr/>
        </p:nvSpPr>
        <p:spPr bwMode="auto">
          <a:xfrm>
            <a:off x="6273755" y="3506970"/>
            <a:ext cx="1770184" cy="10275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core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service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EA9CE-5FE1-4132-BCDC-DC60B82CDCBC}"/>
              </a:ext>
            </a:extLst>
          </p:cNvPr>
          <p:cNvSpPr/>
          <p:nvPr/>
        </p:nvSpPr>
        <p:spPr bwMode="auto">
          <a:xfrm>
            <a:off x="9842370" y="3506968"/>
            <a:ext cx="1770184" cy="102751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Ethereum client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geth-rpc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rgbClr val="002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F715B-2A7F-4B58-AB67-473B2F615914}"/>
              </a:ext>
            </a:extLst>
          </p:cNvPr>
          <p:cNvSpPr/>
          <p:nvPr/>
        </p:nvSpPr>
        <p:spPr bwMode="auto">
          <a:xfrm>
            <a:off x="3768166" y="5080482"/>
            <a:ext cx="1770184" cy="10275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document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service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BC507-98CC-493E-9688-FF12696C677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147668" y="4020729"/>
            <a:ext cx="1620498" cy="12893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5C9C79-4008-4E60-8E93-20B8C5A1852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38350" y="4020729"/>
            <a:ext cx="735405" cy="1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065FAF-98A7-488D-AC88-A646B4162D5A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653258" y="4534488"/>
            <a:ext cx="0" cy="545994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C962DA-39D8-4A59-A172-A97EF52829D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043939" y="4020728"/>
            <a:ext cx="1798431" cy="2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89E45D-EB33-4BED-8F1B-34F15F9AB7D4}"/>
              </a:ext>
            </a:extLst>
          </p:cNvPr>
          <p:cNvSpPr/>
          <p:nvPr/>
        </p:nvSpPr>
        <p:spPr bwMode="auto">
          <a:xfrm>
            <a:off x="6273755" y="1639381"/>
            <a:ext cx="1770184" cy="1027519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app</a:t>
            </a:r>
            <a:b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gateway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FF5391-3F65-4F3B-931C-63B8FF0F68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158847" y="2663920"/>
            <a:ext cx="0" cy="84305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F24321A-1EB8-4455-B710-00706A13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38" y="904842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459E03-924A-40DB-A854-BB26E52B3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6" y="5717856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E68B8DA4-ED65-4534-BB0A-3F1F7982DD20}"/>
              </a:ext>
            </a:extLst>
          </p:cNvPr>
          <p:cNvSpPr/>
          <p:nvPr/>
        </p:nvSpPr>
        <p:spPr>
          <a:xfrm>
            <a:off x="3484895" y="4238623"/>
            <a:ext cx="3583449" cy="186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F5B3D-9E4E-4744-8849-CAE58B950CAE}"/>
              </a:ext>
            </a:extLst>
          </p:cNvPr>
          <p:cNvSpPr/>
          <p:nvPr/>
        </p:nvSpPr>
        <p:spPr>
          <a:xfrm>
            <a:off x="3489223" y="1797214"/>
            <a:ext cx="3583449" cy="2246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CD11AC-AF15-47E2-B945-FBB0651BA5C4}"/>
              </a:ext>
            </a:extLst>
          </p:cNvPr>
          <p:cNvSpPr/>
          <p:nvPr/>
        </p:nvSpPr>
        <p:spPr>
          <a:xfrm>
            <a:off x="624839" y="1872109"/>
            <a:ext cx="4656107" cy="1648131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35C9F7-EF6A-4062-9EEC-C66CFF34AC12}"/>
              </a:ext>
            </a:extLst>
          </p:cNvPr>
          <p:cNvSpPr/>
          <p:nvPr/>
        </p:nvSpPr>
        <p:spPr>
          <a:xfrm>
            <a:off x="7885963" y="1797214"/>
            <a:ext cx="1821917" cy="2246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83AD3-7944-4E2E-8354-01B3D9EA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0" y="371331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3160A-4557-433C-8ED1-B060792F9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8" y="4726913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70201-8D47-4A17-ACBE-F0FD54F78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5" y="207854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E6E2F-9CBD-4937-AADE-80DDED760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8" y="4520521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DC9DE-13DC-4A55-B602-DAE2EA421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54" y="2078541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5B5384-F811-4A19-AA49-1C6E79730B16}"/>
              </a:ext>
            </a:extLst>
          </p:cNvPr>
          <p:cNvSpPr/>
          <p:nvPr/>
        </p:nvSpPr>
        <p:spPr>
          <a:xfrm>
            <a:off x="3431049" y="285883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outlook</a:t>
            </a:r>
            <a:r>
              <a:rPr lang="de-CH" sz="1200" dirty="0"/>
              <a:t> </a:t>
            </a:r>
            <a:r>
              <a:rPr lang="de-CH" sz="1200" dirty="0" err="1"/>
              <a:t>integration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FCBA7-B138-4807-8919-5252A121FFC4}"/>
              </a:ext>
            </a:extLst>
          </p:cNvPr>
          <p:cNvSpPr/>
          <p:nvPr/>
        </p:nvSpPr>
        <p:spPr>
          <a:xfrm>
            <a:off x="3611880" y="192024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D894ED-5F61-42B5-98CD-FE36626F3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3" y="2078541"/>
            <a:ext cx="780290" cy="780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69F70C-8290-469F-A7A9-7BE4BD4ED761}"/>
              </a:ext>
            </a:extLst>
          </p:cNvPr>
          <p:cNvSpPr/>
          <p:nvPr/>
        </p:nvSpPr>
        <p:spPr>
          <a:xfrm>
            <a:off x="5193318" y="285883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ibera</a:t>
            </a:r>
            <a:r>
              <a:rPr lang="de-CH" sz="1200" dirty="0"/>
              <a:t> </a:t>
            </a:r>
            <a:r>
              <a:rPr lang="de-CH" sz="1200" dirty="0" err="1"/>
              <a:t>core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9EB52-6F2B-4248-9FE8-C536E565EDA2}"/>
              </a:ext>
            </a:extLst>
          </p:cNvPr>
          <p:cNvSpPr/>
          <p:nvPr/>
        </p:nvSpPr>
        <p:spPr>
          <a:xfrm>
            <a:off x="5374149" y="192024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7C2DE-60F0-424F-9BC2-60AE4525B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29" y="4550508"/>
            <a:ext cx="780290" cy="7802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1493E1-A5CC-46C0-AF3B-C939A306A47E}"/>
              </a:ext>
            </a:extLst>
          </p:cNvPr>
          <p:cNvSpPr/>
          <p:nvPr/>
        </p:nvSpPr>
        <p:spPr>
          <a:xfrm>
            <a:off x="3436224" y="5330798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document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2B2AB6-6C27-4662-ADA4-739A6C5596B2}"/>
              </a:ext>
            </a:extLst>
          </p:cNvPr>
          <p:cNvSpPr/>
          <p:nvPr/>
        </p:nvSpPr>
        <p:spPr>
          <a:xfrm>
            <a:off x="3617055" y="4392207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62892-4557-4EF7-A75B-5412CB951A06}"/>
              </a:ext>
            </a:extLst>
          </p:cNvPr>
          <p:cNvSpPr/>
          <p:nvPr/>
        </p:nvSpPr>
        <p:spPr>
          <a:xfrm>
            <a:off x="5206193" y="527153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document</a:t>
            </a:r>
            <a:r>
              <a:rPr lang="de-CH" sz="1200" dirty="0"/>
              <a:t> &amp;</a:t>
            </a:r>
            <a:br>
              <a:rPr lang="de-CH" sz="1200" dirty="0"/>
            </a:br>
            <a:r>
              <a:rPr lang="de-CH" sz="1200" dirty="0" err="1"/>
              <a:t>key</a:t>
            </a:r>
            <a:r>
              <a:rPr lang="de-CH" sz="1200" dirty="0"/>
              <a:t> </a:t>
            </a:r>
            <a:r>
              <a:rPr lang="de-CH" sz="1200" dirty="0" err="1"/>
              <a:t>storage</a:t>
            </a:r>
            <a:endParaRPr lang="de-CH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98568A-E444-4C66-9A63-C6F0FAF74A1A}"/>
              </a:ext>
            </a:extLst>
          </p:cNvPr>
          <p:cNvSpPr/>
          <p:nvPr/>
        </p:nvSpPr>
        <p:spPr>
          <a:xfrm>
            <a:off x="7822218" y="286645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Ethereum</a:t>
            </a:r>
            <a:r>
              <a:rPr lang="de-CH" sz="1200" dirty="0"/>
              <a:t> </a:t>
            </a:r>
            <a:r>
              <a:rPr lang="de-CH" sz="1200" dirty="0" err="1"/>
              <a:t>client</a:t>
            </a:r>
            <a:br>
              <a:rPr lang="de-CH" sz="1200" dirty="0"/>
            </a:br>
            <a:r>
              <a:rPr lang="de-CH" sz="1200" dirty="0" err="1"/>
              <a:t>geth-rpc</a:t>
            </a:r>
            <a:r>
              <a:rPr lang="de-CH" sz="1200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05452-445B-4467-9992-F075A32761AB}"/>
              </a:ext>
            </a:extLst>
          </p:cNvPr>
          <p:cNvSpPr/>
          <p:nvPr/>
        </p:nvSpPr>
        <p:spPr>
          <a:xfrm>
            <a:off x="8003049" y="192786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A44E57-1E67-40BD-B22F-3DB0D901D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77" y="385654"/>
            <a:ext cx="780290" cy="7802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BE45E5-F732-4833-ADB7-47E921556D17}"/>
              </a:ext>
            </a:extLst>
          </p:cNvPr>
          <p:cNvSpPr/>
          <p:nvPr/>
        </p:nvSpPr>
        <p:spPr>
          <a:xfrm>
            <a:off x="5129572" y="1147580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ibera</a:t>
            </a:r>
            <a:r>
              <a:rPr lang="de-CH" sz="1200" dirty="0"/>
              <a:t> API </a:t>
            </a:r>
            <a:r>
              <a:rPr lang="de-CH" sz="1200" dirty="0" err="1"/>
              <a:t>gateway</a:t>
            </a:r>
            <a:endParaRPr lang="de-CH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4993C2-B916-4DF2-92C3-3A7B1A63D96B}"/>
              </a:ext>
            </a:extLst>
          </p:cNvPr>
          <p:cNvSpPr/>
          <p:nvPr/>
        </p:nvSpPr>
        <p:spPr>
          <a:xfrm>
            <a:off x="5379324" y="4392207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E6F70E-673E-4384-97C1-4FC2DDFA035A}"/>
              </a:ext>
            </a:extLst>
          </p:cNvPr>
          <p:cNvSpPr/>
          <p:nvPr/>
        </p:nvSpPr>
        <p:spPr>
          <a:xfrm>
            <a:off x="5374149" y="14490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D1EFA9-E166-4BE9-AD46-C07819797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79" y="2086161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A4C347-FF29-4F72-9380-7775E51C1C4C}"/>
              </a:ext>
            </a:extLst>
          </p:cNvPr>
          <p:cNvSpPr/>
          <p:nvPr/>
        </p:nvSpPr>
        <p:spPr>
          <a:xfrm>
            <a:off x="496943" y="2812664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outlook</a:t>
            </a:r>
            <a:r>
              <a:rPr lang="de-CH" sz="1200" dirty="0"/>
              <a:t> </a:t>
            </a:r>
            <a:r>
              <a:rPr lang="de-CH" sz="1200" dirty="0" err="1"/>
              <a:t>add-in</a:t>
            </a:r>
            <a:endParaRPr lang="de-CH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A06DFF-137B-44DB-9C29-FBE4D4E95B2C}"/>
              </a:ext>
            </a:extLst>
          </p:cNvPr>
          <p:cNvSpPr/>
          <p:nvPr/>
        </p:nvSpPr>
        <p:spPr>
          <a:xfrm>
            <a:off x="724188" y="192786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7283E-086F-47D4-B25A-B36267BF19BB}"/>
              </a:ext>
            </a:extLst>
          </p:cNvPr>
          <p:cNvSpPr/>
          <p:nvPr/>
        </p:nvSpPr>
        <p:spPr>
          <a:xfrm>
            <a:off x="724188" y="439024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A1CEBE-3240-4EAD-95EC-0EF614760742}"/>
              </a:ext>
            </a:extLst>
          </p:cNvPr>
          <p:cNvSpPr/>
          <p:nvPr/>
        </p:nvSpPr>
        <p:spPr>
          <a:xfrm>
            <a:off x="537589" y="5467815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O365 exchange</a:t>
            </a:r>
            <a:br>
              <a:rPr lang="en-US" sz="1200" dirty="0"/>
            </a:br>
            <a:r>
              <a:rPr lang="en-US" sz="1200" dirty="0"/>
              <a:t> attachment </a:t>
            </a:r>
            <a:endParaRPr lang="de-CH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143A06-E77C-43B9-B27E-4E2782A5FC87}"/>
              </a:ext>
            </a:extLst>
          </p:cNvPr>
          <p:cNvSpPr/>
          <p:nvPr/>
        </p:nvSpPr>
        <p:spPr>
          <a:xfrm>
            <a:off x="724188" y="14490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CADA-4300-41D5-933B-40880ADCBEF3}"/>
              </a:ext>
            </a:extLst>
          </p:cNvPr>
          <p:cNvSpPr/>
          <p:nvPr/>
        </p:nvSpPr>
        <p:spPr>
          <a:xfrm>
            <a:off x="541879" y="1210916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iBera</a:t>
            </a:r>
            <a:r>
              <a:rPr lang="en-US" sz="1200" dirty="0"/>
              <a:t> app</a:t>
            </a:r>
            <a:endParaRPr lang="de-CH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C12085-9111-4798-9951-953C0B02C148}"/>
              </a:ext>
            </a:extLst>
          </p:cNvPr>
          <p:cNvCxnSpPr>
            <a:stCxn id="35" idx="3"/>
            <a:endCxn id="28" idx="1"/>
          </p:cNvCxnSpPr>
          <p:nvPr/>
        </p:nvCxnSpPr>
        <p:spPr>
          <a:xfrm>
            <a:off x="2278668" y="914520"/>
            <a:ext cx="309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3C806-C3E0-4FE8-85D5-CD523D5D80F2}"/>
              </a:ext>
            </a:extLst>
          </p:cNvPr>
          <p:cNvSpPr/>
          <p:nvPr/>
        </p:nvSpPr>
        <p:spPr>
          <a:xfrm>
            <a:off x="7764780" y="3656306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private VPN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49360-ABE4-4001-AD5B-2C6BDED5F3E9}"/>
              </a:ext>
            </a:extLst>
          </p:cNvPr>
          <p:cNvSpPr/>
          <p:nvPr/>
        </p:nvSpPr>
        <p:spPr>
          <a:xfrm>
            <a:off x="3565069" y="3659969"/>
            <a:ext cx="3505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 Service Environment in </a:t>
            </a:r>
            <a:r>
              <a:rPr lang="de-CH" sz="1200" dirty="0"/>
              <a:t>private VPN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767841-136B-403D-B57D-478FB0BF8226}"/>
              </a:ext>
            </a:extLst>
          </p:cNvPr>
          <p:cNvSpPr/>
          <p:nvPr/>
        </p:nvSpPr>
        <p:spPr>
          <a:xfrm>
            <a:off x="6507768" y="2951128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gateway</a:t>
            </a:r>
            <a:endParaRPr lang="de-CH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6E35C-42A9-48AB-BC47-26A68BDA5A54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7072672" y="2920657"/>
            <a:ext cx="81329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73EEF-ACF5-4D49-9BD0-DC92268425B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278668" y="2697480"/>
            <a:ext cx="133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F1D14E-8DDC-46B2-B9B1-9B8369D71F4D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278668" y="2697480"/>
            <a:ext cx="1338387" cy="24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38B46-4D1C-43E9-AC3E-4794C19B2561}"/>
              </a:ext>
            </a:extLst>
          </p:cNvPr>
          <p:cNvCxnSpPr>
            <a:cxnSpLocks/>
            <a:stCxn id="19" idx="1"/>
            <a:endCxn id="33" idx="3"/>
          </p:cNvCxnSpPr>
          <p:nvPr/>
        </p:nvCxnSpPr>
        <p:spPr>
          <a:xfrm flipH="1" flipV="1">
            <a:off x="2278668" y="5159860"/>
            <a:ext cx="1338387" cy="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842BA1-25A9-41AC-AA2A-2D2543C949E0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171535" y="5161827"/>
            <a:ext cx="20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1B6B010-396C-403D-92A2-FD10B93ACD8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66360" y="2689860"/>
            <a:ext cx="23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519723-5E2F-477A-AE7B-914339A8599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28629" y="2689860"/>
            <a:ext cx="110080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4F7B76-F839-4A7B-BC59-CBFC4F6A30C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501428" y="3467100"/>
            <a:ext cx="0" cy="92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190BF9-2336-4C98-A540-50E1BEDA7FB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151389" y="1684140"/>
            <a:ext cx="0" cy="31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757AD8-1EA7-459F-9B46-0757BEF77097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151389" y="3459480"/>
            <a:ext cx="5175" cy="9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8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 Schwegler</dc:creator>
  <cp:lastModifiedBy>Beat Schwegler</cp:lastModifiedBy>
  <cp:revision>11</cp:revision>
  <dcterms:created xsi:type="dcterms:W3CDTF">2017-08-16T14:29:49Z</dcterms:created>
  <dcterms:modified xsi:type="dcterms:W3CDTF">2017-08-21T20:46:43Z</dcterms:modified>
</cp:coreProperties>
</file>