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343F-604A-4F05-90C1-62B30A400802}" type="datetimeFigureOut">
              <a:rPr lang="en-US" smtClean="0"/>
              <a:t>23-Oct-17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15D25-E617-4A69-BB71-A8D03A869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15D25-E617-4A69-BB71-A8D03A8690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108D-B6BE-43EF-98A4-7CC14F79A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59BA2-3477-417D-80A0-169DF9F94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E6D9-740D-4058-9254-2D132C97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23.10.2017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B8B4C-C90C-4E4E-B85F-69FF1B0B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B2938-3090-4E27-BFC9-041BC0E1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200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F50C-A6DC-434B-BDC4-5AA997BE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690A8-EBEA-4F41-A39A-D364A6BC5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432C7-7A00-4B2D-92D4-B9F3610B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23.10.2017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10FFE-9397-492C-9F74-5C2B1586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F345-8975-4CF1-ACB4-EFD42515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269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1CF9F-CB92-4D92-85F9-25BBCAD24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78114-360D-4F27-94E5-62FF38A95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01CE-BDDF-46AE-B5B6-B027DDB9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23.10.2017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B62D6-4FC7-413C-BE26-306D5DA9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8ACB-1122-48CF-B0DD-0C9C2BC3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35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9B25-9718-4BAD-A0DA-DF618431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66BD-7657-4E13-AD7F-DBDCFF60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7921-3AE8-48A0-98FC-E1EAAB2D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23.10.2017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778CF-357E-46D4-916B-CFC107EB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58E5-70CC-4393-840B-3AA0DD4B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625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6957-F386-4D5C-A96D-15EB7EF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863B1-F10A-4F50-A3E8-333D07F2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DED1-D432-4826-88EA-AF01477A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23.10.2017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3375-79E0-4E14-B2C9-EC789505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3CB10-4296-4FA3-8C88-1C0EE448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749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09FA-819C-4A4E-8F86-E5503681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6AD7-4FE8-4664-848C-FFB70E65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997D0-CC06-4186-AC58-547B5ADC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3F52E-5F3B-45B3-A486-0F7B5F12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23.10.2017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B2B56-F59D-41EF-87DA-28D11857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2AFBB-91E4-479A-9E03-3A18E922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04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84EB-2CBA-447D-8A6F-265E38E0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1AB6D-3C80-479C-98B7-59F9D1E85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61CAF-6676-42DE-9ED4-F68B64BA2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9EA3A-1503-46D0-9F65-21CAFB88C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D9E3F-C4A3-4650-9C0C-38935BDCB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1DF65-E5D9-47DA-9332-08ECD135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23.10.2017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30243-E447-4057-9891-8BAA6E29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21729-472A-455A-A8AF-A78A53E1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036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D022-B203-4276-BFC8-E121ABE6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C1C5C-163E-40D5-82B6-DF173A26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23.10.2017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CE743-7EE8-4E3E-BC46-EF813CF4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0D417-C1D9-4BB3-A6E8-0052039A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262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AC583-275B-4AAF-89A1-4EBEE23E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23.10.2017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82E44-CA99-4C42-A535-182E2034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6919F-6934-446D-B4DE-36BFCA1A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599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5EF7-432C-4DD6-9883-E33EAE6C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6628-837D-4829-ADA1-3C35AF57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CFFCA-3178-40DC-BAFB-68AF025D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E879-6832-4CAE-A9DE-8EFAA68C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23.10.2017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5DBB3-12CC-4CC2-B9FD-277134A9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CBBE6-18EE-4B2D-8D58-1F0EE72A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3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09AD-246E-431A-81FF-825D7DB0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7D7B6-5F85-4FD4-A325-E0E635B26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A5F67-9713-4F49-8B22-CCA5F1651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D5084-3405-413E-BEBA-32CC4B84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101A-A054-4A2A-8130-FC8A50C86D4F}" type="datetimeFigureOut">
              <a:rPr lang="de-CH" smtClean="0"/>
              <a:t>23.10.2017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16517-92B1-4670-8B9C-EC7E7F7C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5AF3A-34EB-4C82-AFE7-D46F96E7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27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575FF-0978-4AB7-90CA-ACDCE77A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DC4A-EC16-42E2-89EE-B7CE50004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4C44-3D9D-4528-9A5A-2AD7792F4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01A-A054-4A2A-8130-FC8A50C86D4F}" type="datetimeFigureOut">
              <a:rPr lang="de-CH" smtClean="0"/>
              <a:t>23.10.2017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4187-4853-4378-8E67-CB9DF9BE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13A6E-5958-4454-83D1-047811C45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6EEE5-689C-4BC6-9E76-23C3E1DD73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570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E7F5B3D-9E4E-4744-8849-CAE58B950CAE}"/>
              </a:ext>
            </a:extLst>
          </p:cNvPr>
          <p:cNvSpPr/>
          <p:nvPr/>
        </p:nvSpPr>
        <p:spPr>
          <a:xfrm>
            <a:off x="3471695" y="1805254"/>
            <a:ext cx="3569682" cy="40720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DCD11AC-AF15-47E2-B945-FBB0651BA5C4}"/>
              </a:ext>
            </a:extLst>
          </p:cNvPr>
          <p:cNvSpPr/>
          <p:nvPr/>
        </p:nvSpPr>
        <p:spPr>
          <a:xfrm>
            <a:off x="624839" y="1872109"/>
            <a:ext cx="4656107" cy="1648131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35C9F7-EF6A-4062-9EEC-C66CFF34AC12}"/>
              </a:ext>
            </a:extLst>
          </p:cNvPr>
          <p:cNvSpPr/>
          <p:nvPr/>
        </p:nvSpPr>
        <p:spPr>
          <a:xfrm>
            <a:off x="7885963" y="1797214"/>
            <a:ext cx="1821917" cy="2246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883AD3-7944-4E2E-8354-01B3D9EA1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41" y="349083"/>
            <a:ext cx="780290" cy="7802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3160A-4557-433C-8ED1-B060792F9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8" y="4031181"/>
            <a:ext cx="780290" cy="78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70201-8D47-4A17-ACBE-F0FD54F78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35" y="2078541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E6E2F-9CBD-4937-AADE-80DDED7607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58" y="3824782"/>
            <a:ext cx="780290" cy="78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DC9DE-13DC-4A55-B602-DAE2EA4217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54" y="2078541"/>
            <a:ext cx="780290" cy="780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5B5384-F811-4A19-AA49-1C6E79730B16}"/>
              </a:ext>
            </a:extLst>
          </p:cNvPr>
          <p:cNvSpPr/>
          <p:nvPr/>
        </p:nvSpPr>
        <p:spPr>
          <a:xfrm>
            <a:off x="3431049" y="2858831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/>
              <a:t>outlook</a:t>
            </a:r>
            <a:r>
              <a:rPr lang="de-CH" sz="1200" dirty="0"/>
              <a:t> </a:t>
            </a:r>
            <a:r>
              <a:rPr lang="de-CH" sz="1200" dirty="0" err="1"/>
              <a:t>integration</a:t>
            </a:r>
            <a:br>
              <a:rPr lang="de-CH" sz="1200" dirty="0"/>
            </a:br>
            <a:r>
              <a:rPr lang="de-CH" sz="1200" dirty="0" err="1"/>
              <a:t>service</a:t>
            </a:r>
            <a:endParaRPr lang="de-CH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FCBA7-B138-4807-8919-5252A121FFC4}"/>
              </a:ext>
            </a:extLst>
          </p:cNvPr>
          <p:cNvSpPr/>
          <p:nvPr/>
        </p:nvSpPr>
        <p:spPr>
          <a:xfrm>
            <a:off x="3611880" y="1920240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D894ED-5F61-42B5-98CD-FE36626F3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23" y="2078541"/>
            <a:ext cx="780290" cy="7802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69F70C-8290-469F-A7A9-7BE4BD4ED761}"/>
              </a:ext>
            </a:extLst>
          </p:cNvPr>
          <p:cNvSpPr/>
          <p:nvPr/>
        </p:nvSpPr>
        <p:spPr>
          <a:xfrm>
            <a:off x="5193318" y="2858831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/>
              <a:t>ibera</a:t>
            </a:r>
            <a:r>
              <a:rPr lang="de-CH" sz="1200" dirty="0"/>
              <a:t> </a:t>
            </a:r>
            <a:r>
              <a:rPr lang="de-CH" sz="1200" dirty="0" err="1"/>
              <a:t>core</a:t>
            </a:r>
            <a:br>
              <a:rPr lang="de-CH" sz="1200" dirty="0"/>
            </a:br>
            <a:r>
              <a:rPr lang="de-CH" sz="1200" dirty="0" err="1"/>
              <a:t>service</a:t>
            </a:r>
            <a:endParaRPr lang="de-CH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9EB52-6F2B-4248-9FE8-C536E565EDA2}"/>
              </a:ext>
            </a:extLst>
          </p:cNvPr>
          <p:cNvSpPr/>
          <p:nvPr/>
        </p:nvSpPr>
        <p:spPr>
          <a:xfrm>
            <a:off x="5374149" y="1920240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67C2DE-60F0-424F-9BC2-60AE4525BA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29" y="3854769"/>
            <a:ext cx="780290" cy="7802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1493E1-A5CC-46C0-AF3B-C939A306A47E}"/>
              </a:ext>
            </a:extLst>
          </p:cNvPr>
          <p:cNvSpPr/>
          <p:nvPr/>
        </p:nvSpPr>
        <p:spPr>
          <a:xfrm>
            <a:off x="3436224" y="4635059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/>
              <a:t>document</a:t>
            </a:r>
            <a:br>
              <a:rPr lang="de-CH" sz="1200" dirty="0"/>
            </a:br>
            <a:r>
              <a:rPr lang="de-CH" sz="1200" dirty="0" err="1"/>
              <a:t>service</a:t>
            </a:r>
            <a:endParaRPr lang="de-CH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2B2AB6-6C27-4662-ADA4-739A6C5596B2}"/>
              </a:ext>
            </a:extLst>
          </p:cNvPr>
          <p:cNvSpPr/>
          <p:nvPr/>
        </p:nvSpPr>
        <p:spPr>
          <a:xfrm>
            <a:off x="3617055" y="3696468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A62892-4557-4EF7-A75B-5412CB951A06}"/>
              </a:ext>
            </a:extLst>
          </p:cNvPr>
          <p:cNvSpPr/>
          <p:nvPr/>
        </p:nvSpPr>
        <p:spPr>
          <a:xfrm>
            <a:off x="5206193" y="4575792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/>
              <a:t>document</a:t>
            </a:r>
            <a:r>
              <a:rPr lang="de-CH" sz="1200" dirty="0"/>
              <a:t> &amp;</a:t>
            </a:r>
            <a:br>
              <a:rPr lang="de-CH" sz="1200" dirty="0"/>
            </a:br>
            <a:r>
              <a:rPr lang="de-CH" sz="1200" dirty="0" err="1"/>
              <a:t>key</a:t>
            </a:r>
            <a:r>
              <a:rPr lang="de-CH" sz="1200" dirty="0"/>
              <a:t> </a:t>
            </a:r>
            <a:r>
              <a:rPr lang="de-CH" sz="1200" dirty="0" err="1"/>
              <a:t>storage</a:t>
            </a:r>
            <a:endParaRPr lang="de-CH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98568A-E444-4C66-9A63-C6F0FAF74A1A}"/>
              </a:ext>
            </a:extLst>
          </p:cNvPr>
          <p:cNvSpPr/>
          <p:nvPr/>
        </p:nvSpPr>
        <p:spPr>
          <a:xfrm>
            <a:off x="7822218" y="2866451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/>
              <a:t>Ethereum</a:t>
            </a:r>
            <a:r>
              <a:rPr lang="de-CH" sz="1200" dirty="0"/>
              <a:t> </a:t>
            </a:r>
            <a:r>
              <a:rPr lang="de-CH" sz="1200" dirty="0" err="1"/>
              <a:t>client</a:t>
            </a:r>
            <a:br>
              <a:rPr lang="de-CH" sz="1200" dirty="0"/>
            </a:br>
            <a:r>
              <a:rPr lang="de-CH" sz="1200" dirty="0" err="1"/>
              <a:t>geth-rpc</a:t>
            </a:r>
            <a:r>
              <a:rPr lang="de-CH" sz="1200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305452-445B-4467-9992-F075A32761AB}"/>
              </a:ext>
            </a:extLst>
          </p:cNvPr>
          <p:cNvSpPr/>
          <p:nvPr/>
        </p:nvSpPr>
        <p:spPr>
          <a:xfrm>
            <a:off x="8003049" y="1927860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4993C2-B916-4DF2-92C3-3A7B1A63D96B}"/>
              </a:ext>
            </a:extLst>
          </p:cNvPr>
          <p:cNvSpPr/>
          <p:nvPr/>
        </p:nvSpPr>
        <p:spPr>
          <a:xfrm>
            <a:off x="5379324" y="3696468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3D1EFA9-E166-4BE9-AD46-C078197978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79" y="2086161"/>
            <a:ext cx="780290" cy="7802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FA4C347-FF29-4F72-9380-7775E51C1C4C}"/>
              </a:ext>
            </a:extLst>
          </p:cNvPr>
          <p:cNvSpPr/>
          <p:nvPr/>
        </p:nvSpPr>
        <p:spPr>
          <a:xfrm>
            <a:off x="496943" y="2812664"/>
            <a:ext cx="194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 err="1"/>
              <a:t>outlook</a:t>
            </a:r>
            <a:r>
              <a:rPr lang="de-CH" sz="1200" dirty="0"/>
              <a:t> </a:t>
            </a:r>
            <a:r>
              <a:rPr lang="de-CH" sz="1200" dirty="0" err="1"/>
              <a:t>add-in</a:t>
            </a:r>
            <a:endParaRPr lang="de-CH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A06DFF-137B-44DB-9C29-FBE4D4E95B2C}"/>
              </a:ext>
            </a:extLst>
          </p:cNvPr>
          <p:cNvSpPr/>
          <p:nvPr/>
        </p:nvSpPr>
        <p:spPr>
          <a:xfrm>
            <a:off x="724188" y="1927860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07283E-086F-47D4-B25A-B36267BF19BB}"/>
              </a:ext>
            </a:extLst>
          </p:cNvPr>
          <p:cNvSpPr/>
          <p:nvPr/>
        </p:nvSpPr>
        <p:spPr>
          <a:xfrm>
            <a:off x="724188" y="3694508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A1CEBE-3240-4EAD-95EC-0EF614760742}"/>
              </a:ext>
            </a:extLst>
          </p:cNvPr>
          <p:cNvSpPr/>
          <p:nvPr/>
        </p:nvSpPr>
        <p:spPr>
          <a:xfrm>
            <a:off x="537589" y="4772083"/>
            <a:ext cx="194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O365 exchange</a:t>
            </a:r>
            <a:br>
              <a:rPr lang="en-US" sz="1200" dirty="0"/>
            </a:br>
            <a:r>
              <a:rPr lang="en-US" sz="1200" dirty="0"/>
              <a:t> attachment </a:t>
            </a:r>
            <a:endParaRPr lang="de-CH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143A06-E77C-43B9-B27E-4E2782A5FC87}"/>
              </a:ext>
            </a:extLst>
          </p:cNvPr>
          <p:cNvSpPr/>
          <p:nvPr/>
        </p:nvSpPr>
        <p:spPr>
          <a:xfrm>
            <a:off x="5374149" y="76270"/>
            <a:ext cx="1554480" cy="153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9ACADA-4300-41D5-933B-40880ADCBEF3}"/>
              </a:ext>
            </a:extLst>
          </p:cNvPr>
          <p:cNvSpPr/>
          <p:nvPr/>
        </p:nvSpPr>
        <p:spPr>
          <a:xfrm>
            <a:off x="5176836" y="1249660"/>
            <a:ext cx="194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iBera</a:t>
            </a:r>
            <a:r>
              <a:rPr lang="en-US" sz="1200" dirty="0"/>
              <a:t> app</a:t>
            </a:r>
            <a:endParaRPr lang="de-CH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83C806-C3E0-4FE8-85D5-CD523D5D80F2}"/>
              </a:ext>
            </a:extLst>
          </p:cNvPr>
          <p:cNvSpPr/>
          <p:nvPr/>
        </p:nvSpPr>
        <p:spPr>
          <a:xfrm>
            <a:off x="7764780" y="3656306"/>
            <a:ext cx="194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dirty="0"/>
              <a:t>private VPN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049360-ABE4-4001-AD5B-2C6BDED5F3E9}"/>
              </a:ext>
            </a:extLst>
          </p:cNvPr>
          <p:cNvSpPr/>
          <p:nvPr/>
        </p:nvSpPr>
        <p:spPr>
          <a:xfrm>
            <a:off x="3489223" y="5402626"/>
            <a:ext cx="35059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App Service Environment</a:t>
            </a:r>
            <a:endParaRPr lang="de-CH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767841-136B-403D-B57D-478FB0BF8226}"/>
              </a:ext>
            </a:extLst>
          </p:cNvPr>
          <p:cNvSpPr/>
          <p:nvPr/>
        </p:nvSpPr>
        <p:spPr>
          <a:xfrm>
            <a:off x="6507768" y="2951128"/>
            <a:ext cx="1943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gateway</a:t>
            </a:r>
            <a:endParaRPr lang="de-CH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473EEF-ACF5-4D49-9BD0-DC92268425B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278668" y="2697480"/>
            <a:ext cx="1333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F1D14E-8DDC-46B2-B9B1-9B8369D71F4D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2278668" y="2697480"/>
            <a:ext cx="1338387" cy="176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B38B46-4D1C-43E9-AC3E-4794C19B2561}"/>
              </a:ext>
            </a:extLst>
          </p:cNvPr>
          <p:cNvCxnSpPr>
            <a:cxnSpLocks/>
            <a:stCxn id="19" idx="1"/>
            <a:endCxn id="33" idx="3"/>
          </p:cNvCxnSpPr>
          <p:nvPr/>
        </p:nvCxnSpPr>
        <p:spPr>
          <a:xfrm flipH="1" flipV="1">
            <a:off x="2278668" y="4464128"/>
            <a:ext cx="1338387" cy="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842BA1-25A9-41AC-AA2A-2D2543C949E0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5171535" y="4466088"/>
            <a:ext cx="20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1B6B010-396C-403D-92A2-FD10B93ACD8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166360" y="2689860"/>
            <a:ext cx="23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519723-5E2F-477A-AE7B-914339A8599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928629" y="2689860"/>
            <a:ext cx="1100802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E4F7B76-F839-4A7B-BC59-CBFC4F6A30C7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1501428" y="3467100"/>
            <a:ext cx="0" cy="22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2190BF9-2336-4C98-A540-50E1BEDA7FB4}"/>
              </a:ext>
            </a:extLst>
          </p:cNvPr>
          <p:cNvCxnSpPr>
            <a:cxnSpLocks/>
          </p:cNvCxnSpPr>
          <p:nvPr/>
        </p:nvCxnSpPr>
        <p:spPr>
          <a:xfrm>
            <a:off x="6151389" y="1611254"/>
            <a:ext cx="0" cy="31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757AD8-1EA7-459F-9B46-0757BEF77097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6151389" y="3459480"/>
            <a:ext cx="5175" cy="23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8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 Schwegler</dc:creator>
  <cp:lastModifiedBy>Beat Schwegler</cp:lastModifiedBy>
  <cp:revision>12</cp:revision>
  <dcterms:created xsi:type="dcterms:W3CDTF">2017-08-16T14:29:49Z</dcterms:created>
  <dcterms:modified xsi:type="dcterms:W3CDTF">2017-10-23T09:54:39Z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beatsch@microsoft.com</vt:lpwstr>
  </property>
  <property fmtid="{D5CDD505-2E9C-101B-9397-08002B2CF9AE}" pid="6" name="MSIP_Label_f42aa342-8706-4288-bd11-ebb85995028c_SetDate">
    <vt:lpwstr>2017-10-23T11:31:50.8554478+02:00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