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HTML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CSS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JavaScript</a:t>
          </a: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NeighborX="287" custLinFactNeighborY="12867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NeighborX="-85" custLinFactNeighborY="12867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LinFactNeighborY="12867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64068" y="2838912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/>
            <a:t>HTML</a:t>
          </a:r>
          <a:endParaRPr lang="en-US" sz="3600" kern="1200" dirty="0"/>
        </a:p>
      </dsp:txBody>
      <dsp:txXfrm>
        <a:off x="64068" y="2838912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38907" y="2838912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/>
            <a:t>CSS</a:t>
          </a:r>
          <a:endParaRPr lang="en-US" sz="3600" kern="1200" dirty="0"/>
        </a:p>
      </dsp:txBody>
      <dsp:txXfrm>
        <a:off x="3838907" y="2838912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838912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/>
            <a:t>JavaScript</a:t>
          </a:r>
          <a:endParaRPr lang="en-US" sz="3600" kern="1200" dirty="0"/>
        </a:p>
      </dsp:txBody>
      <dsp:txXfrm>
        <a:off x="7628474" y="2838912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lois-seckar.cz/" TargetMode="External"/><Relationship Id="rId2" Type="http://schemas.openxmlformats.org/officeDocument/2006/relationships/hyperlink" Target="mailto:alois.seckar@gmai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jakpsatweb.cz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chat.openai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lois.seckar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Základy tvorby webových stránek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7CEBFF"/>
                </a:solidFill>
              </a:rPr>
              <a:t>Alois Sečkár | </a:t>
            </a:r>
            <a:r>
              <a:rPr lang="cs-CZ" dirty="0">
                <a:solidFill>
                  <a:srgbClr val="FF0000"/>
                </a:solidFill>
              </a:rPr>
              <a:t>DD.MM.YYYY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Kdo za vámi přijel?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C4531-66BE-0A98-8463-E0DDEF5310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800" b="1" dirty="0"/>
              <a:t>Alois Sečkár</a:t>
            </a:r>
          </a:p>
          <a:p>
            <a:r>
              <a:rPr lang="cs-CZ" sz="2800" dirty="0"/>
              <a:t>Programátor, 34 let, Praha</a:t>
            </a:r>
          </a:p>
          <a:p>
            <a:r>
              <a:rPr lang="cs-CZ" sz="2800" dirty="0" err="1"/>
              <a:t>Atos</a:t>
            </a:r>
            <a:r>
              <a:rPr lang="cs-CZ" sz="2800" dirty="0"/>
              <a:t> / </a:t>
            </a:r>
            <a:r>
              <a:rPr lang="cs-CZ" sz="2800" dirty="0" err="1"/>
              <a:t>Eviden</a:t>
            </a:r>
            <a:endParaRPr lang="cs-CZ" sz="2800" dirty="0"/>
          </a:p>
          <a:p>
            <a:pPr marL="0" indent="0">
              <a:buNone/>
            </a:pPr>
            <a:endParaRPr lang="cs-CZ" sz="2800" dirty="0"/>
          </a:p>
          <a:p>
            <a:r>
              <a:rPr lang="cs-CZ" sz="2800" dirty="0">
                <a:hlinkClick r:id="rId2"/>
              </a:rPr>
              <a:t>alois.seckar@gmail.com</a:t>
            </a:r>
            <a:r>
              <a:rPr lang="cs-CZ" sz="2800" dirty="0"/>
              <a:t> </a:t>
            </a:r>
          </a:p>
          <a:p>
            <a:r>
              <a:rPr lang="cs-CZ" sz="2800" dirty="0">
                <a:hlinkClick r:id="rId3"/>
              </a:rPr>
              <a:t>http://alois-seckar.cz/</a:t>
            </a:r>
            <a:endParaRPr lang="cs-CZ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F7F099-13C8-6D28-907A-72DEBC2BB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2878201"/>
            <a:ext cx="5108409" cy="22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EFF"/>
                </a:solidFill>
              </a:rPr>
              <a:t>CO si budeme ukazovat?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53742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5EEF-9CCF-9167-6781-79BCA08F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Kde se dozvědět víc?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F778-3BA9-9E2E-FE30-5C32FB7B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https://www.jakpsatweb.cz/</a:t>
            </a:r>
            <a:r>
              <a:rPr lang="cs-CZ" sz="3600" dirty="0"/>
              <a:t>    </a:t>
            </a:r>
          </a:p>
          <a:p>
            <a:pPr marL="0" indent="0">
              <a:buNone/>
            </a:pPr>
            <a:r>
              <a:rPr lang="cs-CZ" dirty="0"/>
              <a:t> </a:t>
            </a:r>
          </a:p>
          <a:p>
            <a:r>
              <a:rPr lang="en-US" sz="3600" dirty="0">
                <a:hlinkClick r:id="rId3"/>
              </a:rPr>
              <a:t>https://www.w3schools.com/</a:t>
            </a:r>
            <a:r>
              <a:rPr lang="cs-CZ" sz="3600" dirty="0"/>
              <a:t> </a:t>
            </a:r>
          </a:p>
          <a:p>
            <a:endParaRPr lang="cs-CZ" sz="3600" dirty="0"/>
          </a:p>
          <a:p>
            <a:r>
              <a:rPr lang="cs-CZ" sz="4000" dirty="0">
                <a:hlinkClick r:id="rId4"/>
              </a:rPr>
              <a:t>ChatGPT</a:t>
            </a:r>
            <a:r>
              <a:rPr lang="cs-CZ" sz="4000" dirty="0"/>
              <a:t>!</a:t>
            </a:r>
            <a:endParaRPr lang="en-US" sz="4000" dirty="0"/>
          </a:p>
        </p:txBody>
      </p:sp>
      <p:pic>
        <p:nvPicPr>
          <p:cNvPr id="2050" name="Picture 2" descr="Jak psát web">
            <a:extLst>
              <a:ext uri="{FF2B5EF4-FFF2-40B4-BE49-F238E27FC236}">
                <a16:creationId xmlns:a16="http://schemas.microsoft.com/office/drawing/2014/main" id="{8CA413A1-0646-3140-65ED-E7760A165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2" y="2305455"/>
            <a:ext cx="12477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EA05F-B2EA-B656-FB39-5305A7EB0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0912" y="3429000"/>
            <a:ext cx="1247775" cy="100548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140CB2A-4E53-473D-2EA3-1C3DB521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91" y="4701307"/>
            <a:ext cx="1258455" cy="125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12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960B-F195-9D5A-24C1-B3F5D2EC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čem budeme pracovat?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E140-CB24-7601-A4C4-C11FB08F6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Vaši vlastní webovou stránku – o vás nebo o čem budete chtít</a:t>
            </a:r>
          </a:p>
          <a:p>
            <a:endParaRPr lang="cs-CZ" sz="2800" dirty="0"/>
          </a:p>
          <a:p>
            <a:r>
              <a:rPr lang="cs-CZ" sz="2800" dirty="0"/>
              <a:t>Bude online zde:</a:t>
            </a:r>
          </a:p>
          <a:p>
            <a:pPr marL="0" indent="0">
              <a:buNone/>
            </a:pPr>
            <a:r>
              <a:rPr lang="cs-CZ" sz="2800" dirty="0"/>
              <a:t>   </a:t>
            </a:r>
            <a:r>
              <a:rPr lang="en-US" sz="2800" dirty="0"/>
              <a:t>https://web-4-school.netlify.app/projects/</a:t>
            </a:r>
            <a:r>
              <a:rPr lang="cs-CZ" sz="2800" dirty="0">
                <a:solidFill>
                  <a:srgbClr val="FF0000"/>
                </a:solidFill>
              </a:rPr>
              <a:t>XXX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1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rgbClr val="FFFFFF"/>
                </a:solidFill>
              </a:rPr>
              <a:t>Dotazy?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pPr algn="ctr"/>
            <a:r>
              <a:rPr lang="cs-CZ" sz="1700" dirty="0">
                <a:hlinkClick r:id="rId3"/>
              </a:rPr>
              <a:t>alois.seckar@gmail.com</a:t>
            </a:r>
            <a:r>
              <a:rPr lang="cs-CZ" sz="1700" dirty="0"/>
              <a:t> </a:t>
            </a:r>
          </a:p>
          <a:p>
            <a:pPr algn="ctr"/>
            <a:endParaRPr lang="en-US" sz="1700" dirty="0">
              <a:solidFill>
                <a:schemeClr val="bg2"/>
              </a:solidFill>
            </a:endParaRPr>
          </a:p>
          <a:p>
            <a:pPr algn="ctr"/>
            <a:endParaRPr lang="en-US" sz="1700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22</TotalTime>
  <Words>118</Words>
  <Application>Microsoft Office PowerPoint</Application>
  <PresentationFormat>Widescreen</PresentationFormat>
  <Paragraphs>29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Základy tvorby webových stránek</vt:lpstr>
      <vt:lpstr>Kdo za vámi přijel?</vt:lpstr>
      <vt:lpstr>CO si budeme ukazovat?</vt:lpstr>
      <vt:lpstr>Kde se dozvědět víc?</vt:lpstr>
      <vt:lpstr>Na čem budeme pracovat?</vt:lpstr>
      <vt:lpstr>Dotazy?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tvorby webových stránek</dc:title>
  <dc:creator>Alois Seckar</dc:creator>
  <cp:lastModifiedBy>Alois Seckar</cp:lastModifiedBy>
  <cp:revision>5</cp:revision>
  <dcterms:created xsi:type="dcterms:W3CDTF">2023-05-28T21:01:13Z</dcterms:created>
  <dcterms:modified xsi:type="dcterms:W3CDTF">2023-05-28T21:31:48Z</dcterms:modified>
</cp:coreProperties>
</file>