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39" y="5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363A-EC66-4B45-9AAF-10B5022D2C93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36E0-DBF9-41D1-B603-785FB4F44F7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6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363A-EC66-4B45-9AAF-10B5022D2C93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36E0-DBF9-41D1-B603-785FB4F44F7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0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363A-EC66-4B45-9AAF-10B5022D2C93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36E0-DBF9-41D1-B603-785FB4F44F7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6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363A-EC66-4B45-9AAF-10B5022D2C93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36E0-DBF9-41D1-B603-785FB4F44F7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7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363A-EC66-4B45-9AAF-10B5022D2C93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36E0-DBF9-41D1-B603-785FB4F44F7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2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363A-EC66-4B45-9AAF-10B5022D2C93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36E0-DBF9-41D1-B603-785FB4F44F7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2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dirty="0" smtClean="0"/>
              <a:t>Modifica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363A-EC66-4B45-9AAF-10B5022D2C93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36E0-DBF9-41D1-B603-785FB4F44F7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0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363A-EC66-4B45-9AAF-10B5022D2C93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36E0-DBF9-41D1-B603-785FB4F44F7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5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363A-EC66-4B45-9AAF-10B5022D2C93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36E0-DBF9-41D1-B603-785FB4F44F7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9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363A-EC66-4B45-9AAF-10B5022D2C93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36E0-DBF9-41D1-B603-785FB4F44F7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2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363A-EC66-4B45-9AAF-10B5022D2C93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36E0-DBF9-41D1-B603-785FB4F44F7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0363A-EC66-4B45-9AAF-10B5022D2C93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D36E0-DBF9-41D1-B603-785FB4F44F7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5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-769747"/>
            <a:ext cx="9144000" cy="23876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Jellyfish Box</a:t>
            </a:r>
            <a:endParaRPr lang="en-US" sz="6000" dirty="0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ottotitolo 3"/>
          <p:cNvSpPr>
            <a:spLocks noGrp="1"/>
          </p:cNvSpPr>
          <p:nvPr>
            <p:ph type="subTitle" idx="1"/>
          </p:nvPr>
        </p:nvSpPr>
        <p:spPr>
          <a:xfrm>
            <a:off x="1524000" y="5290168"/>
            <a:ext cx="9144000" cy="1655762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</a:rPr>
              <a:t>Davide, Federica, Luigi,</a:t>
            </a:r>
          </a:p>
          <a:p>
            <a:r>
              <a:rPr lang="en-US" sz="2600" dirty="0" smtClean="0">
                <a:solidFill>
                  <a:srgbClr val="002060"/>
                </a:solidFill>
              </a:rPr>
              <a:t>Marco, Stefano</a:t>
            </a:r>
            <a:endParaRPr lang="en-US" sz="2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2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Storia</a:t>
            </a:r>
            <a:endParaRPr lang="en-US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5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3418966"/>
            <a:ext cx="10515600" cy="28527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ln w="12700">
                  <a:solidFill>
                    <a:schemeClr val="bg1"/>
                  </a:solidFill>
                </a:ln>
                <a:solidFill>
                  <a:schemeClr val="accent5"/>
                </a:solidFill>
              </a:rPr>
              <a:t>Creative Process</a:t>
            </a:r>
          </a:p>
        </p:txBody>
      </p:sp>
    </p:spTree>
    <p:extLst>
      <p:ext uri="{BB962C8B-B14F-4D97-AF65-F5344CB8AC3E}">
        <p14:creationId xmlns:p14="http://schemas.microsoft.com/office/powerpoint/2010/main" val="376667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3418966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n w="12700">
                  <a:solidFill>
                    <a:schemeClr val="bg1"/>
                  </a:solidFill>
                </a:ln>
                <a:solidFill>
                  <a:schemeClr val="accent5"/>
                </a:solidFill>
              </a:rPr>
              <a:t>Tech Challenges</a:t>
            </a:r>
            <a:endParaRPr lang="en-US" dirty="0">
              <a:ln w="12700">
                <a:solidFill>
                  <a:schemeClr val="bg1"/>
                </a:solidFill>
              </a:ln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8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zato 2">
      <a:majorFont>
        <a:latin typeface="Planet N"/>
        <a:ea typeface=""/>
        <a:cs typeface=""/>
      </a:majorFont>
      <a:minorFont>
        <a:latin typeface="Planet 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17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8" baseType="lpstr">
      <vt:lpstr>Arial</vt:lpstr>
      <vt:lpstr>Planet N</vt:lpstr>
      <vt:lpstr>Tema di Office</vt:lpstr>
      <vt:lpstr>Jellyfish Box</vt:lpstr>
      <vt:lpstr>Storia</vt:lpstr>
      <vt:lpstr>Video</vt:lpstr>
      <vt:lpstr>Creative Process</vt:lpstr>
      <vt:lpstr>Tech Challenges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Stefano Germano</dc:creator>
  <cp:lastModifiedBy>Stefano Germano</cp:lastModifiedBy>
  <cp:revision>6</cp:revision>
  <dcterms:created xsi:type="dcterms:W3CDTF">2017-01-22T11:39:23Z</dcterms:created>
  <dcterms:modified xsi:type="dcterms:W3CDTF">2017-01-22T13:44:53Z</dcterms:modified>
</cp:coreProperties>
</file>