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1"/>
  </p:notesMasterIdLst>
  <p:sldIdLst>
    <p:sldId id="404" r:id="rId2"/>
    <p:sldId id="405" r:id="rId3"/>
    <p:sldId id="406" r:id="rId4"/>
    <p:sldId id="407" r:id="rId5"/>
    <p:sldId id="408" r:id="rId6"/>
    <p:sldId id="418" r:id="rId7"/>
    <p:sldId id="419" r:id="rId8"/>
    <p:sldId id="420" r:id="rId9"/>
    <p:sldId id="422" r:id="rId10"/>
    <p:sldId id="409" r:id="rId11"/>
    <p:sldId id="410" r:id="rId12"/>
    <p:sldId id="411" r:id="rId13"/>
    <p:sldId id="412" r:id="rId14"/>
    <p:sldId id="415" r:id="rId15"/>
    <p:sldId id="416" r:id="rId16"/>
    <p:sldId id="417" r:id="rId17"/>
    <p:sldId id="421" r:id="rId18"/>
    <p:sldId id="413" r:id="rId19"/>
    <p:sldId id="41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7FC98A5-BF79-4833-9786-C0E22A19E6BF}"/>
    <pc:docChg chg="custSel addSld modSld">
      <pc:chgData name="Salil Batra" userId="4d97008808f91814" providerId="LiveId" clId="{E7FC98A5-BF79-4833-9786-C0E22A19E6BF}" dt="2022-03-27T16:56:32.309" v="188" actId="20577"/>
      <pc:docMkLst>
        <pc:docMk/>
      </pc:docMkLst>
      <pc:sldChg chg="addSp delSp modSp new mod modClrScheme chgLayout modNotesTx">
        <pc:chgData name="Salil Batra" userId="4d97008808f91814" providerId="LiveId" clId="{E7FC98A5-BF79-4833-9786-C0E22A19E6BF}" dt="2022-03-27T16:23:19.185" v="56" actId="20577"/>
        <pc:sldMkLst>
          <pc:docMk/>
          <pc:sldMk cId="4183161398" sldId="416"/>
        </pc:sldMkLst>
        <pc:spChg chg="mod ord">
          <ac:chgData name="Salil Batra" userId="4d97008808f91814" providerId="LiveId" clId="{E7FC98A5-BF79-4833-9786-C0E22A19E6BF}" dt="2022-03-27T16:20:51.267" v="26" actId="255"/>
          <ac:spMkLst>
            <pc:docMk/>
            <pc:sldMk cId="4183161398" sldId="416"/>
            <ac:spMk id="2" creationId="{D19828C6-A632-43B4-94C4-4F40F2BA82F7}"/>
          </ac:spMkLst>
        </pc:spChg>
        <pc:spChg chg="del mod ord">
          <ac:chgData name="Salil Batra" userId="4d97008808f91814" providerId="LiveId" clId="{E7FC98A5-BF79-4833-9786-C0E22A19E6BF}" dt="2022-03-27T16:20:23.891" v="3" actId="700"/>
          <ac:spMkLst>
            <pc:docMk/>
            <pc:sldMk cId="4183161398" sldId="416"/>
            <ac:spMk id="3" creationId="{1F447006-9E1E-44CE-A7DE-95CF83263C93}"/>
          </ac:spMkLst>
        </pc:spChg>
        <pc:spChg chg="add mod ord">
          <ac:chgData name="Salil Batra" userId="4d97008808f91814" providerId="LiveId" clId="{E7FC98A5-BF79-4833-9786-C0E22A19E6BF}" dt="2022-03-27T16:22:03.106" v="52" actId="115"/>
          <ac:spMkLst>
            <pc:docMk/>
            <pc:sldMk cId="4183161398" sldId="416"/>
            <ac:spMk id="4" creationId="{F79D0C0C-48C8-4ACC-AA11-B55A5464CB0A}"/>
          </ac:spMkLst>
        </pc:spChg>
        <pc:spChg chg="add mod ord">
          <ac:chgData name="Salil Batra" userId="4d97008808f91814" providerId="LiveId" clId="{E7FC98A5-BF79-4833-9786-C0E22A19E6BF}" dt="2022-03-27T16:23:03.429" v="55" actId="255"/>
          <ac:spMkLst>
            <pc:docMk/>
            <pc:sldMk cId="4183161398" sldId="416"/>
            <ac:spMk id="5" creationId="{0E2A44FF-8D21-4CBB-A8D3-47F6B5997041}"/>
          </ac:spMkLst>
        </pc:spChg>
      </pc:sldChg>
      <pc:sldChg chg="modSp new mod modNotesTx">
        <pc:chgData name="Salil Batra" userId="4d97008808f91814" providerId="LiveId" clId="{E7FC98A5-BF79-4833-9786-C0E22A19E6BF}" dt="2022-03-27T16:26:08.709" v="82" actId="20577"/>
        <pc:sldMkLst>
          <pc:docMk/>
          <pc:sldMk cId="1150134940" sldId="417"/>
        </pc:sldMkLst>
        <pc:spChg chg="mod">
          <ac:chgData name="Salil Batra" userId="4d97008808f91814" providerId="LiveId" clId="{E7FC98A5-BF79-4833-9786-C0E22A19E6BF}" dt="2022-03-27T16:24:30.721" v="67" actId="20577"/>
          <ac:spMkLst>
            <pc:docMk/>
            <pc:sldMk cId="1150134940" sldId="417"/>
            <ac:spMk id="2" creationId="{AE1104EA-FB94-4479-9754-67ED93C5E861}"/>
          </ac:spMkLst>
        </pc:spChg>
        <pc:spChg chg="mod">
          <ac:chgData name="Salil Batra" userId="4d97008808f91814" providerId="LiveId" clId="{E7FC98A5-BF79-4833-9786-C0E22A19E6BF}" dt="2022-03-27T16:25:07.987" v="76" actId="14100"/>
          <ac:spMkLst>
            <pc:docMk/>
            <pc:sldMk cId="1150134940" sldId="417"/>
            <ac:spMk id="3" creationId="{CBE04421-9F38-46CB-9998-978D90928FC5}"/>
          </ac:spMkLst>
        </pc:spChg>
        <pc:spChg chg="mod">
          <ac:chgData name="Salil Batra" userId="4d97008808f91814" providerId="LiveId" clId="{E7FC98A5-BF79-4833-9786-C0E22A19E6BF}" dt="2022-03-27T16:25:58.237" v="81" actId="255"/>
          <ac:spMkLst>
            <pc:docMk/>
            <pc:sldMk cId="1150134940" sldId="417"/>
            <ac:spMk id="4" creationId="{E1020AC2-CB45-42C6-80EB-827F2FF93E9C}"/>
          </ac:spMkLst>
        </pc:spChg>
      </pc:sldChg>
      <pc:sldChg chg="addSp delSp modSp new mod modClrScheme chgLayout modNotesTx">
        <pc:chgData name="Salil Batra" userId="4d97008808f91814" providerId="LiveId" clId="{E7FC98A5-BF79-4833-9786-C0E22A19E6BF}" dt="2022-03-27T16:44:03.452" v="147" actId="20577"/>
        <pc:sldMkLst>
          <pc:docMk/>
          <pc:sldMk cId="1051313662" sldId="418"/>
        </pc:sldMkLst>
        <pc:spChg chg="del mod ord">
          <ac:chgData name="Salil Batra" userId="4d97008808f91814" providerId="LiveId" clId="{E7FC98A5-BF79-4833-9786-C0E22A19E6BF}" dt="2022-03-27T16:30:14.707" v="84" actId="700"/>
          <ac:spMkLst>
            <pc:docMk/>
            <pc:sldMk cId="1051313662" sldId="418"/>
            <ac:spMk id="2" creationId="{F29AF55F-6A35-422C-B067-9A82F481EE70}"/>
          </ac:spMkLst>
        </pc:spChg>
        <pc:spChg chg="del mod ord">
          <ac:chgData name="Salil Batra" userId="4d97008808f91814" providerId="LiveId" clId="{E7FC98A5-BF79-4833-9786-C0E22A19E6BF}" dt="2022-03-27T16:30:14.707" v="84" actId="700"/>
          <ac:spMkLst>
            <pc:docMk/>
            <pc:sldMk cId="1051313662" sldId="418"/>
            <ac:spMk id="3" creationId="{B0994717-D1ED-4641-95B1-C852ABC9CCF5}"/>
          </ac:spMkLst>
        </pc:spChg>
        <pc:spChg chg="del">
          <ac:chgData name="Salil Batra" userId="4d97008808f91814" providerId="LiveId" clId="{E7FC98A5-BF79-4833-9786-C0E22A19E6BF}" dt="2022-03-27T16:30:14.707" v="84" actId="700"/>
          <ac:spMkLst>
            <pc:docMk/>
            <pc:sldMk cId="1051313662" sldId="418"/>
            <ac:spMk id="4" creationId="{5111B04E-D08C-4DED-81D3-984B036AE7C6}"/>
          </ac:spMkLst>
        </pc:spChg>
        <pc:spChg chg="add mod ord">
          <ac:chgData name="Salil Batra" userId="4d97008808f91814" providerId="LiveId" clId="{E7FC98A5-BF79-4833-9786-C0E22A19E6BF}" dt="2022-03-27T16:44:03.452" v="147" actId="20577"/>
          <ac:spMkLst>
            <pc:docMk/>
            <pc:sldMk cId="1051313662" sldId="418"/>
            <ac:spMk id="5" creationId="{52D93E3F-04D9-46EA-B674-150C9C817677}"/>
          </ac:spMkLst>
        </pc:spChg>
        <pc:spChg chg="add mod ord">
          <ac:chgData name="Salil Batra" userId="4d97008808f91814" providerId="LiveId" clId="{E7FC98A5-BF79-4833-9786-C0E22A19E6BF}" dt="2022-03-27T16:30:41.721" v="111" actId="20577"/>
          <ac:spMkLst>
            <pc:docMk/>
            <pc:sldMk cId="1051313662" sldId="418"/>
            <ac:spMk id="6" creationId="{D6B1B457-579C-4C6C-9FD5-97580BA14A13}"/>
          </ac:spMkLst>
        </pc:spChg>
      </pc:sldChg>
      <pc:sldChg chg="modSp new mod modNotesTx">
        <pc:chgData name="Salil Batra" userId="4d97008808f91814" providerId="LiveId" clId="{E7FC98A5-BF79-4833-9786-C0E22A19E6BF}" dt="2022-03-27T16:33:07.559" v="119" actId="20577"/>
        <pc:sldMkLst>
          <pc:docMk/>
          <pc:sldMk cId="3316121556" sldId="419"/>
        </pc:sldMkLst>
        <pc:spChg chg="mod">
          <ac:chgData name="Salil Batra" userId="4d97008808f91814" providerId="LiveId" clId="{E7FC98A5-BF79-4833-9786-C0E22A19E6BF}" dt="2022-03-27T16:32:47.795" v="115" actId="20577"/>
          <ac:spMkLst>
            <pc:docMk/>
            <pc:sldMk cId="3316121556" sldId="419"/>
            <ac:spMk id="2" creationId="{1F315A95-C4F7-4076-9C36-ACCB2AB10FC4}"/>
          </ac:spMkLst>
        </pc:spChg>
        <pc:spChg chg="mod">
          <ac:chgData name="Salil Batra" userId="4d97008808f91814" providerId="LiveId" clId="{E7FC98A5-BF79-4833-9786-C0E22A19E6BF}" dt="2022-03-27T16:32:58.107" v="118" actId="255"/>
          <ac:spMkLst>
            <pc:docMk/>
            <pc:sldMk cId="3316121556" sldId="419"/>
            <ac:spMk id="3" creationId="{5DED95B0-1068-46E4-ADCE-86FE08BCDC1D}"/>
          </ac:spMkLst>
        </pc:spChg>
      </pc:sldChg>
      <pc:sldChg chg="modSp new mod modNotesTx">
        <pc:chgData name="Salil Batra" userId="4d97008808f91814" providerId="LiveId" clId="{E7FC98A5-BF79-4833-9786-C0E22A19E6BF}" dt="2022-03-27T16:34:55.007" v="127" actId="20577"/>
        <pc:sldMkLst>
          <pc:docMk/>
          <pc:sldMk cId="4145061667" sldId="420"/>
        </pc:sldMkLst>
        <pc:spChg chg="mod">
          <ac:chgData name="Salil Batra" userId="4d97008808f91814" providerId="LiveId" clId="{E7FC98A5-BF79-4833-9786-C0E22A19E6BF}" dt="2022-03-27T16:34:13.239" v="122" actId="20577"/>
          <ac:spMkLst>
            <pc:docMk/>
            <pc:sldMk cId="4145061667" sldId="420"/>
            <ac:spMk id="2" creationId="{8A838967-26A7-480C-9B94-3D43989CECCC}"/>
          </ac:spMkLst>
        </pc:spChg>
        <pc:spChg chg="mod">
          <ac:chgData name="Salil Batra" userId="4d97008808f91814" providerId="LiveId" clId="{E7FC98A5-BF79-4833-9786-C0E22A19E6BF}" dt="2022-03-27T16:34:49.306" v="126" actId="20577"/>
          <ac:spMkLst>
            <pc:docMk/>
            <pc:sldMk cId="4145061667" sldId="420"/>
            <ac:spMk id="3" creationId="{E37391A8-0A6B-4606-A8B5-54828EA4545E}"/>
          </ac:spMkLst>
        </pc:spChg>
      </pc:sldChg>
      <pc:sldChg chg="addSp delSp modSp new mod modClrScheme chgLayout modNotesTx">
        <pc:chgData name="Salil Batra" userId="4d97008808f91814" providerId="LiveId" clId="{E7FC98A5-BF79-4833-9786-C0E22A19E6BF}" dt="2022-03-27T16:38:08.705" v="142" actId="20577"/>
        <pc:sldMkLst>
          <pc:docMk/>
          <pc:sldMk cId="927375148" sldId="421"/>
        </pc:sldMkLst>
        <pc:spChg chg="del mod ord">
          <ac:chgData name="Salil Batra" userId="4d97008808f91814" providerId="LiveId" clId="{E7FC98A5-BF79-4833-9786-C0E22A19E6BF}" dt="2022-03-27T16:37:37.990" v="129" actId="700"/>
          <ac:spMkLst>
            <pc:docMk/>
            <pc:sldMk cId="927375148" sldId="421"/>
            <ac:spMk id="2" creationId="{4917A21E-AE39-4498-9B8A-0DF79560EA21}"/>
          </ac:spMkLst>
        </pc:spChg>
        <pc:spChg chg="del mod ord">
          <ac:chgData name="Salil Batra" userId="4d97008808f91814" providerId="LiveId" clId="{E7FC98A5-BF79-4833-9786-C0E22A19E6BF}" dt="2022-03-27T16:37:37.990" v="129" actId="700"/>
          <ac:spMkLst>
            <pc:docMk/>
            <pc:sldMk cId="927375148" sldId="421"/>
            <ac:spMk id="3" creationId="{A2E94A95-7277-4776-A89B-1495BCF7B3EA}"/>
          </ac:spMkLst>
        </pc:spChg>
        <pc:spChg chg="del">
          <ac:chgData name="Salil Batra" userId="4d97008808f91814" providerId="LiveId" clId="{E7FC98A5-BF79-4833-9786-C0E22A19E6BF}" dt="2022-03-27T16:37:37.990" v="129" actId="700"/>
          <ac:spMkLst>
            <pc:docMk/>
            <pc:sldMk cId="927375148" sldId="421"/>
            <ac:spMk id="4" creationId="{AA895C74-7D4A-4555-BE38-4632508F7F9D}"/>
          </ac:spMkLst>
        </pc:spChg>
        <pc:spChg chg="add mod ord">
          <ac:chgData name="Salil Batra" userId="4d97008808f91814" providerId="LiveId" clId="{E7FC98A5-BF79-4833-9786-C0E22A19E6BF}" dt="2022-03-27T16:37:41.822" v="137" actId="20577"/>
          <ac:spMkLst>
            <pc:docMk/>
            <pc:sldMk cId="927375148" sldId="421"/>
            <ac:spMk id="5" creationId="{DBE9AB16-8579-4F35-A967-A40CBCE7CA56}"/>
          </ac:spMkLst>
        </pc:spChg>
        <pc:spChg chg="add mod ord">
          <ac:chgData name="Salil Batra" userId="4d97008808f91814" providerId="LiveId" clId="{E7FC98A5-BF79-4833-9786-C0E22A19E6BF}" dt="2022-03-27T16:37:52.658" v="141" actId="2711"/>
          <ac:spMkLst>
            <pc:docMk/>
            <pc:sldMk cId="927375148" sldId="421"/>
            <ac:spMk id="6" creationId="{1D804634-70BC-4416-8DD1-3E5F2633E75D}"/>
          </ac:spMkLst>
        </pc:spChg>
      </pc:sldChg>
      <pc:sldChg chg="modSp new mod modNotesTx">
        <pc:chgData name="Salil Batra" userId="4d97008808f91814" providerId="LiveId" clId="{E7FC98A5-BF79-4833-9786-C0E22A19E6BF}" dt="2022-03-27T16:56:32.309" v="188" actId="20577"/>
        <pc:sldMkLst>
          <pc:docMk/>
          <pc:sldMk cId="1013571511" sldId="422"/>
        </pc:sldMkLst>
        <pc:spChg chg="mod">
          <ac:chgData name="Salil Batra" userId="4d97008808f91814" providerId="LiveId" clId="{E7FC98A5-BF79-4833-9786-C0E22A19E6BF}" dt="2022-03-27T16:55:58.635" v="158" actId="1076"/>
          <ac:spMkLst>
            <pc:docMk/>
            <pc:sldMk cId="1013571511" sldId="422"/>
            <ac:spMk id="2" creationId="{98406228-99BF-4EF6-919E-9D756B8CD51F}"/>
          </ac:spMkLst>
        </pc:spChg>
        <pc:spChg chg="mod">
          <ac:chgData name="Salil Batra" userId="4d97008808f91814" providerId="LiveId" clId="{E7FC98A5-BF79-4833-9786-C0E22A19E6BF}" dt="2022-03-27T16:56:20.585" v="187" actId="20577"/>
          <ac:spMkLst>
            <pc:docMk/>
            <pc:sldMk cId="1013571511" sldId="422"/>
            <ac:spMk id="3" creationId="{3FF9BF8D-205E-49B4-A0F6-CA63442E44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10/10/2023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6</a:t>
            </a:fld>
            <a:endParaRPr lang="en-IN" altLang="en-US"/>
          </a:p>
        </p:txBody>
      </p:sp>
    </p:spTree>
    <p:extLst>
      <p:ext uri="{BB962C8B-B14F-4D97-AF65-F5344CB8AC3E}">
        <p14:creationId xmlns:p14="http://schemas.microsoft.com/office/powerpoint/2010/main" val="305757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7</a:t>
            </a:fld>
            <a:endParaRPr lang="en-IN" altLang="en-US"/>
          </a:p>
        </p:txBody>
      </p:sp>
    </p:spTree>
    <p:extLst>
      <p:ext uri="{BB962C8B-B14F-4D97-AF65-F5344CB8AC3E}">
        <p14:creationId xmlns:p14="http://schemas.microsoft.com/office/powerpoint/2010/main" val="23621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a:t>
            </a:fld>
            <a:endParaRPr lang="en-IN" altLang="en-US"/>
          </a:p>
        </p:txBody>
      </p:sp>
    </p:spTree>
    <p:extLst>
      <p:ext uri="{BB962C8B-B14F-4D97-AF65-F5344CB8AC3E}">
        <p14:creationId xmlns:p14="http://schemas.microsoft.com/office/powerpoint/2010/main" val="152373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a:t>
            </a:r>
            <a:endParaRPr lang="en-IN" dirty="0"/>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9</a:t>
            </a:fld>
            <a:endParaRPr lang="en-IN" altLang="en-US"/>
          </a:p>
        </p:txBody>
      </p:sp>
    </p:spTree>
    <p:extLst>
      <p:ext uri="{BB962C8B-B14F-4D97-AF65-F5344CB8AC3E}">
        <p14:creationId xmlns:p14="http://schemas.microsoft.com/office/powerpoint/2010/main" val="117845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15</a:t>
            </a:fld>
            <a:endParaRPr lang="en-IN" altLang="en-US"/>
          </a:p>
        </p:txBody>
      </p:sp>
    </p:spTree>
    <p:extLst>
      <p:ext uri="{BB962C8B-B14F-4D97-AF65-F5344CB8AC3E}">
        <p14:creationId xmlns:p14="http://schemas.microsoft.com/office/powerpoint/2010/main" val="89306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16</a:t>
            </a:fld>
            <a:endParaRPr lang="en-IN" altLang="en-US"/>
          </a:p>
        </p:txBody>
      </p:sp>
    </p:spTree>
    <p:extLst>
      <p:ext uri="{BB962C8B-B14F-4D97-AF65-F5344CB8AC3E}">
        <p14:creationId xmlns:p14="http://schemas.microsoft.com/office/powerpoint/2010/main" val="415379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17</a:t>
            </a:fld>
            <a:endParaRPr lang="en-IN" altLang="en-US"/>
          </a:p>
        </p:txBody>
      </p:sp>
    </p:spTree>
    <p:extLst>
      <p:ext uri="{BB962C8B-B14F-4D97-AF65-F5344CB8AC3E}">
        <p14:creationId xmlns:p14="http://schemas.microsoft.com/office/powerpoint/2010/main" val="56573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chemeClr val="accent2">
                    <a:lumMod val="75000"/>
                  </a:schemeClr>
                </a:solidFill>
              </a:rPr>
              <a:t>INHERITANCE</a:t>
            </a:r>
          </a:p>
        </p:txBody>
      </p:sp>
      <p:sp>
        <p:nvSpPr>
          <p:cNvPr id="3075" name="Subtitle 2"/>
          <p:cNvSpPr>
            <a:spLocks noGrp="1"/>
          </p:cNvSpPr>
          <p:nvPr>
            <p:ph type="subTitle" idx="1"/>
          </p:nvPr>
        </p:nvSpPr>
        <p:spPr>
          <a:xfrm>
            <a:off x="1371600" y="3886200"/>
            <a:ext cx="6400800" cy="1752600"/>
          </a:xfrm>
        </p:spPr>
        <p:txBody>
          <a:bodyPr/>
          <a:lstStyle/>
          <a:p>
            <a:r>
              <a:rPr lang="en-US" altLang="en-US" b="1" dirty="0"/>
              <a:t>Order of execution of constructor and destructor during inheritance </a:t>
            </a:r>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600" dirty="0"/>
              <a:t>Order of execution of constructor and destructor during Multilevel inheritance</a:t>
            </a:r>
            <a:endParaRPr lang="en-IN" sz="1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295400"/>
            <a:ext cx="7519367" cy="5085927"/>
          </a:xfrm>
        </p:spPr>
      </p:pic>
    </p:spTree>
    <p:extLst>
      <p:ext uri="{BB962C8B-B14F-4D97-AF65-F5344CB8AC3E}">
        <p14:creationId xmlns:p14="http://schemas.microsoft.com/office/powerpoint/2010/main" val="1985684247"/>
      </p:ext>
    </p:extLst>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a:t>
            </a:r>
            <a:endParaRPr lang="en-IN" sz="2000" dirty="0"/>
          </a:p>
        </p:txBody>
      </p:sp>
      <p:sp>
        <p:nvSpPr>
          <p:cNvPr id="4" name="Content Placeholder 3"/>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x,y</a:t>
            </a:r>
            <a:r>
              <a:rPr lang="en-IN" sz="1400" dirty="0"/>
              <a:t>;</a:t>
            </a:r>
          </a:p>
          <a:p>
            <a:pPr marL="0" indent="0">
              <a:spcAft>
                <a:spcPts val="0"/>
              </a:spcAft>
              <a:buNone/>
            </a:pPr>
            <a:r>
              <a:rPr lang="en-IN" sz="1400" dirty="0"/>
              <a:t>public:</a:t>
            </a:r>
          </a:p>
          <a:p>
            <a:pPr marL="0" indent="0">
              <a:spcAft>
                <a:spcPts val="0"/>
              </a:spcAft>
              <a:buNone/>
            </a:pPr>
            <a:r>
              <a:rPr lang="en-IN" sz="1400" dirty="0"/>
              <a:t>A(</a:t>
            </a:r>
            <a:r>
              <a:rPr lang="en-IN" sz="1400" dirty="0" err="1"/>
              <a:t>int</a:t>
            </a:r>
            <a:r>
              <a:rPr lang="en-IN" sz="1400" dirty="0"/>
              <a:t> </a:t>
            </a:r>
            <a:r>
              <a:rPr lang="en-IN" sz="1400" dirty="0" err="1"/>
              <a:t>r,int</a:t>
            </a:r>
            <a:r>
              <a:rPr lang="en-IN" sz="1400" dirty="0"/>
              <a:t> s)</a:t>
            </a:r>
          </a:p>
          <a:p>
            <a:pPr marL="0" indent="0">
              <a:spcAft>
                <a:spcPts val="0"/>
              </a:spcAft>
              <a:buNone/>
            </a:pPr>
            <a:r>
              <a:rPr lang="en-IN" sz="1400" dirty="0"/>
              <a:t>{</a:t>
            </a:r>
          </a:p>
          <a:p>
            <a:pPr marL="0" indent="0">
              <a:spcAft>
                <a:spcPts val="0"/>
              </a:spcAft>
              <a:buNone/>
            </a:pPr>
            <a:r>
              <a:rPr lang="en-IN" sz="1400" dirty="0"/>
              <a:t>x=r;</a:t>
            </a:r>
          </a:p>
          <a:p>
            <a:pPr marL="0" indent="0">
              <a:spcAft>
                <a:spcPts val="0"/>
              </a:spcAft>
              <a:buNone/>
            </a:pPr>
            <a:r>
              <a:rPr lang="en-IN" sz="1400" dirty="0"/>
              <a:t>y=s;</a:t>
            </a:r>
          </a:p>
          <a:p>
            <a:pPr marL="0" indent="0">
              <a:spcAft>
                <a:spcPts val="0"/>
              </a:spcAft>
              <a:buNone/>
            </a:pPr>
            <a:r>
              <a:rPr lang="en-IN" sz="1400" dirty="0" err="1"/>
              <a:t>cout</a:t>
            </a:r>
            <a:r>
              <a:rPr lang="en-IN" sz="1400" dirty="0"/>
              <a:t>&lt;&lt;"\</a:t>
            </a:r>
            <a:r>
              <a:rPr lang="en-IN" sz="1400" dirty="0" err="1"/>
              <a:t>nCalling</a:t>
            </a:r>
            <a:r>
              <a:rPr lang="en-IN" sz="1400" dirty="0"/>
              <a:t> base class constructor:"&lt;&lt;x&lt;&lt;" "&lt;&lt;y;</a:t>
            </a:r>
          </a:p>
          <a:p>
            <a:pPr marL="0" indent="0">
              <a:spcAft>
                <a:spcPts val="0"/>
              </a:spcAft>
              <a:buNone/>
            </a:pPr>
            <a:r>
              <a:rPr lang="en-IN" sz="1400" dirty="0"/>
              <a:t>}</a:t>
            </a:r>
          </a:p>
          <a:p>
            <a:pPr marL="0" indent="0">
              <a:spcAft>
                <a:spcPts val="0"/>
              </a:spcAft>
              <a:buNone/>
            </a:pPr>
            <a:r>
              <a:rPr lang="en-IN" sz="1400" dirty="0"/>
              <a:t>~A()</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base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l,m</a:t>
            </a:r>
            <a:r>
              <a:rPr lang="en-IN" sz="1400" dirty="0"/>
              <a:t>;</a:t>
            </a:r>
          </a:p>
          <a:p>
            <a:pPr marL="0" indent="0">
              <a:spcAft>
                <a:spcPts val="0"/>
              </a:spcAft>
              <a:buNone/>
            </a:pPr>
            <a:r>
              <a:rPr lang="en-IN" sz="1400" dirty="0"/>
              <a:t>public:</a:t>
            </a:r>
          </a:p>
          <a:p>
            <a:pPr marL="0" indent="0">
              <a:spcAft>
                <a:spcPts val="0"/>
              </a:spcAft>
              <a:buNone/>
            </a:pPr>
            <a:r>
              <a:rPr lang="en-IN" sz="1400" dirty="0"/>
              <a:t>B(</a:t>
            </a:r>
            <a:r>
              <a:rPr lang="en-IN" sz="1400" dirty="0" err="1"/>
              <a:t>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s):A(</a:t>
            </a:r>
            <a:r>
              <a:rPr lang="en-IN" sz="1400" dirty="0" err="1"/>
              <a:t>r,s</a:t>
            </a:r>
            <a:r>
              <a:rPr lang="en-IN" sz="1400" dirty="0"/>
              <a:t>)</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a:t>m=q;</a:t>
            </a:r>
          </a:p>
          <a:p>
            <a:pPr marL="0" indent="0">
              <a:spcAft>
                <a:spcPts val="0"/>
              </a:spcAft>
              <a:buNone/>
            </a:pPr>
            <a:r>
              <a:rPr lang="en-IN" sz="1400" dirty="0" err="1"/>
              <a:t>cout</a:t>
            </a:r>
            <a:r>
              <a:rPr lang="en-IN" sz="1400" dirty="0"/>
              <a:t>&lt;&lt;"\</a:t>
            </a:r>
            <a:r>
              <a:rPr lang="en-IN" sz="1400" dirty="0" err="1"/>
              <a:t>nCalling</a:t>
            </a:r>
            <a:r>
              <a:rPr lang="en-IN" sz="1400" dirty="0"/>
              <a:t> derived class B constructor:"&lt;&lt;l&lt;&lt;" "&lt;&lt;m;</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B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2279256980"/>
      </p:ext>
    </p:extLst>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inheritance….Continued</a:t>
            </a:r>
            <a:endParaRPr lang="en-IN" sz="2000" dirty="0"/>
          </a:p>
        </p:txBody>
      </p:sp>
      <p:sp>
        <p:nvSpPr>
          <p:cNvPr id="4" name="Content Placeholder 3"/>
          <p:cNvSpPr>
            <a:spLocks noGrp="1"/>
          </p:cNvSpPr>
          <p:nvPr>
            <p:ph sz="half" idx="1"/>
          </p:nvPr>
        </p:nvSpPr>
        <p:spPr>
          <a:xfrm>
            <a:off x="498908" y="1340768"/>
            <a:ext cx="3983040" cy="5256584"/>
          </a:xfrm>
        </p:spPr>
        <p:txBody>
          <a:bodyPr/>
          <a:lstStyle/>
          <a:p>
            <a:pPr marL="0" indent="0">
              <a:spcAft>
                <a:spcPts val="0"/>
              </a:spcAft>
              <a:buNone/>
            </a:pPr>
            <a:r>
              <a:rPr lang="en-IN" sz="1400" dirty="0"/>
              <a:t>class C:public B</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n,m</a:t>
            </a:r>
            <a:r>
              <a:rPr lang="en-IN" sz="1400" dirty="0"/>
              <a:t>;</a:t>
            </a:r>
          </a:p>
          <a:p>
            <a:pPr marL="0" indent="0">
              <a:spcAft>
                <a:spcPts val="0"/>
              </a:spcAft>
              <a:buNone/>
            </a:pPr>
            <a:r>
              <a:rPr lang="en-IN" sz="1400" dirty="0"/>
              <a:t>public:</a:t>
            </a:r>
          </a:p>
          <a:p>
            <a:pPr marL="0" indent="0">
              <a:spcAft>
                <a:spcPts val="0"/>
              </a:spcAft>
              <a:buNone/>
            </a:pPr>
            <a:r>
              <a:rPr lang="en-IN" sz="1400" dirty="0"/>
              <a:t>C(</a:t>
            </a:r>
            <a:r>
              <a:rPr lang="en-IN" sz="1400" dirty="0" err="1"/>
              <a:t>int</a:t>
            </a:r>
            <a:r>
              <a:rPr lang="en-IN" sz="1400" dirty="0"/>
              <a:t> </a:t>
            </a:r>
            <a:r>
              <a:rPr lang="en-IN" sz="1400" dirty="0" err="1"/>
              <a:t>u,int</a:t>
            </a:r>
            <a:r>
              <a:rPr lang="en-IN" sz="1400" dirty="0"/>
              <a:t> </a:t>
            </a:r>
            <a:r>
              <a:rPr lang="en-IN" sz="1400" dirty="0" err="1"/>
              <a:t>v,int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s):B(</a:t>
            </a:r>
            <a:r>
              <a:rPr lang="en-IN" sz="1400" dirty="0" err="1"/>
              <a:t>p,q,r,s</a:t>
            </a:r>
            <a:r>
              <a:rPr lang="en-IN" sz="1400" dirty="0"/>
              <a:t>)</a:t>
            </a:r>
          </a:p>
          <a:p>
            <a:pPr marL="0" indent="0">
              <a:spcAft>
                <a:spcPts val="0"/>
              </a:spcAft>
              <a:buNone/>
            </a:pPr>
            <a:r>
              <a:rPr lang="en-IN" sz="1400" dirty="0"/>
              <a:t>{</a:t>
            </a:r>
          </a:p>
          <a:p>
            <a:pPr marL="0" indent="0">
              <a:spcAft>
                <a:spcPts val="0"/>
              </a:spcAft>
              <a:buNone/>
            </a:pPr>
            <a:r>
              <a:rPr lang="en-IN" sz="1400" dirty="0"/>
              <a:t>n=u;</a:t>
            </a:r>
          </a:p>
          <a:p>
            <a:pPr marL="0" indent="0">
              <a:spcAft>
                <a:spcPts val="0"/>
              </a:spcAft>
              <a:buNone/>
            </a:pPr>
            <a:r>
              <a:rPr lang="en-IN" sz="1400" dirty="0"/>
              <a:t>m=v;</a:t>
            </a:r>
          </a:p>
          <a:p>
            <a:pPr marL="0" indent="0">
              <a:spcAft>
                <a:spcPts val="0"/>
              </a:spcAft>
              <a:buNone/>
            </a:pPr>
            <a:r>
              <a:rPr lang="en-IN" sz="1400" dirty="0" err="1"/>
              <a:t>cout</a:t>
            </a:r>
            <a:r>
              <a:rPr lang="en-IN" sz="1400" dirty="0"/>
              <a:t>&lt;&lt;"\</a:t>
            </a:r>
            <a:r>
              <a:rPr lang="en-IN" sz="1400" dirty="0" err="1"/>
              <a:t>nCalling</a:t>
            </a:r>
            <a:r>
              <a:rPr lang="en-IN" sz="1400" dirty="0"/>
              <a:t> derived class C constructor with values:"&lt;&lt;n&lt;&lt;" "&lt;&lt;m;</a:t>
            </a:r>
          </a:p>
          <a:p>
            <a:pPr marL="0" indent="0">
              <a:spcAft>
                <a:spcPts val="0"/>
              </a:spcAft>
              <a:buNone/>
            </a:pPr>
            <a:r>
              <a:rPr lang="en-IN" sz="1400" dirty="0"/>
              <a:t>}</a:t>
            </a:r>
          </a:p>
          <a:p>
            <a:pPr marL="0" indent="0">
              <a:spcAft>
                <a:spcPts val="0"/>
              </a:spcAft>
              <a:buNone/>
            </a:pPr>
            <a:r>
              <a:rPr lang="en-IN" sz="1400" dirty="0"/>
              <a:t>~C()</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C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C obj1(1,2,3,4,5,6);</a:t>
            </a:r>
          </a:p>
          <a:p>
            <a:pPr marL="0" indent="0">
              <a:spcAft>
                <a:spcPts val="0"/>
              </a:spcAft>
              <a:buNone/>
            </a:pPr>
            <a:r>
              <a:rPr lang="en-IN" sz="1400" dirty="0"/>
              <a:t>return 0;</a:t>
            </a:r>
          </a:p>
          <a:p>
            <a:pPr marL="0" indent="0">
              <a:spcAft>
                <a:spcPts val="0"/>
              </a:spcAft>
              <a:buNone/>
            </a:pPr>
            <a:r>
              <a:rPr lang="en-IN" sz="1400" dirty="0"/>
              <a:t>}</a:t>
            </a:r>
          </a:p>
          <a:p>
            <a:endParaRPr lang="en-IN" sz="1400" dirty="0"/>
          </a:p>
        </p:txBody>
      </p:sp>
      <p:sp>
        <p:nvSpPr>
          <p:cNvPr id="5" name="Content Placeholder 4"/>
          <p:cNvSpPr>
            <a:spLocks noGrp="1"/>
          </p:cNvSpPr>
          <p:nvPr>
            <p:ph sz="half" idx="2"/>
          </p:nvPr>
        </p:nvSpPr>
        <p:spPr>
          <a:xfrm>
            <a:off x="4577760" y="1340768"/>
            <a:ext cx="3984480" cy="5256584"/>
          </a:xfrm>
        </p:spPr>
        <p:txBody>
          <a:bodyPr/>
          <a:lstStyle/>
          <a:p>
            <a:endParaRPr lang="en-IN" dirty="0"/>
          </a:p>
        </p:txBody>
      </p:sp>
    </p:spTree>
    <p:extLst>
      <p:ext uri="{BB962C8B-B14F-4D97-AF65-F5344CB8AC3E}">
        <p14:creationId xmlns:p14="http://schemas.microsoft.com/office/powerpoint/2010/main" val="4222120995"/>
      </p:ext>
    </p:extLst>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2" y="570306"/>
            <a:ext cx="8105775" cy="1022350"/>
          </a:xfrm>
        </p:spPr>
        <p:txBody>
          <a:bodyPr/>
          <a:lstStyle/>
          <a:p>
            <a:r>
              <a:rPr lang="en-US" altLang="en-US" sz="2000" dirty="0"/>
              <a:t>Order of execution of constructor and destructor during Multiple inheritance</a:t>
            </a:r>
            <a:endParaRPr lang="en-IN" sz="2000" dirty="0"/>
          </a:p>
        </p:txBody>
      </p:sp>
      <p:sp>
        <p:nvSpPr>
          <p:cNvPr id="5" name="Content Placeholder 4"/>
          <p:cNvSpPr>
            <a:spLocks noGrp="1"/>
          </p:cNvSpPr>
          <p:nvPr>
            <p:ph idx="1"/>
          </p:nvPr>
        </p:nvSpPr>
        <p:spPr/>
        <p:txBody>
          <a:bodyPr/>
          <a:lstStyle/>
          <a:p>
            <a:r>
              <a:rPr lang="en-IN" sz="1800" dirty="0"/>
              <a:t>Order of execution of constructor during multiple inheritance is dependent upon the order of derivation(or order of inheritance).</a:t>
            </a:r>
          </a:p>
          <a:p>
            <a:r>
              <a:rPr lang="en-IN" sz="1800" dirty="0"/>
              <a:t>Order of execution of destructor will be reverse as that of order of execution of constructor</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96952"/>
            <a:ext cx="8892479" cy="3861048"/>
          </a:xfrm>
          <a:prstGeom prst="rect">
            <a:avLst/>
          </a:prstGeom>
        </p:spPr>
      </p:pic>
    </p:spTree>
    <p:extLst>
      <p:ext uri="{BB962C8B-B14F-4D97-AF65-F5344CB8AC3E}">
        <p14:creationId xmlns:p14="http://schemas.microsoft.com/office/powerpoint/2010/main" val="2803525083"/>
      </p:ext>
    </p:extLst>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Multiple inheritance…continued…</a:t>
            </a:r>
            <a:endParaRPr lang="en-IN" sz="2400" dirty="0"/>
          </a:p>
        </p:txBody>
      </p:sp>
      <p:sp>
        <p:nvSpPr>
          <p:cNvPr id="3" name="Content Placeholder 2"/>
          <p:cNvSpPr>
            <a:spLocks noGrp="1"/>
          </p:cNvSpPr>
          <p:nvPr>
            <p:ph idx="1"/>
          </p:nvPr>
        </p:nvSpPr>
        <p:spPr>
          <a:xfrm>
            <a:off x="457200" y="1604963"/>
            <a:ext cx="8105775" cy="5253037"/>
          </a:xfrm>
        </p:spPr>
        <p:txBody>
          <a:bodyPr/>
          <a:lstStyle/>
          <a:p>
            <a:pPr marL="0" indent="0">
              <a:buNone/>
            </a:pPr>
            <a:r>
              <a:rPr lang="en-IN" sz="2400" dirty="0"/>
              <a:t>Class A:public B, virtual C </a:t>
            </a:r>
          </a:p>
          <a:p>
            <a:pPr marL="0" indent="0">
              <a:buNone/>
            </a:pPr>
            <a:r>
              <a:rPr lang="en-IN" sz="2400" dirty="0"/>
              <a:t>{ </a:t>
            </a:r>
          </a:p>
          <a:p>
            <a:pPr marL="0" indent="0">
              <a:buNone/>
            </a:pPr>
            <a:r>
              <a:rPr lang="en-IN" sz="2400" dirty="0"/>
              <a:t>};</a:t>
            </a:r>
          </a:p>
          <a:p>
            <a:pPr marL="0" indent="0">
              <a:buNone/>
            </a:pPr>
            <a:r>
              <a:rPr lang="en-IN" sz="2400" dirty="0"/>
              <a:t>Order of execution of constructor</a:t>
            </a:r>
          </a:p>
          <a:p>
            <a:pPr marL="0" indent="0">
              <a:buNone/>
            </a:pPr>
            <a:r>
              <a:rPr lang="en-IN" sz="2400" dirty="0"/>
              <a:t>//C() virtual base </a:t>
            </a:r>
          </a:p>
          <a:p>
            <a:pPr marL="0" indent="0">
              <a:buNone/>
            </a:pPr>
            <a:r>
              <a:rPr lang="en-IN" sz="2400" dirty="0"/>
              <a:t> //B() ordinary base </a:t>
            </a:r>
          </a:p>
          <a:p>
            <a:pPr marL="0" indent="0">
              <a:buNone/>
            </a:pPr>
            <a:r>
              <a:rPr lang="en-IN" sz="2400" dirty="0"/>
              <a:t>//A() derived </a:t>
            </a:r>
          </a:p>
          <a:p>
            <a:pPr marL="0" indent="0">
              <a:buNone/>
            </a:pPr>
            <a:r>
              <a:rPr lang="en-IN" sz="2400" dirty="0"/>
              <a:t>If one of the class is inherited in virtual mode, then constructor of that will be executed first and then order of inheritance will be followed and if both are derived in virtual mode, then order of inheritance will be </a:t>
            </a:r>
            <a:r>
              <a:rPr lang="en-IN" sz="2400"/>
              <a:t>followed(as usual)</a:t>
            </a:r>
            <a:endParaRPr lang="en-IN" sz="2400" dirty="0"/>
          </a:p>
        </p:txBody>
      </p:sp>
    </p:spTree>
    <p:extLst>
      <p:ext uri="{BB962C8B-B14F-4D97-AF65-F5344CB8AC3E}">
        <p14:creationId xmlns:p14="http://schemas.microsoft.com/office/powerpoint/2010/main" val="1761133546"/>
      </p:ext>
    </p:extLst>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28C6-A632-43B4-94C4-4F40F2BA82F7}"/>
              </a:ext>
            </a:extLst>
          </p:cNvPr>
          <p:cNvSpPr>
            <a:spLocks noGrp="1"/>
          </p:cNvSpPr>
          <p:nvPr>
            <p:ph type="title"/>
          </p:nvPr>
        </p:nvSpPr>
        <p:spPr>
          <a:xfrm>
            <a:off x="251520" y="116632"/>
            <a:ext cx="8105775" cy="360040"/>
          </a:xfrm>
        </p:spPr>
        <p:txBody>
          <a:bodyPr/>
          <a:lstStyle/>
          <a:p>
            <a:r>
              <a:rPr lang="en-IN" sz="3200" dirty="0"/>
              <a:t>Polling Questions</a:t>
            </a:r>
          </a:p>
        </p:txBody>
      </p:sp>
      <p:sp>
        <p:nvSpPr>
          <p:cNvPr id="4" name="Content Placeholder 3">
            <a:extLst>
              <a:ext uri="{FF2B5EF4-FFF2-40B4-BE49-F238E27FC236}">
                <a16:creationId xmlns:a16="http://schemas.microsoft.com/office/drawing/2014/main" id="{F79D0C0C-48C8-4ACC-AA11-B55A5464CB0A}"/>
              </a:ext>
            </a:extLst>
          </p:cNvPr>
          <p:cNvSpPr>
            <a:spLocks noGrp="1"/>
          </p:cNvSpPr>
          <p:nvPr>
            <p:ph sz="half" idx="1"/>
          </p:nvPr>
        </p:nvSpPr>
        <p:spPr>
          <a:xfrm>
            <a:off x="408515" y="494926"/>
            <a:ext cx="3983040" cy="6246441"/>
          </a:xfrm>
        </p:spPr>
        <p:txBody>
          <a:bodyPr/>
          <a:lstStyle/>
          <a:p>
            <a:pPr marL="0" indent="0">
              <a:spcAft>
                <a:spcPts val="0"/>
              </a:spcAft>
              <a:buNone/>
            </a:pPr>
            <a:r>
              <a:rPr lang="en-IN" sz="1400" b="1" u="sng" dirty="0"/>
              <a:t>//Output??</a:t>
            </a:r>
          </a:p>
          <a:p>
            <a:pPr marL="0" indent="0">
              <a:spcAft>
                <a:spcPts val="0"/>
              </a:spcAft>
              <a:buNone/>
            </a:pPr>
            <a:r>
              <a:rPr lang="en-IN" sz="1600" dirty="0"/>
              <a:t>#include&lt;iostream&gt;</a:t>
            </a:r>
          </a:p>
          <a:p>
            <a:pPr marL="0" indent="0">
              <a:spcAft>
                <a:spcPts val="0"/>
              </a:spcAft>
              <a:buNone/>
            </a:pPr>
            <a:r>
              <a:rPr lang="en-IN" sz="1600" dirty="0"/>
              <a:t>using namespace std;</a:t>
            </a:r>
          </a:p>
          <a:p>
            <a:pPr marL="0" indent="0">
              <a:spcAft>
                <a:spcPts val="0"/>
              </a:spcAft>
              <a:buNone/>
            </a:pPr>
            <a:r>
              <a:rPr lang="en-IN" sz="1600" dirty="0"/>
              <a:t>class Base1 {</a:t>
            </a:r>
          </a:p>
          <a:p>
            <a:pPr marL="0" indent="0">
              <a:spcAft>
                <a:spcPts val="0"/>
              </a:spcAft>
              <a:buNone/>
            </a:pPr>
            <a:r>
              <a:rPr lang="en-IN" sz="1600" dirty="0"/>
              <a:t> public:</a:t>
            </a:r>
          </a:p>
          <a:p>
            <a:pPr marL="0" indent="0">
              <a:spcAft>
                <a:spcPts val="0"/>
              </a:spcAft>
              <a:buNone/>
            </a:pPr>
            <a:r>
              <a:rPr lang="en-IN" sz="1600" dirty="0"/>
              <a:t>     Base1()</a:t>
            </a:r>
          </a:p>
          <a:p>
            <a:pPr marL="0" indent="0">
              <a:spcAft>
                <a:spcPts val="0"/>
              </a:spcAft>
              <a:buNone/>
            </a:pPr>
            <a:r>
              <a:rPr lang="en-IN" sz="1600" dirty="0"/>
              <a:t>     { </a:t>
            </a:r>
            <a:r>
              <a:rPr lang="en-IN" sz="1600" dirty="0" err="1"/>
              <a:t>cout</a:t>
            </a:r>
            <a:r>
              <a:rPr lang="en-IN" sz="1600" dirty="0"/>
              <a:t> &lt;&lt; " Base1's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Base2 {</a:t>
            </a:r>
          </a:p>
          <a:p>
            <a:pPr marL="0" indent="0">
              <a:spcAft>
                <a:spcPts val="0"/>
              </a:spcAft>
              <a:buNone/>
            </a:pPr>
            <a:r>
              <a:rPr lang="en-IN" sz="1600" dirty="0"/>
              <a:t> public:</a:t>
            </a:r>
          </a:p>
          <a:p>
            <a:pPr marL="0" indent="0">
              <a:spcAft>
                <a:spcPts val="0"/>
              </a:spcAft>
              <a:buNone/>
            </a:pPr>
            <a:r>
              <a:rPr lang="en-IN" sz="1600" dirty="0"/>
              <a:t>     Base2()</a:t>
            </a:r>
          </a:p>
          <a:p>
            <a:pPr marL="0" indent="0">
              <a:spcAft>
                <a:spcPts val="0"/>
              </a:spcAft>
              <a:buNone/>
            </a:pPr>
            <a:r>
              <a:rPr lang="en-IN" sz="1600" dirty="0"/>
              <a:t>     { </a:t>
            </a:r>
            <a:r>
              <a:rPr lang="en-IN" sz="1600" dirty="0" err="1"/>
              <a:t>cout</a:t>
            </a:r>
            <a:r>
              <a:rPr lang="en-IN" sz="1600" dirty="0"/>
              <a:t> &lt;&lt; "Base2's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Derived: public Base1, public Base2 {</a:t>
            </a:r>
          </a:p>
          <a:p>
            <a:pPr marL="0" indent="0">
              <a:spcAft>
                <a:spcPts val="0"/>
              </a:spcAft>
              <a:buNone/>
            </a:pPr>
            <a:r>
              <a:rPr lang="en-IN" sz="1600" dirty="0"/>
              <a:t>   public:</a:t>
            </a:r>
          </a:p>
          <a:p>
            <a:pPr marL="0" indent="0">
              <a:spcAft>
                <a:spcPts val="0"/>
              </a:spcAft>
              <a:buNone/>
            </a:pPr>
            <a:r>
              <a:rPr lang="en-IN" sz="1600" dirty="0"/>
              <a:t>     Derived()</a:t>
            </a:r>
          </a:p>
          <a:p>
            <a:pPr marL="0" indent="0">
              <a:spcAft>
                <a:spcPts val="0"/>
              </a:spcAft>
              <a:buNone/>
            </a:pPr>
            <a:r>
              <a:rPr lang="en-IN" sz="1600" dirty="0"/>
              <a:t>     {  </a:t>
            </a:r>
            <a:r>
              <a:rPr lang="en-IN" sz="1600" dirty="0" err="1"/>
              <a:t>cout</a:t>
            </a:r>
            <a:r>
              <a:rPr lang="en-IN" sz="1600" dirty="0"/>
              <a:t> &lt;&lt; "</a:t>
            </a:r>
            <a:r>
              <a:rPr lang="en-IN" sz="1600" dirty="0" err="1"/>
              <a:t>Derived's</a:t>
            </a:r>
            <a:r>
              <a:rPr lang="en-IN" sz="1600" dirty="0"/>
              <a:t>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a:t>
            </a:r>
          </a:p>
          <a:p>
            <a:pPr marL="0" indent="0">
              <a:spcAft>
                <a:spcPts val="0"/>
              </a:spcAft>
              <a:buNone/>
            </a:pPr>
            <a:r>
              <a:rPr lang="en-IN" sz="1600" dirty="0"/>
              <a:t>   return 0;</a:t>
            </a:r>
          </a:p>
          <a:p>
            <a:pPr marL="0" indent="0">
              <a:spcAft>
                <a:spcPts val="0"/>
              </a:spcAft>
              <a:buNone/>
            </a:pPr>
            <a:r>
              <a:rPr lang="en-IN" sz="1600" dirty="0"/>
              <a:t>}</a:t>
            </a:r>
          </a:p>
        </p:txBody>
      </p:sp>
      <p:sp>
        <p:nvSpPr>
          <p:cNvPr id="5" name="Content Placeholder 4">
            <a:extLst>
              <a:ext uri="{FF2B5EF4-FFF2-40B4-BE49-F238E27FC236}">
                <a16:creationId xmlns:a16="http://schemas.microsoft.com/office/drawing/2014/main" id="{0E2A44FF-8D21-4CBB-A8D3-47F6B5997041}"/>
              </a:ext>
            </a:extLst>
          </p:cNvPr>
          <p:cNvSpPr>
            <a:spLocks noGrp="1"/>
          </p:cNvSpPr>
          <p:nvPr>
            <p:ph sz="half" idx="2"/>
          </p:nvPr>
        </p:nvSpPr>
        <p:spPr>
          <a:xfrm>
            <a:off x="4577760" y="476672"/>
            <a:ext cx="3984480" cy="6264696"/>
          </a:xfrm>
        </p:spPr>
        <p:txBody>
          <a:bodyPr/>
          <a:lstStyle/>
          <a:p>
            <a:pPr marL="0" indent="0">
              <a:buNone/>
            </a:pPr>
            <a:r>
              <a:rPr lang="en-US" sz="1600" dirty="0"/>
              <a:t>A. Compiler Dependent</a:t>
            </a:r>
          </a:p>
          <a:p>
            <a:pPr marL="0" indent="0">
              <a:buNone/>
            </a:pPr>
            <a:r>
              <a:rPr lang="en-US" sz="1600" dirty="0"/>
              <a:t>B. Base1′s constructor called</a:t>
            </a:r>
          </a:p>
          <a:p>
            <a:pPr marL="0" indent="0">
              <a:buNone/>
            </a:pPr>
            <a:r>
              <a:rPr lang="en-US" sz="1600" dirty="0"/>
              <a:t>   Base2′s constructor called</a:t>
            </a:r>
          </a:p>
          <a:p>
            <a:pPr marL="0" indent="0">
              <a:buNone/>
            </a:pPr>
            <a:r>
              <a:rPr lang="en-US" sz="1600" dirty="0"/>
              <a:t>   </a:t>
            </a:r>
            <a:r>
              <a:rPr lang="en-US" sz="1600" dirty="0" err="1"/>
              <a:t>Derived’s</a:t>
            </a:r>
            <a:r>
              <a:rPr lang="en-US" sz="1600" dirty="0"/>
              <a:t> constructor called</a:t>
            </a:r>
          </a:p>
          <a:p>
            <a:pPr marL="0" indent="0">
              <a:buNone/>
            </a:pPr>
            <a:r>
              <a:rPr lang="en-US" sz="1600" dirty="0"/>
              <a:t>C. Base2′s constructor called</a:t>
            </a:r>
          </a:p>
          <a:p>
            <a:pPr marL="0" indent="0">
              <a:buNone/>
            </a:pPr>
            <a:r>
              <a:rPr lang="en-US" sz="1600" dirty="0"/>
              <a:t>   Base1′s constructor called</a:t>
            </a:r>
          </a:p>
          <a:p>
            <a:pPr marL="0" indent="0">
              <a:buNone/>
            </a:pPr>
            <a:r>
              <a:rPr lang="en-US" sz="1600" dirty="0"/>
              <a:t>   </a:t>
            </a:r>
            <a:r>
              <a:rPr lang="en-US" sz="1600" dirty="0" err="1"/>
              <a:t>Derived’s</a:t>
            </a:r>
            <a:r>
              <a:rPr lang="en-US" sz="1600" dirty="0"/>
              <a:t> constructor called</a:t>
            </a:r>
          </a:p>
          <a:p>
            <a:pPr marL="0" indent="0">
              <a:buNone/>
            </a:pPr>
            <a:r>
              <a:rPr lang="en-US" sz="1600" dirty="0"/>
              <a:t>D. Compiler Error</a:t>
            </a:r>
            <a:endParaRPr lang="en-IN" sz="1600" dirty="0"/>
          </a:p>
        </p:txBody>
      </p:sp>
    </p:spTree>
    <p:extLst>
      <p:ext uri="{BB962C8B-B14F-4D97-AF65-F5344CB8AC3E}">
        <p14:creationId xmlns:p14="http://schemas.microsoft.com/office/powerpoint/2010/main" val="4183161398"/>
      </p:ext>
    </p:extLst>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04EA-FB94-4479-9754-67ED93C5E861}"/>
              </a:ext>
            </a:extLst>
          </p:cNvPr>
          <p:cNvSpPr>
            <a:spLocks noGrp="1"/>
          </p:cNvSpPr>
          <p:nvPr>
            <p:ph type="title"/>
          </p:nvPr>
        </p:nvSpPr>
        <p:spPr>
          <a:xfrm>
            <a:off x="251520" y="44624"/>
            <a:ext cx="8105775" cy="360040"/>
          </a:xfrm>
        </p:spPr>
        <p:txBody>
          <a:bodyPr/>
          <a:lstStyle/>
          <a:p>
            <a:r>
              <a:rPr lang="en-IN" dirty="0"/>
              <a:t>Output??</a:t>
            </a:r>
          </a:p>
        </p:txBody>
      </p:sp>
      <p:sp>
        <p:nvSpPr>
          <p:cNvPr id="3" name="Content Placeholder 2">
            <a:extLst>
              <a:ext uri="{FF2B5EF4-FFF2-40B4-BE49-F238E27FC236}">
                <a16:creationId xmlns:a16="http://schemas.microsoft.com/office/drawing/2014/main" id="{CBE04421-9F38-46CB-9998-978D90928FC5}"/>
              </a:ext>
            </a:extLst>
          </p:cNvPr>
          <p:cNvSpPr>
            <a:spLocks noGrp="1"/>
          </p:cNvSpPr>
          <p:nvPr>
            <p:ph sz="half" idx="1"/>
          </p:nvPr>
        </p:nvSpPr>
        <p:spPr>
          <a:xfrm>
            <a:off x="456480" y="548680"/>
            <a:ext cx="4619575" cy="5688632"/>
          </a:xfrm>
        </p:spPr>
        <p:txBody>
          <a:bodyPr/>
          <a:lstStyle/>
          <a:p>
            <a:pPr marL="0" indent="0">
              <a:spcAft>
                <a:spcPts val="0"/>
              </a:spcAft>
              <a:buNone/>
            </a:pPr>
            <a:r>
              <a:rPr lang="en-IN" sz="1600" dirty="0"/>
              <a:t>//Output?</a:t>
            </a:r>
          </a:p>
          <a:p>
            <a:pPr marL="0" indent="0">
              <a:spcAft>
                <a:spcPts val="0"/>
              </a:spcAft>
              <a:buNone/>
            </a:pPr>
            <a:r>
              <a:rPr lang="en-IN" sz="1600" dirty="0"/>
              <a:t>#include &lt;iostream&gt;  </a:t>
            </a:r>
          </a:p>
          <a:p>
            <a:pPr marL="0" indent="0">
              <a:spcAft>
                <a:spcPts val="0"/>
              </a:spcAft>
              <a:buNone/>
            </a:pPr>
            <a:r>
              <a:rPr lang="en-IN" sz="1600" dirty="0"/>
              <a:t>using namespace std;</a:t>
            </a:r>
          </a:p>
          <a:p>
            <a:pPr marL="0" indent="0">
              <a:spcAft>
                <a:spcPts val="0"/>
              </a:spcAft>
              <a:buNone/>
            </a:pPr>
            <a:r>
              <a:rPr lang="en-IN" sz="1600" dirty="0"/>
              <a:t>class Base1 {</a:t>
            </a:r>
          </a:p>
          <a:p>
            <a:pPr marL="0" indent="0">
              <a:spcAft>
                <a:spcPts val="0"/>
              </a:spcAft>
              <a:buNone/>
            </a:pPr>
            <a:r>
              <a:rPr lang="en-IN" sz="1600" dirty="0"/>
              <a:t> public:</a:t>
            </a:r>
          </a:p>
          <a:p>
            <a:pPr marL="0" indent="0">
              <a:spcAft>
                <a:spcPts val="0"/>
              </a:spcAft>
              <a:buNone/>
            </a:pPr>
            <a:r>
              <a:rPr lang="en-IN" sz="1600" dirty="0"/>
              <a:t>     ~Base1()  { </a:t>
            </a:r>
            <a:r>
              <a:rPr lang="en-IN" sz="1600" dirty="0" err="1"/>
              <a:t>cout</a:t>
            </a:r>
            <a:r>
              <a:rPr lang="en-IN" sz="1600" dirty="0"/>
              <a:t> &lt;&lt; " Base1's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Base2 {</a:t>
            </a:r>
          </a:p>
          <a:p>
            <a:pPr marL="0" indent="0">
              <a:spcAft>
                <a:spcPts val="0"/>
              </a:spcAft>
              <a:buNone/>
            </a:pPr>
            <a:r>
              <a:rPr lang="en-IN" sz="1600" dirty="0"/>
              <a:t> public:</a:t>
            </a:r>
          </a:p>
          <a:p>
            <a:pPr marL="0" indent="0">
              <a:spcAft>
                <a:spcPts val="0"/>
              </a:spcAft>
              <a:buNone/>
            </a:pPr>
            <a:r>
              <a:rPr lang="en-IN" sz="1600" dirty="0"/>
              <a:t>     ~Base2()  { </a:t>
            </a:r>
            <a:r>
              <a:rPr lang="en-IN" sz="1600" dirty="0" err="1"/>
              <a:t>cout</a:t>
            </a:r>
            <a:r>
              <a:rPr lang="en-IN" sz="1600" dirty="0"/>
              <a:t> &lt;&lt; " Base2's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Derived: public Base1, public Base2 {</a:t>
            </a:r>
          </a:p>
          <a:p>
            <a:pPr marL="0" indent="0">
              <a:spcAft>
                <a:spcPts val="0"/>
              </a:spcAft>
              <a:buNone/>
            </a:pPr>
            <a:r>
              <a:rPr lang="en-IN" sz="1600" dirty="0"/>
              <a:t>   public:</a:t>
            </a:r>
          </a:p>
          <a:p>
            <a:pPr marL="0" indent="0">
              <a:spcAft>
                <a:spcPts val="0"/>
              </a:spcAft>
              <a:buNone/>
            </a:pPr>
            <a:r>
              <a:rPr lang="en-IN" sz="1600" dirty="0"/>
              <a:t>     ~Derived()  { </a:t>
            </a:r>
            <a:r>
              <a:rPr lang="en-IN" sz="1600" dirty="0" err="1"/>
              <a:t>cout</a:t>
            </a:r>
            <a:r>
              <a:rPr lang="en-IN" sz="1600" dirty="0"/>
              <a:t> &lt;&lt; " </a:t>
            </a:r>
            <a:r>
              <a:rPr lang="en-IN" sz="1600" dirty="0" err="1"/>
              <a:t>Derived's</a:t>
            </a:r>
            <a:r>
              <a:rPr lang="en-IN" sz="1600" dirty="0"/>
              <a:t>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a:t>
            </a:r>
          </a:p>
          <a:p>
            <a:pPr marL="0" indent="0">
              <a:spcAft>
                <a:spcPts val="0"/>
              </a:spcAft>
              <a:buNone/>
            </a:pPr>
            <a:r>
              <a:rPr lang="en-IN" sz="1600" dirty="0"/>
              <a:t>   return 0;</a:t>
            </a:r>
          </a:p>
          <a:p>
            <a:pPr marL="0" indent="0">
              <a:spcAft>
                <a:spcPts val="0"/>
              </a:spcAft>
              <a:buNone/>
            </a:pPr>
            <a:r>
              <a:rPr lang="en-IN" sz="1600" dirty="0"/>
              <a:t>}</a:t>
            </a:r>
          </a:p>
        </p:txBody>
      </p:sp>
      <p:sp>
        <p:nvSpPr>
          <p:cNvPr id="4" name="Content Placeholder 3">
            <a:extLst>
              <a:ext uri="{FF2B5EF4-FFF2-40B4-BE49-F238E27FC236}">
                <a16:creationId xmlns:a16="http://schemas.microsoft.com/office/drawing/2014/main" id="{E1020AC2-CB45-42C6-80EB-827F2FF93E9C}"/>
              </a:ext>
            </a:extLst>
          </p:cNvPr>
          <p:cNvSpPr>
            <a:spLocks noGrp="1"/>
          </p:cNvSpPr>
          <p:nvPr>
            <p:ph sz="half" idx="2"/>
          </p:nvPr>
        </p:nvSpPr>
        <p:spPr>
          <a:xfrm>
            <a:off x="5364088" y="548680"/>
            <a:ext cx="3198152" cy="5459631"/>
          </a:xfrm>
        </p:spPr>
        <p:txBody>
          <a:bodyPr/>
          <a:lstStyle/>
          <a:p>
            <a:pPr marL="0" indent="0">
              <a:buNone/>
            </a:pPr>
            <a:r>
              <a:rPr lang="en-IN" sz="1600" dirty="0"/>
              <a:t>A. Base1's destructor</a:t>
            </a:r>
          </a:p>
          <a:p>
            <a:pPr marL="0" indent="0">
              <a:buNone/>
            </a:pPr>
            <a:r>
              <a:rPr lang="en-IN" sz="1600" dirty="0"/>
              <a:t>   Base2's destructor</a:t>
            </a:r>
          </a:p>
          <a:p>
            <a:pPr marL="0" indent="0">
              <a:buNone/>
            </a:pPr>
            <a:r>
              <a:rPr lang="en-IN" sz="1600" dirty="0"/>
              <a:t>   </a:t>
            </a:r>
            <a:r>
              <a:rPr lang="en-IN" sz="1600" dirty="0" err="1"/>
              <a:t>Derived's</a:t>
            </a:r>
            <a:r>
              <a:rPr lang="en-IN" sz="1600" dirty="0"/>
              <a:t> destructor</a:t>
            </a:r>
          </a:p>
          <a:p>
            <a:pPr marL="0" indent="0">
              <a:buNone/>
            </a:pPr>
            <a:r>
              <a:rPr lang="en-IN" sz="1600" dirty="0"/>
              <a:t>B. </a:t>
            </a:r>
            <a:r>
              <a:rPr lang="en-IN" sz="1600" dirty="0" err="1"/>
              <a:t>Derived's</a:t>
            </a:r>
            <a:r>
              <a:rPr lang="en-IN" sz="1600" dirty="0"/>
              <a:t> destructor</a:t>
            </a:r>
          </a:p>
          <a:p>
            <a:pPr marL="0" indent="0">
              <a:buNone/>
            </a:pPr>
            <a:r>
              <a:rPr lang="en-IN" sz="1600" dirty="0"/>
              <a:t>   Base2's destructor</a:t>
            </a:r>
          </a:p>
          <a:p>
            <a:pPr marL="0" indent="0">
              <a:buNone/>
            </a:pPr>
            <a:r>
              <a:rPr lang="en-IN" sz="1600" dirty="0"/>
              <a:t>   Base1's destructor</a:t>
            </a:r>
          </a:p>
          <a:p>
            <a:pPr marL="0" indent="0">
              <a:buNone/>
            </a:pPr>
            <a:r>
              <a:rPr lang="en-IN" sz="1600" dirty="0"/>
              <a:t>C. </a:t>
            </a:r>
            <a:r>
              <a:rPr lang="en-IN" sz="1600" dirty="0" err="1"/>
              <a:t>Derived's</a:t>
            </a:r>
            <a:r>
              <a:rPr lang="en-IN" sz="1600" dirty="0"/>
              <a:t> destructor</a:t>
            </a:r>
          </a:p>
          <a:p>
            <a:pPr marL="0" indent="0">
              <a:buNone/>
            </a:pPr>
            <a:r>
              <a:rPr lang="en-IN" sz="1600" dirty="0"/>
              <a:t>D. Compiler Dependent</a:t>
            </a:r>
          </a:p>
        </p:txBody>
      </p:sp>
    </p:spTree>
    <p:extLst>
      <p:ext uri="{BB962C8B-B14F-4D97-AF65-F5344CB8AC3E}">
        <p14:creationId xmlns:p14="http://schemas.microsoft.com/office/powerpoint/2010/main" val="1150134940"/>
      </p:ext>
    </p:extLst>
  </p:cSld>
  <p:clrMapOvr>
    <a:masterClrMapping/>
  </p:clrMapOvr>
  <p:transition advClick="0" advTm="214725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E9AB16-8579-4F35-A967-A40CBCE7CA56}"/>
              </a:ext>
            </a:extLst>
          </p:cNvPr>
          <p:cNvSpPr>
            <a:spLocks noGrp="1"/>
          </p:cNvSpPr>
          <p:nvPr>
            <p:ph type="title"/>
          </p:nvPr>
        </p:nvSpPr>
        <p:spPr/>
        <p:txBody>
          <a:bodyPr/>
          <a:lstStyle/>
          <a:p>
            <a:r>
              <a:rPr lang="en-IN" dirty="0"/>
              <a:t>Output??</a:t>
            </a:r>
          </a:p>
        </p:txBody>
      </p:sp>
      <p:sp>
        <p:nvSpPr>
          <p:cNvPr id="6" name="Content Placeholder 5">
            <a:extLst>
              <a:ext uri="{FF2B5EF4-FFF2-40B4-BE49-F238E27FC236}">
                <a16:creationId xmlns:a16="http://schemas.microsoft.com/office/drawing/2014/main" id="{1D804634-70BC-4416-8DD1-3E5F2633E75D}"/>
              </a:ext>
            </a:extLst>
          </p:cNvPr>
          <p:cNvSpPr>
            <a:spLocks noGrp="1"/>
          </p:cNvSpPr>
          <p:nvPr>
            <p:ph idx="1"/>
          </p:nvPr>
        </p:nvSpPr>
        <p:spPr/>
        <p:txBody>
          <a:bodyPr/>
          <a:lstStyle/>
          <a:p>
            <a:pPr marL="0" indent="0">
              <a:buNone/>
            </a:pPr>
            <a:r>
              <a:rPr lang="en-US" sz="1800" b="0" i="0" dirty="0">
                <a:solidFill>
                  <a:srgbClr val="000000"/>
                </a:solidFill>
                <a:effectLst/>
              </a:rPr>
              <a:t>What will be the order of execution of base class constructors in the following method of inheritance?</a:t>
            </a:r>
            <a:br>
              <a:rPr lang="en-US" sz="1800" dirty="0"/>
            </a:br>
            <a:r>
              <a:rPr lang="en-US" sz="1800" b="0" i="0" dirty="0">
                <a:solidFill>
                  <a:srgbClr val="000000"/>
                </a:solidFill>
                <a:effectLst/>
              </a:rPr>
              <a:t>class A: public B, virtual public C {….};</a:t>
            </a:r>
            <a:br>
              <a:rPr lang="en-US" sz="1800" dirty="0"/>
            </a:br>
            <a:r>
              <a:rPr lang="en-US" sz="1800" b="0" i="0" dirty="0">
                <a:solidFill>
                  <a:srgbClr val="000000"/>
                </a:solidFill>
                <a:effectLst/>
              </a:rPr>
              <a:t>A) B(); C(); A();</a:t>
            </a:r>
            <a:br>
              <a:rPr lang="en-US" sz="1800" dirty="0"/>
            </a:br>
            <a:r>
              <a:rPr lang="en-US" sz="1800" b="0" i="0" dirty="0">
                <a:solidFill>
                  <a:srgbClr val="000000"/>
                </a:solidFill>
                <a:effectLst/>
              </a:rPr>
              <a:t>B) C(); B(); A();</a:t>
            </a:r>
            <a:br>
              <a:rPr lang="en-US" sz="1800" dirty="0"/>
            </a:br>
            <a:r>
              <a:rPr lang="en-US" sz="1800" b="0" i="0" dirty="0">
                <a:solidFill>
                  <a:srgbClr val="000000"/>
                </a:solidFill>
                <a:effectLst/>
              </a:rPr>
              <a:t>C) A(); B(); C();</a:t>
            </a:r>
            <a:br>
              <a:rPr lang="en-US" sz="1800" dirty="0"/>
            </a:br>
            <a:r>
              <a:rPr lang="en-US" sz="1800" b="0" i="0" dirty="0">
                <a:solidFill>
                  <a:srgbClr val="000000"/>
                </a:solidFill>
                <a:effectLst/>
              </a:rPr>
              <a:t>D) B(); A(); C();</a:t>
            </a:r>
            <a:endParaRPr lang="en-IN" sz="1800" dirty="0"/>
          </a:p>
        </p:txBody>
      </p:sp>
    </p:spTree>
    <p:extLst>
      <p:ext uri="{BB962C8B-B14F-4D97-AF65-F5344CB8AC3E}">
        <p14:creationId xmlns:p14="http://schemas.microsoft.com/office/powerpoint/2010/main" val="927375148"/>
      </p:ext>
    </p:extLst>
  </p:cSld>
  <p:clrMapOvr>
    <a:masterClrMapping/>
  </p:clrMapOvr>
  <p:transition advClick="0" advTm="214725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Program-Order of execution of constructor and destructor during Multiple inheritance</a:t>
            </a:r>
            <a:endParaRPr lang="en-IN" sz="1800" dirty="0"/>
          </a:p>
        </p:txBody>
      </p:sp>
      <p:sp>
        <p:nvSpPr>
          <p:cNvPr id="4" name="Content Placeholder 3"/>
          <p:cNvSpPr>
            <a:spLocks noGrp="1"/>
          </p:cNvSpPr>
          <p:nvPr>
            <p:ph sz="half" idx="1"/>
          </p:nvPr>
        </p:nvSpPr>
        <p:spPr>
          <a:xfrm>
            <a:off x="456481" y="1412776"/>
            <a:ext cx="3983040" cy="5253672"/>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412776"/>
            <a:ext cx="3984480" cy="5688632"/>
          </a:xfrm>
        </p:spPr>
        <p:txBody>
          <a:bodyPr/>
          <a:lstStyle/>
          <a:p>
            <a:pPr marL="0" indent="0">
              <a:spcAft>
                <a:spcPts val="0"/>
              </a:spcAft>
              <a:buNone/>
            </a:pPr>
            <a:r>
              <a:rPr lang="en-IN" sz="1400" dirty="0"/>
              <a:t>class P:public </a:t>
            </a:r>
            <a:r>
              <a:rPr lang="en-IN" sz="1400" dirty="0" err="1"/>
              <a:t>M,public</a:t>
            </a:r>
            <a:r>
              <a:rPr lang="en-IN" sz="1400" dirty="0"/>
              <a:t> N</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a:t>
            </a:r>
            <a:r>
              <a:rPr lang="en-IN" sz="1400" dirty="0" err="1"/>
              <a:t>p,int</a:t>
            </a:r>
            <a:r>
              <a:rPr lang="en-IN" sz="1400" dirty="0"/>
              <a:t> </a:t>
            </a:r>
            <a:r>
              <a:rPr lang="en-IN" sz="1400" dirty="0" err="1"/>
              <a:t>q,int</a:t>
            </a:r>
            <a:r>
              <a:rPr lang="en-IN" sz="1400" dirty="0"/>
              <a:t> r):M(r),N(q)</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		void display()</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&lt;&lt;“\n”&lt;&lt;"m="&lt;&lt;m&lt;&lt;" "&lt;&lt;"n="&lt;&lt;n&lt;&lt;" "&lt;&lt;"l="&lt;&lt;l;</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P obj1(3,2,1);</a:t>
            </a:r>
          </a:p>
          <a:p>
            <a:pPr marL="0" indent="0">
              <a:spcAft>
                <a:spcPts val="0"/>
              </a:spcAft>
              <a:buNone/>
            </a:pPr>
            <a:r>
              <a:rPr lang="en-IN" sz="1400" dirty="0"/>
              <a:t>	obj1.display();</a:t>
            </a:r>
          </a:p>
          <a:p>
            <a:pPr marL="0" indent="0">
              <a:spcAft>
                <a:spcPts val="0"/>
              </a:spcAft>
              <a:buNone/>
            </a:pPr>
            <a:r>
              <a:rPr lang="en-IN" sz="1400" dirty="0"/>
              <a:t>	return 0;</a:t>
            </a:r>
          </a:p>
          <a:p>
            <a:pPr marL="0" indent="0">
              <a:spcAft>
                <a:spcPts val="0"/>
              </a:spcAft>
              <a:buNone/>
            </a:pPr>
            <a:r>
              <a:rPr lang="en-IN" sz="1400" dirty="0"/>
              <a:t>}</a:t>
            </a:r>
          </a:p>
          <a:p>
            <a:pPr marL="0" indent="0">
              <a:spcAft>
                <a:spcPts val="0"/>
              </a:spcAft>
              <a:buNone/>
            </a:pPr>
            <a:r>
              <a:rPr lang="en-IN" sz="1600" dirty="0"/>
              <a:t>Output:</a:t>
            </a:r>
          </a:p>
          <a:p>
            <a:pPr marL="0" indent="0">
              <a:spcAft>
                <a:spcPts val="0"/>
              </a:spcAft>
              <a:buNone/>
            </a:pPr>
            <a:r>
              <a:rPr lang="en-IN" sz="1600" dirty="0"/>
              <a:t>In M</a:t>
            </a:r>
          </a:p>
          <a:p>
            <a:pPr marL="0" indent="0">
              <a:spcAft>
                <a:spcPts val="0"/>
              </a:spcAft>
              <a:buNone/>
            </a:pPr>
            <a:r>
              <a:rPr lang="en-IN" sz="1600" dirty="0"/>
              <a:t>In N</a:t>
            </a:r>
          </a:p>
          <a:p>
            <a:pPr marL="0" indent="0">
              <a:spcAft>
                <a:spcPts val="0"/>
              </a:spcAft>
              <a:buNone/>
            </a:pPr>
            <a:r>
              <a:rPr lang="en-IN" sz="1600" dirty="0"/>
              <a:t>In P </a:t>
            </a:r>
          </a:p>
          <a:p>
            <a:pPr marL="0" indent="0">
              <a:spcAft>
                <a:spcPts val="0"/>
              </a:spcAft>
              <a:buNone/>
            </a:pPr>
            <a:r>
              <a:rPr lang="en-IN" sz="1600" dirty="0"/>
              <a:t>m=1 n=2 l=3 </a:t>
            </a:r>
          </a:p>
        </p:txBody>
      </p:sp>
    </p:spTree>
    <p:extLst>
      <p:ext uri="{BB962C8B-B14F-4D97-AF65-F5344CB8AC3E}">
        <p14:creationId xmlns:p14="http://schemas.microsoft.com/office/powerpoint/2010/main" val="3273227466"/>
      </p:ext>
    </p:extLst>
  </p:cSld>
  <p:clrMapOvr>
    <a:masterClrMapping/>
  </p:clrMapOvr>
  <p:transition advClick="0" advTm="214725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Order of execution of constructor and destructor during hierarchical inheritance</a:t>
            </a:r>
            <a:endParaRPr lang="en-IN" sz="1800" dirty="0"/>
          </a:p>
        </p:txBody>
      </p:sp>
      <p:sp>
        <p:nvSpPr>
          <p:cNvPr id="3" name="Content Placeholder 2"/>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N:public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y):M(y)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a:xfrm>
            <a:off x="4577760" y="1340768"/>
            <a:ext cx="3984480" cy="4667543"/>
          </a:xfrm>
        </p:spPr>
        <p:txBody>
          <a:bodyPr/>
          <a:lstStyle/>
          <a:p>
            <a:pPr marL="0" indent="0">
              <a:spcAft>
                <a:spcPts val="0"/>
              </a:spcAft>
              <a:buNone/>
            </a:pPr>
            <a:r>
              <a:rPr lang="en-IN" sz="1400" dirty="0"/>
              <a:t>class P:public M</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p):M(p)</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N obj1(1);//Output In </a:t>
            </a:r>
            <a:r>
              <a:rPr lang="en-IN" sz="1400" dirty="0" err="1"/>
              <a:t>M,In</a:t>
            </a:r>
            <a:r>
              <a:rPr lang="en-IN" sz="1400" dirty="0"/>
              <a:t> N</a:t>
            </a:r>
          </a:p>
          <a:p>
            <a:pPr marL="0" indent="0">
              <a:spcAft>
                <a:spcPts val="0"/>
              </a:spcAft>
              <a:buNone/>
            </a:pPr>
            <a:r>
              <a:rPr lang="en-IN" sz="1400" dirty="0"/>
              <a:t>	P obj2(2);//Output In </a:t>
            </a:r>
            <a:r>
              <a:rPr lang="en-IN" sz="1400" dirty="0" err="1"/>
              <a:t>M,In</a:t>
            </a:r>
            <a:r>
              <a:rPr lang="en-IN" sz="1400" dirty="0"/>
              <a:t> P</a:t>
            </a:r>
          </a:p>
          <a:p>
            <a:pPr marL="0" indent="0">
              <a:spcAft>
                <a:spcPts val="0"/>
              </a:spcAft>
              <a:buNone/>
            </a:pPr>
            <a:r>
              <a:rPr lang="en-IN" sz="1400" dirty="0"/>
              <a:t>	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941921228"/>
      </p:ext>
    </p:extLst>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05775" cy="1128290"/>
          </a:xfrm>
        </p:spPr>
        <p:txBody>
          <a:bodyPr/>
          <a:lstStyle/>
          <a:p>
            <a:r>
              <a:rPr lang="en-IN" sz="1800" b="1" dirty="0"/>
              <a:t>Basic points[</a:t>
            </a:r>
            <a:r>
              <a:rPr lang="en-US" altLang="en-US" sz="1800" b="1" dirty="0"/>
              <a:t>Order of execution of constructor and destructor during inheritance ]</a:t>
            </a:r>
            <a:endParaRPr lang="en-IN" sz="1800" b="1" dirty="0"/>
          </a:p>
        </p:txBody>
      </p:sp>
      <p:sp>
        <p:nvSpPr>
          <p:cNvPr id="3" name="Content Placeholder 2"/>
          <p:cNvSpPr>
            <a:spLocks noGrp="1"/>
          </p:cNvSpPr>
          <p:nvPr>
            <p:ph idx="1"/>
          </p:nvPr>
        </p:nvSpPr>
        <p:spPr/>
        <p:txBody>
          <a:bodyPr/>
          <a:lstStyle/>
          <a:p>
            <a:r>
              <a:rPr lang="en-IN" sz="2000" dirty="0"/>
              <a:t>If a constructor is defined in the base class and derived class, then on creating the object of derived class, base class constructor will be executed first, then derived class constructor will be called.</a:t>
            </a:r>
          </a:p>
          <a:p>
            <a:r>
              <a:rPr lang="en-IN" sz="2000" dirty="0"/>
              <a:t>Order of execution of destructor will be in reverse order as that of the order of execution of constructor</a:t>
            </a:r>
          </a:p>
          <a:p>
            <a:r>
              <a:rPr lang="en-IN" sz="2000" dirty="0"/>
              <a:t>If a base class is having default constructor, then it is optional for derived class to have a default constructor</a:t>
            </a:r>
          </a:p>
          <a:p>
            <a:r>
              <a:rPr lang="en-IN" sz="2000" dirty="0"/>
              <a:t>If a base class is having parameterized constructor, then it is mandatory for derived class to have a parameterized constructor which will pass the parameters to the base class constructor through initializer list.</a:t>
            </a:r>
          </a:p>
        </p:txBody>
      </p:sp>
    </p:spTree>
    <p:extLst>
      <p:ext uri="{BB962C8B-B14F-4D97-AF65-F5344CB8AC3E}">
        <p14:creationId xmlns:p14="http://schemas.microsoft.com/office/powerpoint/2010/main" val="1405867025"/>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Order of execution of constructor and destructor during single inheritance[Default constructor in both classes]</a:t>
            </a:r>
            <a:endParaRPr lang="en-IN" sz="2800" dirty="0"/>
          </a:p>
        </p:txBody>
      </p:sp>
      <p:sp>
        <p:nvSpPr>
          <p:cNvPr id="4" name="Content Placeholder 3"/>
          <p:cNvSpPr>
            <a:spLocks noGrp="1"/>
          </p:cNvSpPr>
          <p:nvPr>
            <p:ph sz="half" idx="1"/>
          </p:nvPr>
        </p:nvSpPr>
        <p:spPr>
          <a:xfrm>
            <a:off x="456481" y="1295400"/>
            <a:ext cx="3983040" cy="4712911"/>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default base class constructor";</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5" name="Content Placeholder 4"/>
          <p:cNvSpPr>
            <a:spLocks noGrp="1"/>
          </p:cNvSpPr>
          <p:nvPr>
            <p:ph sz="half" idx="2"/>
          </p:nvPr>
        </p:nvSpPr>
        <p:spPr>
          <a:xfrm>
            <a:off x="4577760" y="1295400"/>
            <a:ext cx="3984480" cy="5373960"/>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&lt;&lt;"\n Calling default derived constructor";</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b="1" dirty="0"/>
              <a:t>Output:</a:t>
            </a:r>
          </a:p>
          <a:p>
            <a:pPr marL="0" indent="0">
              <a:spcAft>
                <a:spcPts val="0"/>
              </a:spcAft>
              <a:buNone/>
            </a:pPr>
            <a:r>
              <a:rPr lang="en-IN" sz="1600" dirty="0"/>
              <a:t>Calling default base class constructor</a:t>
            </a:r>
          </a:p>
          <a:p>
            <a:pPr marL="0" indent="0">
              <a:spcAft>
                <a:spcPts val="0"/>
              </a:spcAft>
              <a:buNone/>
            </a:pPr>
            <a:r>
              <a:rPr lang="en-IN" sz="1600" dirty="0"/>
              <a:t>Calling default derived constructor</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endParaRPr lang="en-IN" dirty="0"/>
          </a:p>
        </p:txBody>
      </p:sp>
    </p:spTree>
    <p:extLst>
      <p:ext uri="{BB962C8B-B14F-4D97-AF65-F5344CB8AC3E}">
        <p14:creationId xmlns:p14="http://schemas.microsoft.com/office/powerpoint/2010/main" val="2763627061"/>
      </p:ext>
    </p:extLst>
  </p:cSld>
  <p:clrMapOvr>
    <a:masterClrMapping/>
  </p:clrMapOvr>
  <p:transition advClick="0" advTm="214725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single inheritance[Parameterized constructor in both classes]</a:t>
            </a:r>
            <a:endParaRPr lang="en-IN" sz="2400" dirty="0"/>
          </a:p>
        </p:txBody>
      </p:sp>
      <p:sp>
        <p:nvSpPr>
          <p:cNvPr id="3" name="Content Placeholder 2"/>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p:txBody>
      </p:sp>
      <p:sp>
        <p:nvSpPr>
          <p:cNvPr id="4" name="Content Placeholder 3"/>
          <p:cNvSpPr>
            <a:spLocks noGrp="1"/>
          </p:cNvSpPr>
          <p:nvPr>
            <p:ph sz="half" idx="2"/>
          </p:nvPr>
        </p:nvSpPr>
        <p:spPr>
          <a:xfrm>
            <a:off x="4577760" y="1124744"/>
            <a:ext cx="3984480" cy="5832648"/>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err="1"/>
              <a:t>int</a:t>
            </a:r>
            <a:r>
              <a:rPr lang="en-IN" sz="1600" dirty="0"/>
              <a:t> l;</a:t>
            </a:r>
          </a:p>
          <a:p>
            <a:pPr marL="0" indent="0">
              <a:spcAft>
                <a:spcPts val="0"/>
              </a:spcAft>
              <a:buNone/>
            </a:pPr>
            <a:r>
              <a:rPr lang="en-IN" sz="1600" dirty="0"/>
              <a:t>public:</a:t>
            </a:r>
          </a:p>
          <a:p>
            <a:pPr marL="0" indent="0">
              <a:spcAft>
                <a:spcPts val="0"/>
              </a:spcAft>
              <a:buNone/>
            </a:pPr>
            <a:r>
              <a:rPr lang="en-IN" sz="1600" dirty="0"/>
              <a:t>B(</a:t>
            </a:r>
            <a:r>
              <a:rPr lang="en-IN" sz="1600" dirty="0" err="1"/>
              <a:t>int</a:t>
            </a:r>
            <a:r>
              <a:rPr lang="en-IN" sz="1600" dirty="0"/>
              <a:t> p):A(p)</a:t>
            </a:r>
          </a:p>
          <a:p>
            <a:pPr marL="0" indent="0">
              <a:spcAft>
                <a:spcPts val="0"/>
              </a:spcAft>
              <a:buNone/>
            </a:pPr>
            <a:r>
              <a:rPr lang="en-IN" sz="1600" dirty="0"/>
              <a:t>{</a:t>
            </a:r>
          </a:p>
          <a:p>
            <a:pPr marL="0" indent="0">
              <a:spcAft>
                <a:spcPts val="0"/>
              </a:spcAft>
              <a:buNone/>
            </a:pPr>
            <a:r>
              <a:rPr lang="en-IN" sz="1600" dirty="0"/>
              <a:t>l=p;</a:t>
            </a:r>
          </a:p>
          <a:p>
            <a:pPr marL="0" indent="0">
              <a:spcAft>
                <a:spcPts val="0"/>
              </a:spcAft>
              <a:buNone/>
            </a:pPr>
            <a:r>
              <a:rPr lang="en-IN" sz="1600" dirty="0" err="1"/>
              <a:t>cout</a:t>
            </a:r>
            <a:r>
              <a:rPr lang="en-IN" sz="1600" dirty="0"/>
              <a:t>&lt;&lt;"\</a:t>
            </a:r>
            <a:r>
              <a:rPr lang="en-IN" sz="1600" dirty="0" err="1"/>
              <a:t>nCalling</a:t>
            </a:r>
            <a:r>
              <a:rPr lang="en-IN" sz="1600" dirty="0"/>
              <a:t> derived class parameterized:"&lt;&lt;l;</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obj2(1);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dirty="0"/>
              <a:t>Output:</a:t>
            </a:r>
          </a:p>
          <a:p>
            <a:pPr marL="0" indent="0">
              <a:spcAft>
                <a:spcPts val="0"/>
              </a:spcAft>
              <a:buNone/>
            </a:pPr>
            <a:r>
              <a:rPr lang="en-IN" sz="1600" dirty="0"/>
              <a:t>Calling base class parameterized 1</a:t>
            </a:r>
          </a:p>
          <a:p>
            <a:pPr marL="0" indent="0">
              <a:spcAft>
                <a:spcPts val="0"/>
              </a:spcAft>
              <a:buNone/>
            </a:pPr>
            <a:r>
              <a:rPr lang="en-IN" sz="1600" dirty="0"/>
              <a:t>Calling derived class parameterized: 1</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endParaRPr lang="en-IN" dirty="0"/>
          </a:p>
          <a:p>
            <a:endParaRPr lang="en-IN" dirty="0"/>
          </a:p>
        </p:txBody>
      </p:sp>
    </p:spTree>
    <p:extLst>
      <p:ext uri="{BB962C8B-B14F-4D97-AF65-F5344CB8AC3E}">
        <p14:creationId xmlns:p14="http://schemas.microsoft.com/office/powerpoint/2010/main" val="640117268"/>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800" dirty="0"/>
              <a:t>Order of execution of constructor and destructor during single inheritance[Parameterized and default constructor in both classes]</a:t>
            </a:r>
            <a:endParaRPr lang="en-IN" sz="1800" dirty="0"/>
          </a:p>
        </p:txBody>
      </p:sp>
      <p:sp>
        <p:nvSpPr>
          <p:cNvPr id="3" name="Content Placeholder 2"/>
          <p:cNvSpPr>
            <a:spLocks noGrp="1"/>
          </p:cNvSpPr>
          <p:nvPr>
            <p:ph sz="half" idx="1"/>
          </p:nvPr>
        </p:nvSpPr>
        <p:spPr>
          <a:xfrm>
            <a:off x="456481" y="1295400"/>
            <a:ext cx="3683471" cy="5229945"/>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default";</a:t>
            </a:r>
          </a:p>
          <a:p>
            <a:pPr marL="0" indent="0">
              <a:spcAft>
                <a:spcPts val="0"/>
              </a:spcAft>
              <a:buNone/>
            </a:pPr>
            <a:r>
              <a:rPr lang="en-IN" sz="1600" dirty="0"/>
              <a:t>}</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4" name="Content Placeholder 3"/>
          <p:cNvSpPr>
            <a:spLocks noGrp="1"/>
          </p:cNvSpPr>
          <p:nvPr>
            <p:ph sz="half" idx="2"/>
          </p:nvPr>
        </p:nvSpPr>
        <p:spPr>
          <a:xfrm>
            <a:off x="3995936" y="1295400"/>
            <a:ext cx="5148064" cy="522994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l;</a:t>
            </a:r>
          </a:p>
          <a:p>
            <a:pPr marL="0" indent="0">
              <a:spcAft>
                <a:spcPts val="0"/>
              </a:spcAft>
              <a:buNone/>
            </a:pPr>
            <a:r>
              <a:rPr lang="en-IN" sz="1400" dirty="0"/>
              <a:t>public:</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a:t>    </a:t>
            </a:r>
            <a:r>
              <a:rPr lang="en-IN" sz="1400" dirty="0" err="1"/>
              <a:t>cout</a:t>
            </a:r>
            <a:r>
              <a:rPr lang="en-IN" sz="1400" dirty="0"/>
              <a:t>&lt;&lt;"\</a:t>
            </a:r>
            <a:r>
              <a:rPr lang="en-IN" sz="1400" dirty="0" err="1"/>
              <a:t>nCalling</a:t>
            </a:r>
            <a:r>
              <a:rPr lang="en-IN" sz="1400" dirty="0"/>
              <a:t> derived class default";</a:t>
            </a:r>
          </a:p>
          <a:p>
            <a:pPr marL="0" indent="0">
              <a:spcAft>
                <a:spcPts val="0"/>
              </a:spcAft>
              <a:buNone/>
            </a:pPr>
            <a:r>
              <a:rPr lang="en-IN" sz="1400" dirty="0"/>
              <a:t>}</a:t>
            </a:r>
          </a:p>
          <a:p>
            <a:pPr marL="0" indent="0">
              <a:spcAft>
                <a:spcPts val="0"/>
              </a:spcAft>
              <a:buNone/>
            </a:pPr>
            <a:r>
              <a:rPr lang="en-IN" sz="1400" dirty="0"/>
              <a:t>B(</a:t>
            </a:r>
            <a:r>
              <a:rPr lang="en-IN" sz="1400" dirty="0" err="1"/>
              <a:t>int</a:t>
            </a:r>
            <a:r>
              <a:rPr lang="en-IN" sz="1400" dirty="0"/>
              <a:t> p):A(p)</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err="1"/>
              <a:t>cout</a:t>
            </a:r>
            <a:r>
              <a:rPr lang="en-IN" sz="1400" dirty="0"/>
              <a:t>&lt;&lt;"\</a:t>
            </a:r>
            <a:r>
              <a:rPr lang="en-IN" sz="1400" dirty="0" err="1"/>
              <a:t>nCalling</a:t>
            </a:r>
            <a:r>
              <a:rPr lang="en-IN" sz="1400" dirty="0"/>
              <a:t> derived class parameterized:"&lt;&lt;l;</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   //Either default/ or parameterized constructor can be called</a:t>
            </a:r>
          </a:p>
          <a:p>
            <a:pPr marL="0" indent="0">
              <a:spcAft>
                <a:spcPts val="0"/>
              </a:spcAft>
              <a:buNone/>
            </a:pPr>
            <a:r>
              <a:rPr lang="en-IN" sz="1400" dirty="0"/>
              <a:t>B obj2(1);</a:t>
            </a:r>
          </a:p>
          <a:p>
            <a:pPr marL="0" indent="0">
              <a:spcAft>
                <a:spcPts val="0"/>
              </a:spcAft>
              <a:buNone/>
            </a:pPr>
            <a:r>
              <a:rPr lang="en-IN" sz="1400" dirty="0"/>
              <a:t>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467107596"/>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93E3F-04D9-46EA-B674-150C9C817677}"/>
              </a:ext>
            </a:extLst>
          </p:cNvPr>
          <p:cNvSpPr>
            <a:spLocks noGrp="1"/>
          </p:cNvSpPr>
          <p:nvPr>
            <p:ph type="title"/>
          </p:nvPr>
        </p:nvSpPr>
        <p:spPr/>
        <p:txBody>
          <a:bodyPr/>
          <a:lstStyle/>
          <a:p>
            <a:r>
              <a:rPr lang="en-IN" dirty="0"/>
              <a:t>Polling Questions(Q1)</a:t>
            </a:r>
          </a:p>
        </p:txBody>
      </p:sp>
      <p:sp>
        <p:nvSpPr>
          <p:cNvPr id="6" name="Content Placeholder 5">
            <a:extLst>
              <a:ext uri="{FF2B5EF4-FFF2-40B4-BE49-F238E27FC236}">
                <a16:creationId xmlns:a16="http://schemas.microsoft.com/office/drawing/2014/main" id="{D6B1B457-579C-4C6C-9FD5-97580BA14A13}"/>
              </a:ext>
            </a:extLst>
          </p:cNvPr>
          <p:cNvSpPr>
            <a:spLocks noGrp="1"/>
          </p:cNvSpPr>
          <p:nvPr>
            <p:ph idx="1"/>
          </p:nvPr>
        </p:nvSpPr>
        <p:spPr/>
        <p:txBody>
          <a:bodyPr/>
          <a:lstStyle/>
          <a:p>
            <a:pPr marL="0" indent="0">
              <a:buNone/>
            </a:pPr>
            <a:r>
              <a:rPr lang="en-US" sz="2000" dirty="0"/>
              <a:t> In case of inheritance where both base and derived class are having constructors, when an object of derived class is created then___________ .</a:t>
            </a:r>
          </a:p>
          <a:p>
            <a:pPr marL="0" indent="0">
              <a:buNone/>
            </a:pPr>
            <a:r>
              <a:rPr lang="en-US" sz="2000" dirty="0"/>
              <a:t>A. constructor of derived class will be invoked first</a:t>
            </a:r>
          </a:p>
          <a:p>
            <a:pPr marL="0" indent="0">
              <a:buNone/>
            </a:pPr>
            <a:r>
              <a:rPr lang="en-US" sz="2000" dirty="0"/>
              <a:t>B. constructor of base class will be invoked first</a:t>
            </a:r>
          </a:p>
          <a:p>
            <a:pPr marL="0" indent="0">
              <a:buNone/>
            </a:pPr>
            <a:r>
              <a:rPr lang="en-US" sz="2000" dirty="0"/>
              <a:t>C. constructor of derived class will be executed first followed by base class</a:t>
            </a:r>
          </a:p>
          <a:p>
            <a:pPr marL="0" indent="0">
              <a:buNone/>
            </a:pPr>
            <a:r>
              <a:rPr lang="en-US" sz="2000" dirty="0"/>
              <a:t>D. constructor of base class will be executed first followed by derived class</a:t>
            </a:r>
            <a:endParaRPr lang="en-IN" sz="2000" dirty="0"/>
          </a:p>
        </p:txBody>
      </p:sp>
    </p:spTree>
    <p:extLst>
      <p:ext uri="{BB962C8B-B14F-4D97-AF65-F5344CB8AC3E}">
        <p14:creationId xmlns:p14="http://schemas.microsoft.com/office/powerpoint/2010/main" val="1051313662"/>
      </p:ext>
    </p:extLst>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5A95-C4F7-4076-9C36-ACCB2AB10FC4}"/>
              </a:ext>
            </a:extLst>
          </p:cNvPr>
          <p:cNvSpPr>
            <a:spLocks noGrp="1"/>
          </p:cNvSpPr>
          <p:nvPr>
            <p:ph type="title"/>
          </p:nvPr>
        </p:nvSpPr>
        <p:spPr/>
        <p:txBody>
          <a:bodyPr/>
          <a:lstStyle/>
          <a:p>
            <a:r>
              <a:rPr lang="en-IN" dirty="0"/>
              <a:t>Q2</a:t>
            </a:r>
          </a:p>
        </p:txBody>
      </p:sp>
      <p:sp>
        <p:nvSpPr>
          <p:cNvPr id="3" name="Content Placeholder 2">
            <a:extLst>
              <a:ext uri="{FF2B5EF4-FFF2-40B4-BE49-F238E27FC236}">
                <a16:creationId xmlns:a16="http://schemas.microsoft.com/office/drawing/2014/main" id="{5DED95B0-1068-46E4-ADCE-86FE08BCDC1D}"/>
              </a:ext>
            </a:extLst>
          </p:cNvPr>
          <p:cNvSpPr>
            <a:spLocks noGrp="1"/>
          </p:cNvSpPr>
          <p:nvPr>
            <p:ph idx="1"/>
          </p:nvPr>
        </p:nvSpPr>
        <p:spPr/>
        <p:txBody>
          <a:bodyPr/>
          <a:lstStyle/>
          <a:p>
            <a:pPr marL="0" indent="0">
              <a:buNone/>
            </a:pPr>
            <a:r>
              <a:rPr lang="en-US" sz="1800" dirty="0"/>
              <a:t>If base class has constructor with arguments, then it will be ________________ for the derived class to have constructor and pass the arguments to base class constructor.</a:t>
            </a:r>
          </a:p>
          <a:p>
            <a:pPr marL="0" indent="0">
              <a:buNone/>
            </a:pPr>
            <a:r>
              <a:rPr lang="en-US" sz="1800" dirty="0"/>
              <a:t>A. Optional</a:t>
            </a:r>
          </a:p>
          <a:p>
            <a:pPr marL="0" indent="0">
              <a:buNone/>
            </a:pPr>
            <a:r>
              <a:rPr lang="en-US" sz="1800" dirty="0"/>
              <a:t>B. Mandatory</a:t>
            </a:r>
          </a:p>
          <a:p>
            <a:pPr marL="0" indent="0">
              <a:buNone/>
            </a:pPr>
            <a:r>
              <a:rPr lang="en-US" sz="1800" dirty="0"/>
              <a:t>C. Compiler dependent</a:t>
            </a:r>
          </a:p>
          <a:p>
            <a:pPr marL="0" indent="0">
              <a:buNone/>
            </a:pPr>
            <a:r>
              <a:rPr lang="en-US" sz="1800" dirty="0"/>
              <a:t>D. Compiler Error Situation</a:t>
            </a:r>
            <a:endParaRPr lang="en-IN" sz="1800" dirty="0"/>
          </a:p>
        </p:txBody>
      </p:sp>
    </p:spTree>
    <p:extLst>
      <p:ext uri="{BB962C8B-B14F-4D97-AF65-F5344CB8AC3E}">
        <p14:creationId xmlns:p14="http://schemas.microsoft.com/office/powerpoint/2010/main" val="3316121556"/>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8967-26A7-480C-9B94-3D43989CECCC}"/>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E37391A8-0A6B-4606-A8B5-54828EA4545E}"/>
              </a:ext>
            </a:extLst>
          </p:cNvPr>
          <p:cNvSpPr>
            <a:spLocks noGrp="1"/>
          </p:cNvSpPr>
          <p:nvPr>
            <p:ph idx="1"/>
          </p:nvPr>
        </p:nvSpPr>
        <p:spPr/>
        <p:txBody>
          <a:bodyPr/>
          <a:lstStyle/>
          <a:p>
            <a:pPr marL="0" indent="0">
              <a:buNone/>
            </a:pPr>
            <a:r>
              <a:rPr lang="en-US" sz="1800" dirty="0"/>
              <a:t>In case of inheritance where both base and derived class are having constructor and destructor, then which if the following are true ?</a:t>
            </a:r>
          </a:p>
          <a:p>
            <a:pPr marL="0" indent="0">
              <a:buNone/>
            </a:pPr>
            <a:r>
              <a:rPr lang="en-US" sz="1800" dirty="0"/>
              <a:t>1. Constructors are executed in their order of derivation</a:t>
            </a:r>
          </a:p>
          <a:p>
            <a:pPr marL="0" indent="0">
              <a:buNone/>
            </a:pPr>
            <a:r>
              <a:rPr lang="en-US" sz="1800" dirty="0"/>
              <a:t>2. Constructors are executed in reverse order of derivation</a:t>
            </a:r>
          </a:p>
          <a:p>
            <a:pPr marL="0" indent="0">
              <a:buNone/>
            </a:pPr>
            <a:r>
              <a:rPr lang="en-US" sz="1800" dirty="0"/>
              <a:t>3. Destructors are executed in their order of derivation</a:t>
            </a:r>
          </a:p>
          <a:p>
            <a:pPr marL="0" indent="0">
              <a:buNone/>
            </a:pPr>
            <a:r>
              <a:rPr lang="en-US" sz="1800" dirty="0"/>
              <a:t>4. Destructors are executed in reverse order of derivation</a:t>
            </a:r>
          </a:p>
          <a:p>
            <a:pPr marL="0" indent="0">
              <a:buNone/>
            </a:pPr>
            <a:r>
              <a:rPr lang="en-US" sz="1800" dirty="0"/>
              <a:t>A. Only 2 ,4</a:t>
            </a:r>
          </a:p>
          <a:p>
            <a:pPr marL="0" indent="0">
              <a:buNone/>
            </a:pPr>
            <a:r>
              <a:rPr lang="en-US" sz="1800" dirty="0"/>
              <a:t>B. Only 1 , 3</a:t>
            </a:r>
          </a:p>
          <a:p>
            <a:pPr marL="0" indent="0">
              <a:buNone/>
            </a:pPr>
            <a:r>
              <a:rPr lang="en-US" sz="1800" dirty="0"/>
              <a:t>C. Only 1 , 4</a:t>
            </a:r>
          </a:p>
          <a:p>
            <a:pPr marL="0" indent="0">
              <a:buNone/>
            </a:pPr>
            <a:r>
              <a:rPr lang="en-US" sz="1800" dirty="0"/>
              <a:t>D. Only 2, 3</a:t>
            </a:r>
            <a:endParaRPr lang="en-IN" sz="1800" dirty="0"/>
          </a:p>
        </p:txBody>
      </p:sp>
    </p:spTree>
    <p:extLst>
      <p:ext uri="{BB962C8B-B14F-4D97-AF65-F5344CB8AC3E}">
        <p14:creationId xmlns:p14="http://schemas.microsoft.com/office/powerpoint/2010/main" val="4145061667"/>
      </p:ext>
    </p:extLst>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6228-99BF-4EF6-919E-9D756B8CD51F}"/>
              </a:ext>
            </a:extLst>
          </p:cNvPr>
          <p:cNvSpPr>
            <a:spLocks noGrp="1"/>
          </p:cNvSpPr>
          <p:nvPr>
            <p:ph type="title"/>
          </p:nvPr>
        </p:nvSpPr>
        <p:spPr>
          <a:xfrm>
            <a:off x="343406" y="-243408"/>
            <a:ext cx="8105775" cy="1022350"/>
          </a:xfrm>
        </p:spPr>
        <p:txBody>
          <a:bodyPr/>
          <a:lstStyle/>
          <a:p>
            <a:r>
              <a:rPr lang="en-IN" dirty="0"/>
              <a:t>Q4</a:t>
            </a:r>
          </a:p>
        </p:txBody>
      </p:sp>
      <p:sp>
        <p:nvSpPr>
          <p:cNvPr id="3" name="Content Placeholder 2">
            <a:extLst>
              <a:ext uri="{FF2B5EF4-FFF2-40B4-BE49-F238E27FC236}">
                <a16:creationId xmlns:a16="http://schemas.microsoft.com/office/drawing/2014/main" id="{3FF9BF8D-205E-49B4-A0F6-CA63442E449A}"/>
              </a:ext>
            </a:extLst>
          </p:cNvPr>
          <p:cNvSpPr>
            <a:spLocks noGrp="1"/>
          </p:cNvSpPr>
          <p:nvPr>
            <p:ph idx="1"/>
          </p:nvPr>
        </p:nvSpPr>
        <p:spPr>
          <a:xfrm>
            <a:off x="343406" y="620688"/>
            <a:ext cx="8105775" cy="5256583"/>
          </a:xfrm>
        </p:spPr>
        <p:txBody>
          <a:bodyPr/>
          <a:lstStyle/>
          <a:p>
            <a:pPr marL="0" indent="0">
              <a:spcAft>
                <a:spcPts val="0"/>
              </a:spcAft>
              <a:buNone/>
            </a:pPr>
            <a:r>
              <a:rPr lang="en-IN" sz="1600" dirty="0"/>
              <a:t>#include &lt;iostream&gt;</a:t>
            </a:r>
          </a:p>
          <a:p>
            <a:pPr marL="0" indent="0">
              <a:spcAft>
                <a:spcPts val="0"/>
              </a:spcAft>
              <a:buNone/>
            </a:pPr>
            <a:r>
              <a:rPr lang="en-IN" sz="1600" dirty="0"/>
              <a:t>using namespace std;</a:t>
            </a:r>
          </a:p>
          <a:p>
            <a:pPr marL="0" indent="0">
              <a:spcAft>
                <a:spcPts val="0"/>
              </a:spcAft>
              <a:buNone/>
            </a:pPr>
            <a:r>
              <a:rPr lang="en-IN" sz="1600" dirty="0"/>
              <a:t>class Base</a:t>
            </a:r>
          </a:p>
          <a:p>
            <a:pPr marL="0" indent="0">
              <a:spcAft>
                <a:spcPts val="0"/>
              </a:spcAft>
              <a:buNone/>
            </a:pPr>
            <a:r>
              <a:rPr lang="en-IN" sz="1600" dirty="0"/>
              <a:t>{</a:t>
            </a:r>
          </a:p>
          <a:p>
            <a:pPr marL="0" indent="0">
              <a:spcAft>
                <a:spcPts val="0"/>
              </a:spcAft>
              <a:buNone/>
            </a:pPr>
            <a:r>
              <a:rPr lang="en-IN" sz="1600" dirty="0"/>
              <a:t>  public:</a:t>
            </a:r>
          </a:p>
          <a:p>
            <a:pPr marL="0" indent="0">
              <a:spcAft>
                <a:spcPts val="0"/>
              </a:spcAft>
              <a:buNone/>
            </a:pPr>
            <a:r>
              <a:rPr lang="en-IN" sz="1600" dirty="0"/>
              <a:t>  Base() { </a:t>
            </a:r>
            <a:r>
              <a:rPr lang="en-IN" sz="1600" dirty="0" err="1"/>
              <a:t>cout</a:t>
            </a:r>
            <a:r>
              <a:rPr lang="en-IN" sz="1600" dirty="0"/>
              <a:t> &lt;&lt; "Base"; }</a:t>
            </a:r>
          </a:p>
          <a:p>
            <a:pPr marL="0" indent="0">
              <a:spcAft>
                <a:spcPts val="0"/>
              </a:spcAft>
              <a:buNone/>
            </a:pPr>
            <a:r>
              <a:rPr lang="en-IN" sz="1600" dirty="0"/>
              <a:t>};</a:t>
            </a:r>
          </a:p>
          <a:p>
            <a:pPr marL="0" indent="0">
              <a:spcAft>
                <a:spcPts val="0"/>
              </a:spcAft>
              <a:buNone/>
            </a:pPr>
            <a:r>
              <a:rPr lang="en-IN" sz="1600" dirty="0"/>
              <a:t>class Derived : public Base</a:t>
            </a:r>
          </a:p>
          <a:p>
            <a:pPr marL="0" indent="0">
              <a:spcAft>
                <a:spcPts val="0"/>
              </a:spcAft>
              <a:buNone/>
            </a:pPr>
            <a:r>
              <a:rPr lang="en-IN" sz="1600" dirty="0"/>
              <a:t>{</a:t>
            </a:r>
          </a:p>
          <a:p>
            <a:pPr marL="0" indent="0">
              <a:spcAft>
                <a:spcPts val="0"/>
              </a:spcAft>
              <a:buNone/>
            </a:pPr>
            <a:r>
              <a:rPr lang="en-IN" sz="1600" dirty="0"/>
              <a:t>  public:</a:t>
            </a:r>
          </a:p>
          <a:p>
            <a:pPr marL="0" indent="0">
              <a:spcAft>
                <a:spcPts val="0"/>
              </a:spcAft>
              <a:buNone/>
            </a:pPr>
            <a:r>
              <a:rPr lang="en-IN" sz="1600" dirty="0"/>
              <a:t>  Derived(int </a:t>
            </a:r>
            <a:r>
              <a:rPr lang="en-IN" sz="1600" dirty="0" err="1"/>
              <a:t>i</a:t>
            </a:r>
            <a:r>
              <a:rPr lang="en-IN" sz="1600" dirty="0"/>
              <a:t>) { co	</a:t>
            </a:r>
            <a:r>
              <a:rPr lang="en-IN" sz="1600" dirty="0" err="1"/>
              <a:t>ut</a:t>
            </a:r>
            <a:r>
              <a:rPr lang="en-IN" sz="1600" dirty="0"/>
              <a:t> &lt;&lt; </a:t>
            </a:r>
            <a:r>
              <a:rPr lang="en-IN" sz="1600" dirty="0" err="1"/>
              <a:t>i</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d2(10);</a:t>
            </a:r>
          </a:p>
          <a:p>
            <a:pPr marL="0" indent="0">
              <a:spcAft>
                <a:spcPts val="0"/>
              </a:spcAft>
              <a:buNone/>
            </a:pPr>
            <a:r>
              <a:rPr lang="en-IN" sz="1600" dirty="0"/>
              <a:t>  return 0;</a:t>
            </a:r>
          </a:p>
          <a:p>
            <a:pPr marL="0" indent="0">
              <a:spcAft>
                <a:spcPts val="0"/>
              </a:spcAft>
              <a:buNone/>
            </a:pPr>
            <a:r>
              <a:rPr lang="en-IN" sz="1600" dirty="0"/>
              <a:t>}</a:t>
            </a:r>
          </a:p>
          <a:p>
            <a:pPr marL="342900" indent="-342900">
              <a:spcAft>
                <a:spcPts val="0"/>
              </a:spcAft>
              <a:buAutoNum type="alphaUcPeriod"/>
            </a:pPr>
            <a:r>
              <a:rPr lang="en-IN" sz="1600" dirty="0"/>
              <a:t>Base10</a:t>
            </a:r>
          </a:p>
          <a:p>
            <a:pPr marL="342900" indent="-342900">
              <a:spcAft>
                <a:spcPts val="0"/>
              </a:spcAft>
              <a:buAutoNum type="alphaUcPeriod"/>
            </a:pPr>
            <a:r>
              <a:rPr lang="en-IN" sz="1600" dirty="0"/>
              <a:t>10Base</a:t>
            </a:r>
          </a:p>
          <a:p>
            <a:pPr marL="342900" indent="-342900">
              <a:spcAft>
                <a:spcPts val="0"/>
              </a:spcAft>
              <a:buAutoNum type="alphaUcPeriod"/>
            </a:pPr>
            <a:r>
              <a:rPr lang="en-IN" sz="1600" dirty="0"/>
              <a:t>Base</a:t>
            </a:r>
          </a:p>
          <a:p>
            <a:pPr marL="342900" indent="-342900">
              <a:spcAft>
                <a:spcPts val="0"/>
              </a:spcAft>
              <a:buAutoNum type="alphaUcPeriod"/>
            </a:pPr>
            <a:r>
              <a:rPr lang="en-IN" sz="1600" dirty="0"/>
              <a:t>10</a:t>
            </a:r>
          </a:p>
        </p:txBody>
      </p:sp>
    </p:spTree>
    <p:extLst>
      <p:ext uri="{BB962C8B-B14F-4D97-AF65-F5344CB8AC3E}">
        <p14:creationId xmlns:p14="http://schemas.microsoft.com/office/powerpoint/2010/main" val="1013571511"/>
      </p:ext>
    </p:extLst>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6576</TotalTime>
  <Words>2015</Words>
  <Application>Microsoft Office PowerPoint</Application>
  <PresentationFormat>On-screen Show (4:3)</PresentationFormat>
  <Paragraphs>416</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Theme1</vt:lpstr>
      <vt:lpstr>INHERITANCE</vt:lpstr>
      <vt:lpstr>Basic points[Order of execution of constructor and destructor during inheritance ]</vt:lpstr>
      <vt:lpstr>Order of execution of constructor and destructor during single inheritance[Default constructor in both classes]</vt:lpstr>
      <vt:lpstr>Order of execution of constructor and destructor during single inheritance[Parameterized constructor in both classes]</vt:lpstr>
      <vt:lpstr>Order of execution of constructor and destructor during single inheritance[Parameterized and default constructor in both classes]</vt:lpstr>
      <vt:lpstr>Polling Questions(Q1)</vt:lpstr>
      <vt:lpstr>Q2</vt:lpstr>
      <vt:lpstr>Q3</vt:lpstr>
      <vt:lpstr>Q4</vt:lpstr>
      <vt:lpstr>Order of execution of constructor and destructor during Multilevel inheritance</vt:lpstr>
      <vt:lpstr>Program-Order of execution of constructor and destructor during Multilevel inheritance</vt:lpstr>
      <vt:lpstr>Program-Order of execution of constructor and destructor during Multilevel inheritance….Continued</vt:lpstr>
      <vt:lpstr>Order of execution of constructor and destructor during Multiple inheritance</vt:lpstr>
      <vt:lpstr>Order of execution of constructor and destructor during Multiple inheritance…continued…</vt:lpstr>
      <vt:lpstr>Polling Questions</vt:lpstr>
      <vt:lpstr>Output??</vt:lpstr>
      <vt:lpstr>Output??</vt:lpstr>
      <vt:lpstr>Program-Order of execution of constructor and destructor during Multiple inheritance</vt:lpstr>
      <vt:lpstr>Order of execution of constructor and destructor during hierarchical inheritance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Alok Prasad</cp:lastModifiedBy>
  <cp:revision>145</cp:revision>
  <dcterms:created xsi:type="dcterms:W3CDTF">2011-10-08T05:14:57Z</dcterms:created>
  <dcterms:modified xsi:type="dcterms:W3CDTF">2023-10-10T06:28:35Z</dcterms:modified>
</cp:coreProperties>
</file>