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5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Intelligence App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Advanced Project</a:t>
            </a:r>
          </a:p>
          <a:p>
            <a:r>
              <a:t>Slash Mark IT Solutions Pvt. Ltd. (AICTE Approved)</a:t>
            </a:r>
          </a:p>
          <a:p>
            <a:r>
              <a:t>Presented by: Alok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Successfully built a Business Intelligence App in Python.</a:t>
            </a:r>
          </a:p>
          <a:p>
            <a:r>
              <a:t>Demonstrated real-time data analysis and sentiment insights.</a:t>
            </a:r>
          </a:p>
          <a:p>
            <a:r>
              <a:t>Project enhances understanding of NLP and business analytics.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Special thanks to Slash Mark IT Solutions Pvt. Ltd.</a:t>
            </a:r>
          </a:p>
          <a:p>
            <a:r>
              <a:t>Guidance under AICTE Approved Internship Program.</a:t>
            </a:r>
          </a:p>
          <a:p>
            <a:r>
              <a:t>Mentorship and support provided throughout the project.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660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             </a:t>
            </a:r>
            <a:endParaRPr lang="en-US" sz="660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marL="0" indent="0">
              <a:buNone/>
            </a:pPr>
            <a:r>
              <a:rPr lang="en-US" sz="6600">
                <a:solidFill>
                  <a:schemeClr val="tx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       Thank you </a:t>
            </a:r>
            <a:endParaRPr lang="en-US" sz="6600">
              <a:solidFill>
                <a:schemeClr val="tx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Develop a Business Intelligence application using Python (Jupyter Notebook).</a:t>
            </a:r>
          </a:p>
          <a:p>
            <a:r>
              <a:t>Fetch and analyze news data for extracting meaningful insights.</a:t>
            </a:r>
          </a:p>
          <a:p>
            <a:r>
              <a:t>Perform sentiment analysis to classify articles as positive, negative, or neutral.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Programming Language: Python</a:t>
            </a:r>
          </a:p>
          <a:p>
            <a:r>
              <a:t>Environment: Jupyter Notebook</a:t>
            </a:r>
          </a:p>
          <a:p>
            <a:r>
              <a:t>Libraries: requests, BeautifulSoup, nltk, pandas, matplotlib, seaborn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Fetch News Articles using APIs</a:t>
            </a:r>
          </a:p>
          <a:p>
            <a:r>
              <a:t>2. Clean and Preprocess the Data</a:t>
            </a:r>
          </a:p>
          <a:p>
            <a:r>
              <a:t>3. Perform Sentiment Analysis using NLP</a:t>
            </a:r>
          </a:p>
          <a:p>
            <a:r>
              <a:t>4. Visualize Data and Sentiment Trends</a:t>
            </a:r>
          </a:p>
          <a:p>
            <a:r>
              <a:t>5. Extract Business Intelligence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Fetching News Articles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Implemented using requests and BeautifulSoup.</a:t>
            </a:r>
          </a:p>
          <a:p>
            <a:r>
              <a:t>Targeted multiple news sources based on keywords.</a:t>
            </a:r>
          </a:p>
          <a:p>
            <a:r>
              <a:t>Extracted headlines and publication dates.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Used Natural Language Toolkit (NLTK) for sentiment scoring.</a:t>
            </a:r>
          </a:p>
          <a:p>
            <a:r>
              <a:t>Classified articles as Positive, Negative, or Neutral.</a:t>
            </a:r>
          </a:p>
          <a:p>
            <a:r>
              <a:t>Aggregated sentiment results for business reporting.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Outputs and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816610"/>
            <a:ext cx="7792085" cy="4119880"/>
          </a:xfrm>
        </p:spPr>
        <p:txBody>
          <a:bodyPr/>
          <a:lstStyle/>
          <a:p/>
          <a:p>
            <a:r>
              <a:t>Graphical representation of sentiment trends over time.</a:t>
            </a:r>
          </a:p>
          <a:p>
            <a:r>
              <a:t>Bar charts and pie charts to show article distribution.</a:t>
            </a:r>
          </a:p>
          <a:p>
            <a:r>
              <a:t>Helps identify public opinion and media tone.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7404735" cy="859155"/>
          </a:xfrm>
        </p:spPr>
        <p:txBody>
          <a:bodyPr>
            <a:normAutofit/>
          </a:bodyPr>
          <a:p>
            <a:r>
              <a:rPr lang="en-US"/>
              <a:t>Visualizations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entiment_Distributi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518920"/>
            <a:ext cx="3188970" cy="2599690"/>
          </a:xfrm>
          <a:prstGeom prst="rect">
            <a:avLst/>
          </a:prstGeom>
        </p:spPr>
      </p:pic>
      <p:pic>
        <p:nvPicPr>
          <p:cNvPr id="5" name="Picture 4" descr="Sentiment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65" y="3027680"/>
            <a:ext cx="5102225" cy="2915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Intelligence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Useful for understanding market and customer sentiment.</a:t>
            </a:r>
          </a:p>
          <a:p>
            <a:r>
              <a:t>Assists decision-makers with media monitoring.</a:t>
            </a:r>
          </a:p>
          <a:p>
            <a:r>
              <a:t>Can be extended to product reviews or social media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1839</Words>
  <Application>WPS Presentation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Arial Black</vt:lpstr>
      <vt:lpstr>Arial Rounded MT Bold</vt:lpstr>
      <vt:lpstr>Office Theme</vt:lpstr>
      <vt:lpstr>Business Intelligence App using Python</vt:lpstr>
      <vt:lpstr>Project Objective</vt:lpstr>
      <vt:lpstr>Technology Stack</vt:lpstr>
      <vt:lpstr>Project Workflow</vt:lpstr>
      <vt:lpstr>Fetching News Articles</vt:lpstr>
      <vt:lpstr>Sentiment Analysis</vt:lpstr>
      <vt:lpstr>Sample Outputs and Visualizations</vt:lpstr>
      <vt:lpstr>PowerPoint 演示文稿</vt:lpstr>
      <vt:lpstr>Business Intelligence Insights</vt:lpstr>
      <vt:lpstr>Conclusion</vt:lpstr>
      <vt:lpstr>Acknowledgment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SURBHI CHOUDHARY</cp:lastModifiedBy>
  <cp:revision>2</cp:revision>
  <dcterms:created xsi:type="dcterms:W3CDTF">2013-01-27T09:14:00Z</dcterms:created>
  <dcterms:modified xsi:type="dcterms:W3CDTF">2025-03-22T06:09:00Z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727872B7E4AA4FBDBAAF574CEF8D0981_13</vt:lpwstr>
  </property>
  <property fmtid="{D5CDD505-2E9C-101B-9397-08002B2CF9AE}" pid="3" name="KSOProductBuildVer">
    <vt:lpwstr>1033-12.2.0.20326</vt:lpwstr>
  </property>
</Properties>
</file>