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BA202-3385-621E-B6B6-332387B72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6C4FB-8BE3-C496-93BA-6693C074A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1642C-7A63-33C9-8588-A39DF2E7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CF36-9485-47D5-88AD-EA82DF9C7332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A87CC-F622-DFDE-7677-7505924D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8DCA7-A6BA-F227-38EB-4B5C3926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8545-D961-4F26-98C7-693A6E132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09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13A0-6EC2-4C3A-4909-D7E0DE29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98353-633C-EA07-B443-CDA579FB3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71E11-32D5-A7B7-EFCF-E8AD4517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CF36-9485-47D5-88AD-EA82DF9C7332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17546-B7A5-D4E6-2C85-BD54F07A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B3BC8-AB12-4FEA-115E-BC31C770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8545-D961-4F26-98C7-693A6E132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86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DEC794-FCF4-8B28-7139-C0CF744AC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4E680-D11C-8AB6-0677-5A3E4FF6D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25CA6-7547-A3AF-E59F-683E91FD9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CF36-9485-47D5-88AD-EA82DF9C7332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7F045-EFA1-5BEE-985F-6ED58938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AE06E-2371-8FAC-0D85-452A730A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8545-D961-4F26-98C7-693A6E132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44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86C8-9637-B7F5-D73E-0484C751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ECFF6-94A8-2478-F648-62E9E6460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8F67D-ECBF-29FC-AD4F-AF90D373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CF36-9485-47D5-88AD-EA82DF9C7332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F4403-6667-5926-CABC-0803FB8A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BE4B0-19D7-AFE0-F77F-17342445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8545-D961-4F26-98C7-693A6E132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3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06BB-7D22-9A1C-C64C-F092020A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A7FDD-4AC3-B42E-7A3B-3D7C98CBA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B4F6A-1E73-7792-AEF9-6D0FE458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CF36-9485-47D5-88AD-EA82DF9C7332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1BD99-FED6-D26E-65C5-AA61C558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36945-120F-701E-0018-C0B43C8A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8545-D961-4F26-98C7-693A6E132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62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F50D-0A8B-F43A-3B5E-77E403B4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B863B-E421-9C23-7F36-E5CDFF952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2AA96-4A7D-CCA5-D901-0D47C319E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BB7BE-FBF9-FE60-A401-5FA45A55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CF36-9485-47D5-88AD-EA82DF9C7332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3D11E-7994-6335-7B18-87BBD8ED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CAE28-1A58-DC96-E100-3571DE36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8545-D961-4F26-98C7-693A6E132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76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0B9C-B2C9-7C93-E034-F3A1ADFE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CD9E1-0178-6307-77AC-C60640A72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3B5CA-B043-43A1-E1C7-D1D8D7541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0869FF-CB50-7403-6BEE-1ED4539A0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BC3D9-1F24-99BD-F6C1-2E416F456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996FC9-6FC4-8459-39DB-403A366FD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CF36-9485-47D5-88AD-EA82DF9C7332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61E44-D6A9-42A4-E603-7DB8F9A1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5AE37-2495-730F-9656-76E02246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8545-D961-4F26-98C7-693A6E132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99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823C-0E21-046B-D977-DB33A35FD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F51F7-603F-BC01-29D7-029D118C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CF36-9485-47D5-88AD-EA82DF9C7332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EF839-B732-EDD7-92C9-5BE67ADC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D6046-6137-AFD6-C8F3-25522181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8545-D961-4F26-98C7-693A6E132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54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5D85B7-1568-2EDB-319F-00CD517C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CF36-9485-47D5-88AD-EA82DF9C7332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819420-448C-6B0E-93D4-78E28001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A34BE-C981-2DC6-5408-5276B671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8545-D961-4F26-98C7-693A6E132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05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5353-F30D-22E4-35A1-5A99804F0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D4B0C-AD80-DE0E-9B19-02B0DBB24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66EBA-891C-8B7B-01F8-2C79ADBE5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FC66B-FD62-B6DC-7B8A-90837265A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CF36-9485-47D5-88AD-EA82DF9C7332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4DEE4-3A5E-61E9-7FC1-E0247261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F8D7A-192B-8F88-E9C8-3A88B9F3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8545-D961-4F26-98C7-693A6E132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87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CCE1-4342-EEF5-39B3-6D96DECC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B690A-12B8-7713-459D-106C601C6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F7402-55C7-7679-FE6B-D5BDE289B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73705-2C07-FC8D-BAA0-A8569C7CE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CF36-9485-47D5-88AD-EA82DF9C7332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DBE32-D285-F0C1-1819-95CC053D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CCD19-24C0-A3F7-800A-34CAE2E36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8545-D961-4F26-98C7-693A6E132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52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B21BD-F381-3DDE-D5F7-90942D951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D90AA-8619-D761-A3F2-5BFEA1A77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53A76-F885-8998-E34C-A5BA18892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FCF36-9485-47D5-88AD-EA82DF9C7332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D5558-DD66-326B-8DC9-BD6A8ECAC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5A2FE-9786-E147-0FF8-761F91EC8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C8545-D961-4F26-98C7-693A6E132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74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thank-you-message-grateful-1314887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D4788-A2E1-76DD-70F9-2E94CFBBF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NTT Stock Price Prediction Using LSTM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86F03-576F-FF5F-5B5A-F5230C27E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Time-Series Machine Learning Model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</a:t>
            </a:r>
          </a:p>
          <a:p>
            <a:r>
              <a:rPr lang="en-US" dirty="0"/>
              <a:t>                                                                                           </a:t>
            </a:r>
            <a:r>
              <a:rPr lang="en-US" sz="1900" dirty="0"/>
              <a:t>Presented by : Alok Kumar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2015504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93715-6FCB-7810-711D-ECD8847B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Future Work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41C6C9-07CA-EDE4-B644-3B5C3061DE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93135"/>
            <a:ext cx="727955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Fine-tune hyperparameters: Number of layers, neurons, and epochs.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Experiment with different architectures (e.g., GRU, Transformer).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Engineering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Incorporate additional technical indicators or macroeconomic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 pipeline to continuously update the model with new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10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FE92-A59A-118D-5055-C0BB7BE3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B6BA55-8819-0DAB-92DC-86C9F5284C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70134"/>
            <a:ext cx="1051544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built an LSTM model to predict NTT stock prices.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shows potential but requires further tuning for better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Takeaways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Time-series models can capture long-term patterns, but sudden market changes remain challenging.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work can address model improvement and feature addition for higher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914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2FFB-00E0-5966-3535-3679D8CA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A64896-D4E4-24C7-F6FB-30C55CB28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29574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95267-D0B6-1BED-67AD-B01BD3A8B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5F8BA-D095-60ED-14AA-043ED532B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Goal</a:t>
            </a:r>
            <a:r>
              <a:rPr lang="en-US" dirty="0"/>
              <a:t>: Build a time-series stock price prediction model for NTT using historical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Approach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Exploratory Data Analysis (EDA) to uncover insights.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preprocessing to clean and prepare the dataset.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Build and train a predictive model using Long Short-Term Memory (LSTM).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Evaluate model accuracy using Root Mean Squared Error (RMSE).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Improve model based on evaluation results.</a:t>
            </a:r>
          </a:p>
        </p:txBody>
      </p:sp>
    </p:spTree>
    <p:extLst>
      <p:ext uri="{BB962C8B-B14F-4D97-AF65-F5344CB8AC3E}">
        <p14:creationId xmlns:p14="http://schemas.microsoft.com/office/powerpoint/2010/main" val="104184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FD7A-EEBA-0569-650E-AD17C226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Importance of Stock Price Prediction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FE89E-F761-8437-591B-21FD8EEAF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Stock price prediction is critical for investors, analysts, and businesses.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helps in making informed investment decisions and managing risk.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Modern machine learning methods provide more accurate predictions by learning from historical data patterns.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12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3627-60C1-5034-89D6-6889A999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Exploratory Data Analysis (EDA)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5176C9-5263-4CD9-223E-2CD9E08A05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23967"/>
            <a:ext cx="9133462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Overview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NTT stock price data with columns: Date, Closing Price, Opening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Price, High, Low, Volume, Change Rate.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 Findings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series trend analysis: price fluctuations 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Outliers detected in high-volume trading days.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missing values in the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64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310F-39B4-C35C-ECB5-5E16AE59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Preprocessing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76282B-64C2-D278-F980-0CCF6BD3F1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 Taken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Converted relevant columns to numerical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Min-Max scaling to normalize features between 0 and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lag features (previous days’ prices) to capture sequential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Reasoning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LSTM requires normalized data to handle time sequences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Lag features help the model to understand historical dependencies.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75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E7CD-F7E4-E034-DAC8-7098ED8E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Model Selection: Long Short-Term Memory (LSTM)</a:t>
            </a:r>
            <a:endParaRPr lang="en-IN" sz="36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432F16-0B68-EAF1-4A88-231DF8CA31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47132"/>
            <a:ext cx="809619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LSTM?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LSTM is designed to capture sequential dependencies in time-series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overcomes the vanishing gradient problem present in traditional RNNs.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Architecture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Input: Time sequences of 60 times steps.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LSTM Layers: Two stacked LSTM layers to capture long-term dependencies.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 Single predicted closing price.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724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7AD62-2DEC-6965-B6C8-5F05E3A6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Training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329DC1-081E-441D-1443-029CAAFD21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31633"/>
            <a:ext cx="533453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Details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 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Mean Squared Error (MSE)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Epochs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 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64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Split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80% for training, 20% for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Tuning hyperparameters for optimal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248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A083-7413-A3CF-1E53-521D32F5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Model Evaluation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699CF2-E828-056F-0575-E40758468E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Metric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Root Mean Squared Error (RMSE)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Measures the difference between actual and predicted stock prices.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RMSE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[Insert value from your results].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performed well on test data but needs improvement on capturing sudden price spikes.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90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60C93-E544-4424-5FAC-E1FD0F6AB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Hypotheses for Improvement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452281-861E-1A26-E348-95ABB2B9ED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985632"/>
            <a:ext cx="958371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Hypothesis 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Increase model depth by adding more LSTM layers.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Rationale: More layers may capture additional complexity in stock price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Hypothesis 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additional features like trading volume and external market indicators.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Rationale: These features may improve predictive power by capturing more market context.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1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NTT Stock Price Prediction Using LSTM</vt:lpstr>
      <vt:lpstr>Project Overview</vt:lpstr>
      <vt:lpstr>Importance of Stock Price Prediction</vt:lpstr>
      <vt:lpstr>Exploratory Data Analysis (EDA)</vt:lpstr>
      <vt:lpstr>Data Preprocessing </vt:lpstr>
      <vt:lpstr>Model Selection: Long Short-Term Memory (LSTM)</vt:lpstr>
      <vt:lpstr>Model Training</vt:lpstr>
      <vt:lpstr>Model Evaluation</vt:lpstr>
      <vt:lpstr>Hypotheses for Improvement</vt:lpstr>
      <vt:lpstr>Future Work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Alok Kumar</dc:creator>
  <cp:lastModifiedBy>Alok Kumar</cp:lastModifiedBy>
  <cp:revision>1</cp:revision>
  <dcterms:created xsi:type="dcterms:W3CDTF">2024-10-06T18:13:15Z</dcterms:created>
  <dcterms:modified xsi:type="dcterms:W3CDTF">2024-10-06T18:13:19Z</dcterms:modified>
</cp:coreProperties>
</file>