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62"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F9042-CA2D-1B5E-2F46-5F91419760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C89328-4C0C-DBDF-AF96-102890B49F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D724C59-EFF8-A6D5-451E-407FEE07D59C}"/>
              </a:ext>
            </a:extLst>
          </p:cNvPr>
          <p:cNvSpPr>
            <a:spLocks noGrp="1"/>
          </p:cNvSpPr>
          <p:nvPr>
            <p:ph type="dt" sz="half" idx="10"/>
          </p:nvPr>
        </p:nvSpPr>
        <p:spPr/>
        <p:txBody>
          <a:bodyPr/>
          <a:lstStyle/>
          <a:p>
            <a:fld id="{473C4D61-AAC6-428C-9F87-89F1118B4A0B}" type="datetimeFigureOut">
              <a:rPr lang="en-IN" smtClean="0"/>
              <a:t>26-10-2024</a:t>
            </a:fld>
            <a:endParaRPr lang="en-IN"/>
          </a:p>
        </p:txBody>
      </p:sp>
      <p:sp>
        <p:nvSpPr>
          <p:cNvPr id="5" name="Footer Placeholder 4">
            <a:extLst>
              <a:ext uri="{FF2B5EF4-FFF2-40B4-BE49-F238E27FC236}">
                <a16:creationId xmlns:a16="http://schemas.microsoft.com/office/drawing/2014/main" id="{E4ED6155-BB58-7D1B-CC61-30322216C3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15BF69-D037-15B0-64A1-5B5620EF37C6}"/>
              </a:ext>
            </a:extLst>
          </p:cNvPr>
          <p:cNvSpPr>
            <a:spLocks noGrp="1"/>
          </p:cNvSpPr>
          <p:nvPr>
            <p:ph type="sldNum" sz="quarter" idx="12"/>
          </p:nvPr>
        </p:nvSpPr>
        <p:spPr/>
        <p:txBody>
          <a:bodyPr/>
          <a:lstStyle/>
          <a:p>
            <a:fld id="{BC6B2801-4486-4ECA-86AF-AB5ACE941AE5}" type="slidenum">
              <a:rPr lang="en-IN" smtClean="0"/>
              <a:t>‹#›</a:t>
            </a:fld>
            <a:endParaRPr lang="en-IN"/>
          </a:p>
        </p:txBody>
      </p:sp>
    </p:spTree>
    <p:extLst>
      <p:ext uri="{BB962C8B-B14F-4D97-AF65-F5344CB8AC3E}">
        <p14:creationId xmlns:p14="http://schemas.microsoft.com/office/powerpoint/2010/main" val="2118356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55D4-16A2-F0B9-EA69-9F2DAF93C8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A55EB41-F348-0C86-D799-A0467F1808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392415-F920-52DB-7D8B-DCDDA280DEB6}"/>
              </a:ext>
            </a:extLst>
          </p:cNvPr>
          <p:cNvSpPr>
            <a:spLocks noGrp="1"/>
          </p:cNvSpPr>
          <p:nvPr>
            <p:ph type="dt" sz="half" idx="10"/>
          </p:nvPr>
        </p:nvSpPr>
        <p:spPr/>
        <p:txBody>
          <a:bodyPr/>
          <a:lstStyle/>
          <a:p>
            <a:fld id="{473C4D61-AAC6-428C-9F87-89F1118B4A0B}" type="datetimeFigureOut">
              <a:rPr lang="en-IN" smtClean="0"/>
              <a:t>26-10-2024</a:t>
            </a:fld>
            <a:endParaRPr lang="en-IN"/>
          </a:p>
        </p:txBody>
      </p:sp>
      <p:sp>
        <p:nvSpPr>
          <p:cNvPr id="5" name="Footer Placeholder 4">
            <a:extLst>
              <a:ext uri="{FF2B5EF4-FFF2-40B4-BE49-F238E27FC236}">
                <a16:creationId xmlns:a16="http://schemas.microsoft.com/office/drawing/2014/main" id="{0A6B11B3-6E92-6A64-37D0-D9A932F41B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49F770-8C7F-168D-DE97-435B306A390E}"/>
              </a:ext>
            </a:extLst>
          </p:cNvPr>
          <p:cNvSpPr>
            <a:spLocks noGrp="1"/>
          </p:cNvSpPr>
          <p:nvPr>
            <p:ph type="sldNum" sz="quarter" idx="12"/>
          </p:nvPr>
        </p:nvSpPr>
        <p:spPr/>
        <p:txBody>
          <a:bodyPr/>
          <a:lstStyle/>
          <a:p>
            <a:fld id="{BC6B2801-4486-4ECA-86AF-AB5ACE941AE5}" type="slidenum">
              <a:rPr lang="en-IN" smtClean="0"/>
              <a:t>‹#›</a:t>
            </a:fld>
            <a:endParaRPr lang="en-IN"/>
          </a:p>
        </p:txBody>
      </p:sp>
    </p:spTree>
    <p:extLst>
      <p:ext uri="{BB962C8B-B14F-4D97-AF65-F5344CB8AC3E}">
        <p14:creationId xmlns:p14="http://schemas.microsoft.com/office/powerpoint/2010/main" val="731146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2A4055-D159-4827-1B97-B49F84ED9F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BC3E65-F0E9-E9FC-E166-EC1DF889A4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209E27-656E-D897-02C0-CF554515689D}"/>
              </a:ext>
            </a:extLst>
          </p:cNvPr>
          <p:cNvSpPr>
            <a:spLocks noGrp="1"/>
          </p:cNvSpPr>
          <p:nvPr>
            <p:ph type="dt" sz="half" idx="10"/>
          </p:nvPr>
        </p:nvSpPr>
        <p:spPr/>
        <p:txBody>
          <a:bodyPr/>
          <a:lstStyle/>
          <a:p>
            <a:fld id="{473C4D61-AAC6-428C-9F87-89F1118B4A0B}" type="datetimeFigureOut">
              <a:rPr lang="en-IN" smtClean="0"/>
              <a:t>26-10-2024</a:t>
            </a:fld>
            <a:endParaRPr lang="en-IN"/>
          </a:p>
        </p:txBody>
      </p:sp>
      <p:sp>
        <p:nvSpPr>
          <p:cNvPr id="5" name="Footer Placeholder 4">
            <a:extLst>
              <a:ext uri="{FF2B5EF4-FFF2-40B4-BE49-F238E27FC236}">
                <a16:creationId xmlns:a16="http://schemas.microsoft.com/office/drawing/2014/main" id="{C6D23FF9-0EAC-EDAB-AB2B-AF6C789319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728C09-4F84-82E0-183D-58B22D409EC4}"/>
              </a:ext>
            </a:extLst>
          </p:cNvPr>
          <p:cNvSpPr>
            <a:spLocks noGrp="1"/>
          </p:cNvSpPr>
          <p:nvPr>
            <p:ph type="sldNum" sz="quarter" idx="12"/>
          </p:nvPr>
        </p:nvSpPr>
        <p:spPr/>
        <p:txBody>
          <a:bodyPr/>
          <a:lstStyle/>
          <a:p>
            <a:fld id="{BC6B2801-4486-4ECA-86AF-AB5ACE941AE5}" type="slidenum">
              <a:rPr lang="en-IN" smtClean="0"/>
              <a:t>‹#›</a:t>
            </a:fld>
            <a:endParaRPr lang="en-IN"/>
          </a:p>
        </p:txBody>
      </p:sp>
    </p:spTree>
    <p:extLst>
      <p:ext uri="{BB962C8B-B14F-4D97-AF65-F5344CB8AC3E}">
        <p14:creationId xmlns:p14="http://schemas.microsoft.com/office/powerpoint/2010/main" val="3358085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3A5D3-85CF-EAE8-2817-486AA4C1F9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2483AE-60C5-90EB-5673-760DF4FEF4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212BCF-64C1-6548-A8D6-2C6BB0F1BEFA}"/>
              </a:ext>
            </a:extLst>
          </p:cNvPr>
          <p:cNvSpPr>
            <a:spLocks noGrp="1"/>
          </p:cNvSpPr>
          <p:nvPr>
            <p:ph type="dt" sz="half" idx="10"/>
          </p:nvPr>
        </p:nvSpPr>
        <p:spPr/>
        <p:txBody>
          <a:bodyPr/>
          <a:lstStyle/>
          <a:p>
            <a:fld id="{473C4D61-AAC6-428C-9F87-89F1118B4A0B}" type="datetimeFigureOut">
              <a:rPr lang="en-IN" smtClean="0"/>
              <a:t>26-10-2024</a:t>
            </a:fld>
            <a:endParaRPr lang="en-IN"/>
          </a:p>
        </p:txBody>
      </p:sp>
      <p:sp>
        <p:nvSpPr>
          <p:cNvPr id="5" name="Footer Placeholder 4">
            <a:extLst>
              <a:ext uri="{FF2B5EF4-FFF2-40B4-BE49-F238E27FC236}">
                <a16:creationId xmlns:a16="http://schemas.microsoft.com/office/drawing/2014/main" id="{3942F130-9FBB-F504-61CB-EA19F41181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C25DD6-90C6-3286-2FA8-0E9B15B89ADE}"/>
              </a:ext>
            </a:extLst>
          </p:cNvPr>
          <p:cNvSpPr>
            <a:spLocks noGrp="1"/>
          </p:cNvSpPr>
          <p:nvPr>
            <p:ph type="sldNum" sz="quarter" idx="12"/>
          </p:nvPr>
        </p:nvSpPr>
        <p:spPr/>
        <p:txBody>
          <a:bodyPr/>
          <a:lstStyle/>
          <a:p>
            <a:fld id="{BC6B2801-4486-4ECA-86AF-AB5ACE941AE5}" type="slidenum">
              <a:rPr lang="en-IN" smtClean="0"/>
              <a:t>‹#›</a:t>
            </a:fld>
            <a:endParaRPr lang="en-IN"/>
          </a:p>
        </p:txBody>
      </p:sp>
    </p:spTree>
    <p:extLst>
      <p:ext uri="{BB962C8B-B14F-4D97-AF65-F5344CB8AC3E}">
        <p14:creationId xmlns:p14="http://schemas.microsoft.com/office/powerpoint/2010/main" val="4122392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320D8-53FE-750D-8F84-9A97C6DA65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D7E919-E6D6-766E-F55F-FC5C188055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27CA85-DE41-88D8-855E-347DA0EFFBEF}"/>
              </a:ext>
            </a:extLst>
          </p:cNvPr>
          <p:cNvSpPr>
            <a:spLocks noGrp="1"/>
          </p:cNvSpPr>
          <p:nvPr>
            <p:ph type="dt" sz="half" idx="10"/>
          </p:nvPr>
        </p:nvSpPr>
        <p:spPr/>
        <p:txBody>
          <a:bodyPr/>
          <a:lstStyle/>
          <a:p>
            <a:fld id="{473C4D61-AAC6-428C-9F87-89F1118B4A0B}" type="datetimeFigureOut">
              <a:rPr lang="en-IN" smtClean="0"/>
              <a:t>26-10-2024</a:t>
            </a:fld>
            <a:endParaRPr lang="en-IN"/>
          </a:p>
        </p:txBody>
      </p:sp>
      <p:sp>
        <p:nvSpPr>
          <p:cNvPr id="5" name="Footer Placeholder 4">
            <a:extLst>
              <a:ext uri="{FF2B5EF4-FFF2-40B4-BE49-F238E27FC236}">
                <a16:creationId xmlns:a16="http://schemas.microsoft.com/office/drawing/2014/main" id="{5F6A643E-02FE-9189-A4D0-A70147DEC3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9EFDDD-0E54-9CE5-A844-84425F6DD0E4}"/>
              </a:ext>
            </a:extLst>
          </p:cNvPr>
          <p:cNvSpPr>
            <a:spLocks noGrp="1"/>
          </p:cNvSpPr>
          <p:nvPr>
            <p:ph type="sldNum" sz="quarter" idx="12"/>
          </p:nvPr>
        </p:nvSpPr>
        <p:spPr/>
        <p:txBody>
          <a:bodyPr/>
          <a:lstStyle/>
          <a:p>
            <a:fld id="{BC6B2801-4486-4ECA-86AF-AB5ACE941AE5}" type="slidenum">
              <a:rPr lang="en-IN" smtClean="0"/>
              <a:t>‹#›</a:t>
            </a:fld>
            <a:endParaRPr lang="en-IN"/>
          </a:p>
        </p:txBody>
      </p:sp>
    </p:spTree>
    <p:extLst>
      <p:ext uri="{BB962C8B-B14F-4D97-AF65-F5344CB8AC3E}">
        <p14:creationId xmlns:p14="http://schemas.microsoft.com/office/powerpoint/2010/main" val="996882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2D1CC-1E83-C68B-E4EE-1A83EE730D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C09210-B81D-0BC3-1C9B-77C278BCE9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8E5494-A8AF-82CF-688F-77069C8E83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F96299-9427-E272-3B43-5D03B9C8930B}"/>
              </a:ext>
            </a:extLst>
          </p:cNvPr>
          <p:cNvSpPr>
            <a:spLocks noGrp="1"/>
          </p:cNvSpPr>
          <p:nvPr>
            <p:ph type="dt" sz="half" idx="10"/>
          </p:nvPr>
        </p:nvSpPr>
        <p:spPr/>
        <p:txBody>
          <a:bodyPr/>
          <a:lstStyle/>
          <a:p>
            <a:fld id="{473C4D61-AAC6-428C-9F87-89F1118B4A0B}" type="datetimeFigureOut">
              <a:rPr lang="en-IN" smtClean="0"/>
              <a:t>26-10-2024</a:t>
            </a:fld>
            <a:endParaRPr lang="en-IN"/>
          </a:p>
        </p:txBody>
      </p:sp>
      <p:sp>
        <p:nvSpPr>
          <p:cNvPr id="6" name="Footer Placeholder 5">
            <a:extLst>
              <a:ext uri="{FF2B5EF4-FFF2-40B4-BE49-F238E27FC236}">
                <a16:creationId xmlns:a16="http://schemas.microsoft.com/office/drawing/2014/main" id="{189FB3C8-3762-8E73-DB49-9F5C90375BA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1C2B7D-DCDF-2866-FF79-B237662B3457}"/>
              </a:ext>
            </a:extLst>
          </p:cNvPr>
          <p:cNvSpPr>
            <a:spLocks noGrp="1"/>
          </p:cNvSpPr>
          <p:nvPr>
            <p:ph type="sldNum" sz="quarter" idx="12"/>
          </p:nvPr>
        </p:nvSpPr>
        <p:spPr/>
        <p:txBody>
          <a:bodyPr/>
          <a:lstStyle/>
          <a:p>
            <a:fld id="{BC6B2801-4486-4ECA-86AF-AB5ACE941AE5}" type="slidenum">
              <a:rPr lang="en-IN" smtClean="0"/>
              <a:t>‹#›</a:t>
            </a:fld>
            <a:endParaRPr lang="en-IN"/>
          </a:p>
        </p:txBody>
      </p:sp>
    </p:spTree>
    <p:extLst>
      <p:ext uri="{BB962C8B-B14F-4D97-AF65-F5344CB8AC3E}">
        <p14:creationId xmlns:p14="http://schemas.microsoft.com/office/powerpoint/2010/main" val="811353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1DF26-449B-9D50-8AB2-DB7BFEBF619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298527-0A32-00DE-E638-50CDCF318C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B24177-A929-FAB2-302F-462FA403DA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A811A6-97CE-E071-D55B-55BFDE38DF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3B3AFA-6A72-7EF2-A1F3-9AB9D597AC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BF910B-00DB-F25C-D4E1-135BEA0AAEFF}"/>
              </a:ext>
            </a:extLst>
          </p:cNvPr>
          <p:cNvSpPr>
            <a:spLocks noGrp="1"/>
          </p:cNvSpPr>
          <p:nvPr>
            <p:ph type="dt" sz="half" idx="10"/>
          </p:nvPr>
        </p:nvSpPr>
        <p:spPr/>
        <p:txBody>
          <a:bodyPr/>
          <a:lstStyle/>
          <a:p>
            <a:fld id="{473C4D61-AAC6-428C-9F87-89F1118B4A0B}" type="datetimeFigureOut">
              <a:rPr lang="en-IN" smtClean="0"/>
              <a:t>26-10-2024</a:t>
            </a:fld>
            <a:endParaRPr lang="en-IN"/>
          </a:p>
        </p:txBody>
      </p:sp>
      <p:sp>
        <p:nvSpPr>
          <p:cNvPr id="8" name="Footer Placeholder 7">
            <a:extLst>
              <a:ext uri="{FF2B5EF4-FFF2-40B4-BE49-F238E27FC236}">
                <a16:creationId xmlns:a16="http://schemas.microsoft.com/office/drawing/2014/main" id="{9001CEC5-C520-30B6-DD4D-A58DB0BDD31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C6B183-4694-9988-F183-CE17486736EC}"/>
              </a:ext>
            </a:extLst>
          </p:cNvPr>
          <p:cNvSpPr>
            <a:spLocks noGrp="1"/>
          </p:cNvSpPr>
          <p:nvPr>
            <p:ph type="sldNum" sz="quarter" idx="12"/>
          </p:nvPr>
        </p:nvSpPr>
        <p:spPr/>
        <p:txBody>
          <a:bodyPr/>
          <a:lstStyle/>
          <a:p>
            <a:fld id="{BC6B2801-4486-4ECA-86AF-AB5ACE941AE5}" type="slidenum">
              <a:rPr lang="en-IN" smtClean="0"/>
              <a:t>‹#›</a:t>
            </a:fld>
            <a:endParaRPr lang="en-IN"/>
          </a:p>
        </p:txBody>
      </p:sp>
    </p:spTree>
    <p:extLst>
      <p:ext uri="{BB962C8B-B14F-4D97-AF65-F5344CB8AC3E}">
        <p14:creationId xmlns:p14="http://schemas.microsoft.com/office/powerpoint/2010/main" val="321549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EF29-D40A-ED80-E75B-CD2A605A7DE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1E2786-7806-C0E7-C6AF-82528FF3AEF0}"/>
              </a:ext>
            </a:extLst>
          </p:cNvPr>
          <p:cNvSpPr>
            <a:spLocks noGrp="1"/>
          </p:cNvSpPr>
          <p:nvPr>
            <p:ph type="dt" sz="half" idx="10"/>
          </p:nvPr>
        </p:nvSpPr>
        <p:spPr/>
        <p:txBody>
          <a:bodyPr/>
          <a:lstStyle/>
          <a:p>
            <a:fld id="{473C4D61-AAC6-428C-9F87-89F1118B4A0B}" type="datetimeFigureOut">
              <a:rPr lang="en-IN" smtClean="0"/>
              <a:t>26-10-2024</a:t>
            </a:fld>
            <a:endParaRPr lang="en-IN"/>
          </a:p>
        </p:txBody>
      </p:sp>
      <p:sp>
        <p:nvSpPr>
          <p:cNvPr id="4" name="Footer Placeholder 3">
            <a:extLst>
              <a:ext uri="{FF2B5EF4-FFF2-40B4-BE49-F238E27FC236}">
                <a16:creationId xmlns:a16="http://schemas.microsoft.com/office/drawing/2014/main" id="{0E99C6B9-8C66-3733-512D-397AF4D44B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22B04F3-69AC-73FA-8D44-3D507B1DD396}"/>
              </a:ext>
            </a:extLst>
          </p:cNvPr>
          <p:cNvSpPr>
            <a:spLocks noGrp="1"/>
          </p:cNvSpPr>
          <p:nvPr>
            <p:ph type="sldNum" sz="quarter" idx="12"/>
          </p:nvPr>
        </p:nvSpPr>
        <p:spPr/>
        <p:txBody>
          <a:bodyPr/>
          <a:lstStyle/>
          <a:p>
            <a:fld id="{BC6B2801-4486-4ECA-86AF-AB5ACE941AE5}" type="slidenum">
              <a:rPr lang="en-IN" smtClean="0"/>
              <a:t>‹#›</a:t>
            </a:fld>
            <a:endParaRPr lang="en-IN"/>
          </a:p>
        </p:txBody>
      </p:sp>
    </p:spTree>
    <p:extLst>
      <p:ext uri="{BB962C8B-B14F-4D97-AF65-F5344CB8AC3E}">
        <p14:creationId xmlns:p14="http://schemas.microsoft.com/office/powerpoint/2010/main" val="2521553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DC29CE-508D-4094-28FF-F82395AAF9B6}"/>
              </a:ext>
            </a:extLst>
          </p:cNvPr>
          <p:cNvSpPr>
            <a:spLocks noGrp="1"/>
          </p:cNvSpPr>
          <p:nvPr>
            <p:ph type="dt" sz="half" idx="10"/>
          </p:nvPr>
        </p:nvSpPr>
        <p:spPr/>
        <p:txBody>
          <a:bodyPr/>
          <a:lstStyle/>
          <a:p>
            <a:fld id="{473C4D61-AAC6-428C-9F87-89F1118B4A0B}" type="datetimeFigureOut">
              <a:rPr lang="en-IN" smtClean="0"/>
              <a:t>26-10-2024</a:t>
            </a:fld>
            <a:endParaRPr lang="en-IN"/>
          </a:p>
        </p:txBody>
      </p:sp>
      <p:sp>
        <p:nvSpPr>
          <p:cNvPr id="3" name="Footer Placeholder 2">
            <a:extLst>
              <a:ext uri="{FF2B5EF4-FFF2-40B4-BE49-F238E27FC236}">
                <a16:creationId xmlns:a16="http://schemas.microsoft.com/office/drawing/2014/main" id="{C72CF6EF-254B-9884-F200-7F5FE0E4B8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C44F294-D58B-18EE-76CB-FADCFAE25F6E}"/>
              </a:ext>
            </a:extLst>
          </p:cNvPr>
          <p:cNvSpPr>
            <a:spLocks noGrp="1"/>
          </p:cNvSpPr>
          <p:nvPr>
            <p:ph type="sldNum" sz="quarter" idx="12"/>
          </p:nvPr>
        </p:nvSpPr>
        <p:spPr/>
        <p:txBody>
          <a:bodyPr/>
          <a:lstStyle/>
          <a:p>
            <a:fld id="{BC6B2801-4486-4ECA-86AF-AB5ACE941AE5}" type="slidenum">
              <a:rPr lang="en-IN" smtClean="0"/>
              <a:t>‹#›</a:t>
            </a:fld>
            <a:endParaRPr lang="en-IN"/>
          </a:p>
        </p:txBody>
      </p:sp>
    </p:spTree>
    <p:extLst>
      <p:ext uri="{BB962C8B-B14F-4D97-AF65-F5344CB8AC3E}">
        <p14:creationId xmlns:p14="http://schemas.microsoft.com/office/powerpoint/2010/main" val="3472997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354BE-E4E1-CAE7-6630-90B2D8A59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BEADE5-C41A-7879-B0E4-6F37264D6C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6E4608-8BE5-1012-7C37-CC88FB38B4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617D79-1698-4D48-7EC8-00C61ABB4677}"/>
              </a:ext>
            </a:extLst>
          </p:cNvPr>
          <p:cNvSpPr>
            <a:spLocks noGrp="1"/>
          </p:cNvSpPr>
          <p:nvPr>
            <p:ph type="dt" sz="half" idx="10"/>
          </p:nvPr>
        </p:nvSpPr>
        <p:spPr/>
        <p:txBody>
          <a:bodyPr/>
          <a:lstStyle/>
          <a:p>
            <a:fld id="{473C4D61-AAC6-428C-9F87-89F1118B4A0B}" type="datetimeFigureOut">
              <a:rPr lang="en-IN" smtClean="0"/>
              <a:t>26-10-2024</a:t>
            </a:fld>
            <a:endParaRPr lang="en-IN"/>
          </a:p>
        </p:txBody>
      </p:sp>
      <p:sp>
        <p:nvSpPr>
          <p:cNvPr id="6" name="Footer Placeholder 5">
            <a:extLst>
              <a:ext uri="{FF2B5EF4-FFF2-40B4-BE49-F238E27FC236}">
                <a16:creationId xmlns:a16="http://schemas.microsoft.com/office/drawing/2014/main" id="{3F347D12-6B29-A372-0879-0E27D8FAF05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6B5C6E-509A-DB13-2158-A1FCADE47793}"/>
              </a:ext>
            </a:extLst>
          </p:cNvPr>
          <p:cNvSpPr>
            <a:spLocks noGrp="1"/>
          </p:cNvSpPr>
          <p:nvPr>
            <p:ph type="sldNum" sz="quarter" idx="12"/>
          </p:nvPr>
        </p:nvSpPr>
        <p:spPr/>
        <p:txBody>
          <a:bodyPr/>
          <a:lstStyle/>
          <a:p>
            <a:fld id="{BC6B2801-4486-4ECA-86AF-AB5ACE941AE5}" type="slidenum">
              <a:rPr lang="en-IN" smtClean="0"/>
              <a:t>‹#›</a:t>
            </a:fld>
            <a:endParaRPr lang="en-IN"/>
          </a:p>
        </p:txBody>
      </p:sp>
    </p:spTree>
    <p:extLst>
      <p:ext uri="{BB962C8B-B14F-4D97-AF65-F5344CB8AC3E}">
        <p14:creationId xmlns:p14="http://schemas.microsoft.com/office/powerpoint/2010/main" val="4235007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74A1C-1ADA-1E4A-9EC3-A061A1C2C6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4C0A91-1A91-A0D2-FE19-BE9ECF2B60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329C82-DC09-68C0-1455-A344AE6479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C627EC-626F-B927-F33A-E8C8DB2951E7}"/>
              </a:ext>
            </a:extLst>
          </p:cNvPr>
          <p:cNvSpPr>
            <a:spLocks noGrp="1"/>
          </p:cNvSpPr>
          <p:nvPr>
            <p:ph type="dt" sz="half" idx="10"/>
          </p:nvPr>
        </p:nvSpPr>
        <p:spPr/>
        <p:txBody>
          <a:bodyPr/>
          <a:lstStyle/>
          <a:p>
            <a:fld id="{473C4D61-AAC6-428C-9F87-89F1118B4A0B}" type="datetimeFigureOut">
              <a:rPr lang="en-IN" smtClean="0"/>
              <a:t>26-10-2024</a:t>
            </a:fld>
            <a:endParaRPr lang="en-IN"/>
          </a:p>
        </p:txBody>
      </p:sp>
      <p:sp>
        <p:nvSpPr>
          <p:cNvPr id="6" name="Footer Placeholder 5">
            <a:extLst>
              <a:ext uri="{FF2B5EF4-FFF2-40B4-BE49-F238E27FC236}">
                <a16:creationId xmlns:a16="http://schemas.microsoft.com/office/drawing/2014/main" id="{078E8012-FE24-B635-FD23-D2261DB1C4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2DB693-653C-388C-CF7E-D0E609CBAA37}"/>
              </a:ext>
            </a:extLst>
          </p:cNvPr>
          <p:cNvSpPr>
            <a:spLocks noGrp="1"/>
          </p:cNvSpPr>
          <p:nvPr>
            <p:ph type="sldNum" sz="quarter" idx="12"/>
          </p:nvPr>
        </p:nvSpPr>
        <p:spPr/>
        <p:txBody>
          <a:bodyPr/>
          <a:lstStyle/>
          <a:p>
            <a:fld id="{BC6B2801-4486-4ECA-86AF-AB5ACE941AE5}" type="slidenum">
              <a:rPr lang="en-IN" smtClean="0"/>
              <a:t>‹#›</a:t>
            </a:fld>
            <a:endParaRPr lang="en-IN"/>
          </a:p>
        </p:txBody>
      </p:sp>
    </p:spTree>
    <p:extLst>
      <p:ext uri="{BB962C8B-B14F-4D97-AF65-F5344CB8AC3E}">
        <p14:creationId xmlns:p14="http://schemas.microsoft.com/office/powerpoint/2010/main" val="473410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C9CA5E-2DC6-F694-8C4F-842CC5E86A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E75116-588D-C7BE-CC1C-CA49EC81B2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7FB698-46A9-334A-4D79-90008EBFC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C4D61-AAC6-428C-9F87-89F1118B4A0B}" type="datetimeFigureOut">
              <a:rPr lang="en-IN" smtClean="0"/>
              <a:t>26-10-2024</a:t>
            </a:fld>
            <a:endParaRPr lang="en-IN"/>
          </a:p>
        </p:txBody>
      </p:sp>
      <p:sp>
        <p:nvSpPr>
          <p:cNvPr id="5" name="Footer Placeholder 4">
            <a:extLst>
              <a:ext uri="{FF2B5EF4-FFF2-40B4-BE49-F238E27FC236}">
                <a16:creationId xmlns:a16="http://schemas.microsoft.com/office/drawing/2014/main" id="{441D1BD5-85A9-8FC6-CE5F-37F5257AF9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B3F541-44B0-0256-C764-4B5B2E71C6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6B2801-4486-4ECA-86AF-AB5ACE941AE5}" type="slidenum">
              <a:rPr lang="en-IN" smtClean="0"/>
              <a:t>‹#›</a:t>
            </a:fld>
            <a:endParaRPr lang="en-IN"/>
          </a:p>
        </p:txBody>
      </p:sp>
    </p:spTree>
    <p:extLst>
      <p:ext uri="{BB962C8B-B14F-4D97-AF65-F5344CB8AC3E}">
        <p14:creationId xmlns:p14="http://schemas.microsoft.com/office/powerpoint/2010/main" val="3145404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a:extLst>
              <a:ext uri="{FF2B5EF4-FFF2-40B4-BE49-F238E27FC236}">
                <a16:creationId xmlns:a16="http://schemas.microsoft.com/office/drawing/2014/main" id="{D9AF8FFB-16C9-F326-0282-C971DD15A9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837" y="1586527"/>
            <a:ext cx="8696325" cy="676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F312521-CDF9-4CC9-36BC-A2D17A5B0349}"/>
              </a:ext>
            </a:extLst>
          </p:cNvPr>
          <p:cNvSpPr txBox="1"/>
          <p:nvPr/>
        </p:nvSpPr>
        <p:spPr>
          <a:xfrm>
            <a:off x="4267200" y="3124130"/>
            <a:ext cx="3048000" cy="769441"/>
          </a:xfrm>
          <a:prstGeom prst="rect">
            <a:avLst/>
          </a:prstGeom>
          <a:noFill/>
        </p:spPr>
        <p:txBody>
          <a:bodyPr wrap="square">
            <a:spAutoFit/>
          </a:bodyPr>
          <a:lstStyle/>
          <a:p>
            <a:r>
              <a:rPr lang="en-IN" sz="4400" b="0" i="0" u="none" strike="noStrike" dirty="0">
                <a:solidFill>
                  <a:srgbClr val="595959"/>
                </a:solidFill>
                <a:effectLst/>
                <a:latin typeface="Arial" panose="020B0604020202020204" pitchFamily="34" charset="0"/>
              </a:rPr>
              <a:t>MoneyMint</a:t>
            </a:r>
            <a:endParaRPr lang="en-IN" sz="4400" dirty="0"/>
          </a:p>
        </p:txBody>
      </p:sp>
      <p:sp>
        <p:nvSpPr>
          <p:cNvPr id="6" name="TextBox 5">
            <a:extLst>
              <a:ext uri="{FF2B5EF4-FFF2-40B4-BE49-F238E27FC236}">
                <a16:creationId xmlns:a16="http://schemas.microsoft.com/office/drawing/2014/main" id="{4E301C6A-C86D-2ED3-5CEC-A403C413FAED}"/>
              </a:ext>
            </a:extLst>
          </p:cNvPr>
          <p:cNvSpPr txBox="1"/>
          <p:nvPr/>
        </p:nvSpPr>
        <p:spPr>
          <a:xfrm>
            <a:off x="4434349" y="3913232"/>
            <a:ext cx="2507225" cy="1384995"/>
          </a:xfrm>
          <a:prstGeom prst="rect">
            <a:avLst/>
          </a:prstGeom>
          <a:noFill/>
        </p:spPr>
        <p:txBody>
          <a:bodyPr wrap="square">
            <a:spAutoFit/>
          </a:bodyPr>
          <a:lstStyle/>
          <a:p>
            <a:pPr rtl="0">
              <a:spcBef>
                <a:spcPts val="0"/>
              </a:spcBef>
              <a:spcAft>
                <a:spcPts val="0"/>
              </a:spcAft>
            </a:pPr>
            <a:r>
              <a:rPr lang="en-IN" sz="2800" b="0" i="0" u="none" strike="noStrike" dirty="0">
                <a:solidFill>
                  <a:srgbClr val="595959"/>
                </a:solidFill>
                <a:effectLst/>
                <a:latin typeface="Arial" panose="020B0604020202020204" pitchFamily="34" charset="0"/>
              </a:rPr>
              <a:t>Alok Sharma</a:t>
            </a:r>
          </a:p>
          <a:p>
            <a:pPr rtl="0">
              <a:spcBef>
                <a:spcPts val="0"/>
              </a:spcBef>
              <a:spcAft>
                <a:spcPts val="0"/>
              </a:spcAft>
            </a:pPr>
            <a:r>
              <a:rPr lang="en-IN" sz="2800" dirty="0">
                <a:solidFill>
                  <a:srgbClr val="595959"/>
                </a:solidFill>
                <a:latin typeface="Arial" panose="020B0604020202020204" pitchFamily="34" charset="0"/>
              </a:rPr>
              <a:t>Anurag Yadav</a:t>
            </a:r>
          </a:p>
          <a:p>
            <a:pPr rtl="0">
              <a:spcBef>
                <a:spcPts val="0"/>
              </a:spcBef>
              <a:spcAft>
                <a:spcPts val="0"/>
              </a:spcAft>
            </a:pPr>
            <a:r>
              <a:rPr lang="en-IN" sz="2800" b="0" dirty="0">
                <a:solidFill>
                  <a:srgbClr val="595959"/>
                </a:solidFill>
                <a:effectLst/>
                <a:latin typeface="Arial" panose="020B0604020202020204" pitchFamily="34" charset="0"/>
              </a:rPr>
              <a:t>Aditya Yadav</a:t>
            </a:r>
            <a:endParaRPr lang="en-IN" sz="2800" b="0" dirty="0">
              <a:effectLst/>
            </a:endParaRPr>
          </a:p>
        </p:txBody>
      </p:sp>
    </p:spTree>
    <p:extLst>
      <p:ext uri="{BB962C8B-B14F-4D97-AF65-F5344CB8AC3E}">
        <p14:creationId xmlns:p14="http://schemas.microsoft.com/office/powerpoint/2010/main" val="3755575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A1931B-3FCD-56E6-C2C8-E3F8D81DFB92}"/>
              </a:ext>
            </a:extLst>
          </p:cNvPr>
          <p:cNvSpPr txBox="1"/>
          <p:nvPr/>
        </p:nvSpPr>
        <p:spPr>
          <a:xfrm>
            <a:off x="1995948" y="2172929"/>
            <a:ext cx="7148052" cy="2246769"/>
          </a:xfrm>
          <a:prstGeom prst="rect">
            <a:avLst/>
          </a:prstGeom>
          <a:noFill/>
        </p:spPr>
        <p:txBody>
          <a:bodyPr wrap="square">
            <a:spAutoFit/>
          </a:bodyPr>
          <a:lstStyle/>
          <a:p>
            <a:pPr algn="l"/>
            <a:r>
              <a:rPr lang="en-US" sz="2800" b="1" i="0" dirty="0">
                <a:effectLst/>
                <a:latin typeface="__Inter_36bd41"/>
              </a:rPr>
              <a:t>Wallets</a:t>
            </a:r>
          </a:p>
          <a:p>
            <a:pPr algn="l">
              <a:buFont typeface="Arial" panose="020B0604020202020204" pitchFamily="34" charset="0"/>
              <a:buChar char="•"/>
            </a:pPr>
            <a:r>
              <a:rPr lang="en-US" sz="2800" b="0" i="0" dirty="0">
                <a:effectLst/>
                <a:latin typeface="__Inter_36bd41"/>
              </a:rPr>
              <a:t>Temperatures globally are on the rise. Can AI use our transaction data to intelligently track and then suggest ways to reduce our carbon footprint?</a:t>
            </a:r>
            <a:endParaRPr lang="en-IN" sz="2800" dirty="0"/>
          </a:p>
        </p:txBody>
      </p:sp>
      <p:sp>
        <p:nvSpPr>
          <p:cNvPr id="5" name="TextBox 4">
            <a:extLst>
              <a:ext uri="{FF2B5EF4-FFF2-40B4-BE49-F238E27FC236}">
                <a16:creationId xmlns:a16="http://schemas.microsoft.com/office/drawing/2014/main" id="{E52DDCB3-32DE-6C28-F306-1F29FC39F1F9}"/>
              </a:ext>
            </a:extLst>
          </p:cNvPr>
          <p:cNvSpPr txBox="1"/>
          <p:nvPr/>
        </p:nvSpPr>
        <p:spPr>
          <a:xfrm>
            <a:off x="865239" y="1210650"/>
            <a:ext cx="6096000" cy="369332"/>
          </a:xfrm>
          <a:prstGeom prst="rect">
            <a:avLst/>
          </a:prstGeom>
          <a:noFill/>
        </p:spPr>
        <p:txBody>
          <a:bodyPr wrap="square">
            <a:spAutoFit/>
          </a:bodyPr>
          <a:lstStyle/>
          <a:p>
            <a:pPr algn="ctr" rtl="0">
              <a:spcBef>
                <a:spcPts val="0"/>
              </a:spcBef>
              <a:spcAft>
                <a:spcPts val="0"/>
              </a:spcAft>
            </a:pPr>
            <a:r>
              <a:rPr lang="en-IN" sz="1800" b="0" i="0" u="none" strike="noStrike" dirty="0">
                <a:solidFill>
                  <a:srgbClr val="595959"/>
                </a:solidFill>
                <a:effectLst/>
                <a:latin typeface="Arial" panose="020B0604020202020204" pitchFamily="34" charset="0"/>
              </a:rPr>
              <a:t>Problem Statement : Fina</a:t>
            </a:r>
            <a:r>
              <a:rPr lang="en-IN" dirty="0">
                <a:solidFill>
                  <a:srgbClr val="595959"/>
                </a:solidFill>
                <a:latin typeface="Arial" panose="020B0604020202020204" pitchFamily="34" charset="0"/>
              </a:rPr>
              <a:t>nce Track</a:t>
            </a:r>
            <a:endParaRPr lang="en-IN" b="0" dirty="0">
              <a:effectLst/>
            </a:endParaRPr>
          </a:p>
        </p:txBody>
      </p:sp>
      <p:pic>
        <p:nvPicPr>
          <p:cNvPr id="6" name="Picture 4">
            <a:extLst>
              <a:ext uri="{FF2B5EF4-FFF2-40B4-BE49-F238E27FC236}">
                <a16:creationId xmlns:a16="http://schemas.microsoft.com/office/drawing/2014/main" id="{C9238895-FF00-0792-61E9-D4D34314DC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129" y="6059085"/>
            <a:ext cx="3747582" cy="291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1254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2F711-120E-8C7F-EA51-F648EBD123B9}"/>
            </a:ext>
          </a:extLst>
        </p:cNvPr>
        <p:cNvGrpSpPr/>
        <p:nvPr/>
      </p:nvGrpSpPr>
      <p:grpSpPr>
        <a:xfrm>
          <a:off x="0" y="0"/>
          <a:ext cx="0" cy="0"/>
          <a:chOff x="0" y="0"/>
          <a:chExt cx="0" cy="0"/>
        </a:xfrm>
      </p:grpSpPr>
      <p:pic>
        <p:nvPicPr>
          <p:cNvPr id="6" name="Picture 4">
            <a:extLst>
              <a:ext uri="{FF2B5EF4-FFF2-40B4-BE49-F238E27FC236}">
                <a16:creationId xmlns:a16="http://schemas.microsoft.com/office/drawing/2014/main" id="{F02B78C3-4305-6F3A-4F55-11A686C843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129" y="6059085"/>
            <a:ext cx="3747582" cy="2914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8E82FCFD-D3D1-C8ED-0232-20DC67807D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0915" y="1413387"/>
            <a:ext cx="2266627" cy="3429000"/>
          </a:xfrm>
          <a:prstGeom prst="rect">
            <a:avLst/>
          </a:prstGeom>
        </p:spPr>
      </p:pic>
      <p:pic>
        <p:nvPicPr>
          <p:cNvPr id="10" name="Picture 9">
            <a:extLst>
              <a:ext uri="{FF2B5EF4-FFF2-40B4-BE49-F238E27FC236}">
                <a16:creationId xmlns:a16="http://schemas.microsoft.com/office/drawing/2014/main" id="{B962DAB8-1051-D32C-E1EC-74CD84363A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4220" y="1413387"/>
            <a:ext cx="2660240" cy="3429000"/>
          </a:xfrm>
          <a:prstGeom prst="rect">
            <a:avLst/>
          </a:prstGeom>
        </p:spPr>
      </p:pic>
      <p:pic>
        <p:nvPicPr>
          <p:cNvPr id="12" name="Picture 11">
            <a:extLst>
              <a:ext uri="{FF2B5EF4-FFF2-40B4-BE49-F238E27FC236}">
                <a16:creationId xmlns:a16="http://schemas.microsoft.com/office/drawing/2014/main" id="{981D24C7-ABC0-D2BE-701B-D23DE36EF2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51138" y="1413387"/>
            <a:ext cx="3084592" cy="3429000"/>
          </a:xfrm>
          <a:prstGeom prst="rect">
            <a:avLst/>
          </a:prstGeom>
        </p:spPr>
      </p:pic>
      <p:sp>
        <p:nvSpPr>
          <p:cNvPr id="14" name="TextBox 13">
            <a:extLst>
              <a:ext uri="{FF2B5EF4-FFF2-40B4-BE49-F238E27FC236}">
                <a16:creationId xmlns:a16="http://schemas.microsoft.com/office/drawing/2014/main" id="{ECC5FFAD-7584-6854-ABCC-0516A060A5C1}"/>
              </a:ext>
            </a:extLst>
          </p:cNvPr>
          <p:cNvSpPr txBox="1"/>
          <p:nvPr/>
        </p:nvSpPr>
        <p:spPr>
          <a:xfrm>
            <a:off x="2585882" y="5075281"/>
            <a:ext cx="1676691" cy="369332"/>
          </a:xfrm>
          <a:prstGeom prst="rect">
            <a:avLst/>
          </a:prstGeom>
          <a:noFill/>
        </p:spPr>
        <p:txBody>
          <a:bodyPr wrap="square">
            <a:spAutoFit/>
          </a:bodyPr>
          <a:lstStyle/>
          <a:p>
            <a:r>
              <a:rPr lang="en-US" sz="1800" b="1" i="0" dirty="0">
                <a:effectLst/>
                <a:latin typeface="__Inter_36bd41"/>
              </a:rPr>
              <a:t>Anurag Yadav</a:t>
            </a:r>
            <a:endParaRPr lang="en-IN" dirty="0"/>
          </a:p>
        </p:txBody>
      </p:sp>
      <p:sp>
        <p:nvSpPr>
          <p:cNvPr id="15" name="TextBox 14">
            <a:extLst>
              <a:ext uri="{FF2B5EF4-FFF2-40B4-BE49-F238E27FC236}">
                <a16:creationId xmlns:a16="http://schemas.microsoft.com/office/drawing/2014/main" id="{6E1D5C63-9B3D-2EEF-1D38-2B8833A0D029}"/>
              </a:ext>
            </a:extLst>
          </p:cNvPr>
          <p:cNvSpPr txBox="1"/>
          <p:nvPr/>
        </p:nvSpPr>
        <p:spPr>
          <a:xfrm>
            <a:off x="5465994" y="5075281"/>
            <a:ext cx="1676691" cy="369332"/>
          </a:xfrm>
          <a:prstGeom prst="rect">
            <a:avLst/>
          </a:prstGeom>
          <a:noFill/>
        </p:spPr>
        <p:txBody>
          <a:bodyPr wrap="square">
            <a:spAutoFit/>
          </a:bodyPr>
          <a:lstStyle/>
          <a:p>
            <a:r>
              <a:rPr lang="en-US" sz="1800" b="1" i="0" dirty="0">
                <a:effectLst/>
                <a:latin typeface="__Inter_36bd41"/>
              </a:rPr>
              <a:t>Alok Sharma</a:t>
            </a:r>
            <a:endParaRPr lang="en-IN" dirty="0"/>
          </a:p>
        </p:txBody>
      </p:sp>
      <p:sp>
        <p:nvSpPr>
          <p:cNvPr id="16" name="TextBox 15">
            <a:extLst>
              <a:ext uri="{FF2B5EF4-FFF2-40B4-BE49-F238E27FC236}">
                <a16:creationId xmlns:a16="http://schemas.microsoft.com/office/drawing/2014/main" id="{78048A28-FE34-27AA-19BE-7EDFC51DD51D}"/>
              </a:ext>
            </a:extLst>
          </p:cNvPr>
          <p:cNvSpPr txBox="1"/>
          <p:nvPr/>
        </p:nvSpPr>
        <p:spPr>
          <a:xfrm>
            <a:off x="8755088" y="5075281"/>
            <a:ext cx="1676691" cy="369332"/>
          </a:xfrm>
          <a:prstGeom prst="rect">
            <a:avLst/>
          </a:prstGeom>
          <a:noFill/>
        </p:spPr>
        <p:txBody>
          <a:bodyPr wrap="square">
            <a:spAutoFit/>
          </a:bodyPr>
          <a:lstStyle/>
          <a:p>
            <a:r>
              <a:rPr lang="en-US" sz="1800" b="1" i="0" dirty="0">
                <a:effectLst/>
                <a:latin typeface="__Inter_36bd41"/>
              </a:rPr>
              <a:t>Aditya Yadav</a:t>
            </a:r>
            <a:endParaRPr lang="en-IN" dirty="0"/>
          </a:p>
        </p:txBody>
      </p:sp>
      <p:sp>
        <p:nvSpPr>
          <p:cNvPr id="18" name="TextBox 17">
            <a:extLst>
              <a:ext uri="{FF2B5EF4-FFF2-40B4-BE49-F238E27FC236}">
                <a16:creationId xmlns:a16="http://schemas.microsoft.com/office/drawing/2014/main" id="{CF63E9ED-9673-4E12-4553-54379ECB14A8}"/>
              </a:ext>
            </a:extLst>
          </p:cNvPr>
          <p:cNvSpPr txBox="1"/>
          <p:nvPr/>
        </p:nvSpPr>
        <p:spPr>
          <a:xfrm>
            <a:off x="4837470" y="542320"/>
            <a:ext cx="3084592" cy="584775"/>
          </a:xfrm>
          <a:prstGeom prst="rect">
            <a:avLst/>
          </a:prstGeom>
          <a:noFill/>
        </p:spPr>
        <p:txBody>
          <a:bodyPr wrap="square">
            <a:spAutoFit/>
          </a:bodyPr>
          <a:lstStyle/>
          <a:p>
            <a:r>
              <a:rPr lang="en-US" sz="3200" b="1" i="0" kern="1200" dirty="0">
                <a:solidFill>
                  <a:srgbClr val="000000"/>
                </a:solidFill>
                <a:effectLst/>
                <a:latin typeface="__Inter_36bd41"/>
                <a:ea typeface="+mn-ea"/>
                <a:cs typeface="+mn-cs"/>
              </a:rPr>
              <a:t>Team Members</a:t>
            </a:r>
            <a:endParaRPr lang="en-IN" sz="3200" dirty="0"/>
          </a:p>
        </p:txBody>
      </p:sp>
    </p:spTree>
    <p:extLst>
      <p:ext uri="{BB962C8B-B14F-4D97-AF65-F5344CB8AC3E}">
        <p14:creationId xmlns:p14="http://schemas.microsoft.com/office/powerpoint/2010/main" val="681827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DA68E-AFB7-3C57-95DC-CD3F64556968}"/>
            </a:ext>
          </a:extLst>
        </p:cNvPr>
        <p:cNvGrpSpPr/>
        <p:nvPr/>
      </p:nvGrpSpPr>
      <p:grpSpPr>
        <a:xfrm>
          <a:off x="0" y="0"/>
          <a:ext cx="0" cy="0"/>
          <a:chOff x="0" y="0"/>
          <a:chExt cx="0" cy="0"/>
        </a:xfrm>
      </p:grpSpPr>
      <p:pic>
        <p:nvPicPr>
          <p:cNvPr id="6" name="Picture 4">
            <a:extLst>
              <a:ext uri="{FF2B5EF4-FFF2-40B4-BE49-F238E27FC236}">
                <a16:creationId xmlns:a16="http://schemas.microsoft.com/office/drawing/2014/main" id="{AC78EB9D-6346-1919-BFA1-26F4B50E3D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7129" y="6059085"/>
            <a:ext cx="3747582" cy="29143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5B1E81-0A89-DA50-97CF-1162F8F22FC9}"/>
              </a:ext>
            </a:extLst>
          </p:cNvPr>
          <p:cNvSpPr txBox="1"/>
          <p:nvPr/>
        </p:nvSpPr>
        <p:spPr>
          <a:xfrm>
            <a:off x="1612489" y="1169301"/>
            <a:ext cx="7944465" cy="3631763"/>
          </a:xfrm>
          <a:prstGeom prst="rect">
            <a:avLst/>
          </a:prstGeom>
          <a:noFill/>
        </p:spPr>
        <p:txBody>
          <a:bodyPr wrap="square">
            <a:spAutoFit/>
          </a:bodyPr>
          <a:lstStyle/>
          <a:p>
            <a:r>
              <a:rPr lang="en-IN" sz="3200" b="1" dirty="0"/>
              <a:t>Brief Description of Project's Financial Track</a:t>
            </a:r>
          </a:p>
          <a:p>
            <a:endParaRPr lang="en-IN" dirty="0"/>
          </a:p>
          <a:p>
            <a:r>
              <a:rPr lang="en-IN" dirty="0"/>
              <a:t>Our project aligns with financial management by enabling users to efficiently track their carbon footprint through detailed bill analysis. By utilizing OCR technology to extract financial data from bills, users can gain insights into their spending habits and associated carbon emissions. This information empowers individuals to make informed financial decisions, such as reducing unnecessary expenses or opting for more sustainable products. Furthermore, the personalized AI-generated advice helps users understand the financial implications of their carbon footprint, encouraging them to adopt cost-effective and environmentally friendly practices. Overall, our project bridges the gap between financial awareness and environmental responsibility, promoting a holistic approach to sustainable living.</a:t>
            </a:r>
          </a:p>
        </p:txBody>
      </p:sp>
    </p:spTree>
    <p:extLst>
      <p:ext uri="{BB962C8B-B14F-4D97-AF65-F5344CB8AC3E}">
        <p14:creationId xmlns:p14="http://schemas.microsoft.com/office/powerpoint/2010/main" val="281397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0760D-3353-DD4C-A457-1002FA12FB23}"/>
            </a:ext>
          </a:extLst>
        </p:cNvPr>
        <p:cNvGrpSpPr/>
        <p:nvPr/>
      </p:nvGrpSpPr>
      <p:grpSpPr>
        <a:xfrm>
          <a:off x="0" y="0"/>
          <a:ext cx="0" cy="0"/>
          <a:chOff x="0" y="0"/>
          <a:chExt cx="0" cy="0"/>
        </a:xfrm>
      </p:grpSpPr>
      <p:pic>
        <p:nvPicPr>
          <p:cNvPr id="2052" name="Picture 4">
            <a:extLst>
              <a:ext uri="{FF2B5EF4-FFF2-40B4-BE49-F238E27FC236}">
                <a16:creationId xmlns:a16="http://schemas.microsoft.com/office/drawing/2014/main" id="{7E23AD6A-D5E5-DE2E-5FEE-B270F6B44C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837" y="1586527"/>
            <a:ext cx="8696325" cy="676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FC8305-3535-B8BE-A176-80D945CA3A55}"/>
              </a:ext>
            </a:extLst>
          </p:cNvPr>
          <p:cNvSpPr txBox="1"/>
          <p:nvPr/>
        </p:nvSpPr>
        <p:spPr>
          <a:xfrm>
            <a:off x="4719484" y="3153626"/>
            <a:ext cx="3048000" cy="769441"/>
          </a:xfrm>
          <a:prstGeom prst="rect">
            <a:avLst/>
          </a:prstGeom>
          <a:noFill/>
        </p:spPr>
        <p:txBody>
          <a:bodyPr wrap="square">
            <a:spAutoFit/>
          </a:bodyPr>
          <a:lstStyle/>
          <a:p>
            <a:r>
              <a:rPr lang="en-IN" sz="4400" dirty="0"/>
              <a:t>Thank You</a:t>
            </a:r>
          </a:p>
        </p:txBody>
      </p:sp>
    </p:spTree>
    <p:extLst>
      <p:ext uri="{BB962C8B-B14F-4D97-AF65-F5344CB8AC3E}">
        <p14:creationId xmlns:p14="http://schemas.microsoft.com/office/powerpoint/2010/main" val="1071927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170</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__Inter_36bd41</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Alok Sharma</dc:creator>
  <cp:lastModifiedBy>Alok Sharma</cp:lastModifiedBy>
  <cp:revision>2</cp:revision>
  <dcterms:created xsi:type="dcterms:W3CDTF">2024-10-26T06:50:05Z</dcterms:created>
  <dcterms:modified xsi:type="dcterms:W3CDTF">2024-10-26T07:15:34Z</dcterms:modified>
</cp:coreProperties>
</file>