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41FB0-137D-4960-B7EA-4732E9C9364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4830B-83D3-42A4-B15E-769CFD76C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7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830B-83D3-42A4-B15E-769CFD76CA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F0D3-19DD-45ED-90FF-1AFE26062A9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18D0-430F-4272-B5A9-DD3B27848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Lavanya Ranganathan</dc:creator>
  <cp:lastModifiedBy>Lavanya Ranganathan</cp:lastModifiedBy>
  <cp:revision>1</cp:revision>
  <dcterms:created xsi:type="dcterms:W3CDTF">2018-11-25T11:25:07Z</dcterms:created>
  <dcterms:modified xsi:type="dcterms:W3CDTF">2018-11-25T11:25:14Z</dcterms:modified>
</cp:coreProperties>
</file>