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0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45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6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9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2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9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4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1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8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1305AD-8743-4A4E-8376-029738A3714D}" type="datetimeFigureOut">
              <a:rPr lang="en-IN" smtClean="0"/>
              <a:t>06/18/2021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13C97DB-982E-4BA4-AC3A-21F14510D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1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0183-8BD7-4597-96CD-16F7E9CB5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Registry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9FEB0-498E-4206-9BA8-43D8C1349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Shakti Singh Tanwar</a:t>
            </a:r>
          </a:p>
        </p:txBody>
      </p:sp>
    </p:spTree>
    <p:extLst>
      <p:ext uri="{BB962C8B-B14F-4D97-AF65-F5344CB8AC3E}">
        <p14:creationId xmlns:p14="http://schemas.microsoft.com/office/powerpoint/2010/main" val="170565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F0E7-E4A1-474E-A791-723058A3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DE38-F1F6-4426-8840-079E0730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Run local registry</a:t>
            </a:r>
          </a:p>
          <a:p>
            <a:pPr marL="0" indent="0">
              <a:buNone/>
            </a:pPr>
            <a:r>
              <a:rPr lang="en-US" dirty="0"/>
              <a:t>	docker run -d -p 5000:5000 --restart=always --name registry registry:2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Pull Images</a:t>
            </a:r>
          </a:p>
          <a:p>
            <a:pPr marL="0" indent="0">
              <a:buNone/>
            </a:pPr>
            <a:r>
              <a:rPr lang="en-IN" dirty="0"/>
              <a:t>	docker pull ubuntu</a:t>
            </a:r>
          </a:p>
          <a:p>
            <a:pPr marL="0" indent="0">
              <a:buNone/>
            </a:pPr>
            <a:r>
              <a:rPr lang="en-IN" dirty="0"/>
              <a:t>Tag Images</a:t>
            </a:r>
          </a:p>
          <a:p>
            <a:pPr marL="0" indent="0">
              <a:buNone/>
            </a:pPr>
            <a:r>
              <a:rPr lang="en-IN" dirty="0"/>
              <a:t>	docker image tag ubuntu localhost:5000/</a:t>
            </a:r>
            <a:r>
              <a:rPr lang="en-IN" dirty="0" err="1"/>
              <a:t>myfirstimage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Push Image</a:t>
            </a:r>
          </a:p>
          <a:p>
            <a:pPr marL="0" indent="0">
              <a:buNone/>
            </a:pPr>
            <a:r>
              <a:rPr lang="en-US" dirty="0"/>
              <a:t>	docker push localhost:5000/</a:t>
            </a:r>
            <a:r>
              <a:rPr lang="en-US" dirty="0" err="1"/>
              <a:t>myfirstimage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Pull Image</a:t>
            </a:r>
          </a:p>
          <a:p>
            <a:pPr marL="0" indent="0">
              <a:buNone/>
            </a:pPr>
            <a:r>
              <a:rPr lang="en-US" dirty="0"/>
              <a:t>	docker pull localhost:5000/</a:t>
            </a:r>
            <a:r>
              <a:rPr lang="en-US" dirty="0" err="1"/>
              <a:t>myfirstimage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Stop Registry</a:t>
            </a:r>
          </a:p>
          <a:p>
            <a:pPr marL="0" indent="0">
              <a:buNone/>
            </a:pPr>
            <a:r>
              <a:rPr lang="en-US" dirty="0"/>
              <a:t>	docker container stop registry &amp;&amp; docker container rm -v registry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43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39F-0AE4-4A1B-B957-9FD21388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and Save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6085-CD8D-4658-86B6-A5B786F3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Save image locally</a:t>
            </a:r>
          </a:p>
          <a:p>
            <a:pPr marL="0" indent="0">
              <a:buNone/>
            </a:pPr>
            <a:r>
              <a:rPr lang="en-IN" dirty="0"/>
              <a:t>	docker save "localhost:5000/</a:t>
            </a:r>
            <a:r>
              <a:rPr lang="en-IN" dirty="0" err="1"/>
              <a:t>myfirstimage:latest</a:t>
            </a:r>
            <a:r>
              <a:rPr lang="en-IN" dirty="0"/>
              <a:t>" &gt; 	myimage_latest.tar.gz</a:t>
            </a:r>
          </a:p>
          <a:p>
            <a:pPr marL="0" indent="0">
              <a:buNone/>
            </a:pPr>
            <a:r>
              <a:rPr lang="en-IN" dirty="0"/>
              <a:t>Load Image from local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docker load &lt; myimage_latest.tar.gz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Remove</a:t>
            </a:r>
          </a:p>
          <a:p>
            <a:pPr marL="0" indent="0">
              <a:buNone/>
            </a:pPr>
            <a:r>
              <a:rPr lang="en-IN" dirty="0"/>
              <a:t>	docker image rm ubuntu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365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</TotalTime>
  <Words>130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Registry Concepts</vt:lpstr>
      <vt:lpstr>Local Registry</vt:lpstr>
      <vt:lpstr>Load and Save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Shakti [C]</dc:creator>
  <cp:lastModifiedBy>Singh, Shakti [C]</cp:lastModifiedBy>
  <cp:revision>10</cp:revision>
  <dcterms:created xsi:type="dcterms:W3CDTF">2021-06-15T17:49:25Z</dcterms:created>
  <dcterms:modified xsi:type="dcterms:W3CDTF">2021-06-18T04:32:29Z</dcterms:modified>
</cp:coreProperties>
</file>