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7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8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6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2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7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2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6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4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49106C1-2DC9-4EB4-AF54-9A4D8C9511EB}" type="datetimeFigureOut">
              <a:rPr lang="en-IN" smtClean="0"/>
              <a:t>18-06-2019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039E121-8A4E-4951-BE56-0B61A08DD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7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1C9F-8D2D-42A1-91C4-0C34C1030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E48CB-2FBA-4CB1-AE6C-F4381B8E2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Shakti Singh Tanwar</a:t>
            </a:r>
          </a:p>
          <a:p>
            <a:r>
              <a:rPr lang="en-IN" dirty="0"/>
              <a:t>Technical Evangelist</a:t>
            </a:r>
          </a:p>
          <a:p>
            <a:r>
              <a:rPr lang="en-IN"/>
              <a:t>SK JOB SEEDERS PVT LTD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B275-041A-4835-AA35-C2C918FB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Self-Registration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D4A8-489C-469A-9A49-0A74671D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instance is responsible for registering and unregistering itself with the service registry. </a:t>
            </a:r>
          </a:p>
          <a:p>
            <a:r>
              <a:rPr lang="en-US" dirty="0"/>
              <a:t>Also, if required, a service instance sends heartbeat requests to prevent its registration from expiring.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09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ACB6-318A-4449-8759-43CE1C02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Self-Registration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FD1A99-972D-4581-A174-487CE741C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961" y="2011363"/>
            <a:ext cx="6116353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9006-4492-4B82-83A8-4F8B973F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Self-Registration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7B88-34C4-4654-8D1F-C25A7FA1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it is relatively simple and doesn’t require any other system components. 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 couples the service instances to the service registry. </a:t>
            </a:r>
          </a:p>
          <a:p>
            <a:pPr lvl="1"/>
            <a:r>
              <a:rPr lang="en-US" dirty="0"/>
              <a:t>You must implement the registration code in each programming language and framework used </a:t>
            </a:r>
            <a:r>
              <a:rPr lang="en-IN" dirty="0"/>
              <a:t>by your services.</a:t>
            </a:r>
          </a:p>
          <a:p>
            <a:r>
              <a:rPr lang="en-IN" dirty="0"/>
              <a:t>Example</a:t>
            </a:r>
          </a:p>
          <a:p>
            <a:pPr lvl="1"/>
            <a:r>
              <a:rPr lang="en-IN" dirty="0"/>
              <a:t>Spring Cloud project,</a:t>
            </a:r>
          </a:p>
        </p:txBody>
      </p:sp>
    </p:spTree>
    <p:extLst>
      <p:ext uri="{BB962C8B-B14F-4D97-AF65-F5344CB8AC3E}">
        <p14:creationId xmlns:p14="http://schemas.microsoft.com/office/powerpoint/2010/main" val="359192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C801-BE9D-4635-8CAB-FC1F2F86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Third-Party Registration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C58BE-E07D-4992-A873-288CDB65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Service instances aren’t responsible for </a:t>
            </a:r>
            <a:r>
              <a:rPr lang="en-US" dirty="0"/>
              <a:t>registering themselves with the service registry. </a:t>
            </a:r>
          </a:p>
          <a:p>
            <a:r>
              <a:rPr lang="en-US" dirty="0"/>
              <a:t>Instead, another system component known as the </a:t>
            </a:r>
            <a:r>
              <a:rPr lang="en-US" i="1" dirty="0"/>
              <a:t>service registrar </a:t>
            </a:r>
            <a:r>
              <a:rPr lang="en-US" dirty="0"/>
              <a:t>handles the registration. </a:t>
            </a:r>
          </a:p>
          <a:p>
            <a:r>
              <a:rPr lang="en-US" dirty="0"/>
              <a:t>The service registrar tracks changes to the set of running instances by either polling the deployment environment or subscribing to events.</a:t>
            </a:r>
          </a:p>
          <a:p>
            <a:r>
              <a:rPr lang="en-US" dirty="0"/>
              <a:t>When it notices a newly available service instance, it registers the instance with the service registry. </a:t>
            </a:r>
          </a:p>
          <a:p>
            <a:r>
              <a:rPr lang="en-US" dirty="0"/>
              <a:t>The service registrar also unregisters terminated </a:t>
            </a:r>
            <a:r>
              <a:rPr lang="en-IN" dirty="0"/>
              <a:t>service instances.</a:t>
            </a:r>
          </a:p>
          <a:p>
            <a:r>
              <a:rPr lang="en-IN" dirty="0"/>
              <a:t>Example</a:t>
            </a:r>
          </a:p>
          <a:p>
            <a:pPr lvl="1"/>
            <a:r>
              <a:rPr lang="en-IN" dirty="0" err="1"/>
              <a:t>Registrator</a:t>
            </a:r>
            <a:r>
              <a:rPr lang="en-IN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35649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67B4-5BAF-4348-A4EA-D3FFA64C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Third-Party Registration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70673-86D5-4CAC-A644-2EEB4C72D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53" y="1807870"/>
            <a:ext cx="7716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9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D820-D88E-4F06-9F0B-B74AE59E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2766218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66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D833-D7BD-4664-9C1A-1ECD7DB9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Service Discovery?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7967-A925-4AE3-814B-E647E3BF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Monolith</a:t>
            </a:r>
          </a:p>
          <a:p>
            <a:pPr lvl="1"/>
            <a:r>
              <a:rPr lang="en-US" dirty="0"/>
              <a:t>In order to make a request, your code needs to know the network location (IP address and port) of a service instance. </a:t>
            </a:r>
          </a:p>
          <a:p>
            <a:pPr lvl="1"/>
            <a:r>
              <a:rPr lang="en-US" dirty="0"/>
              <a:t>In a traditional application running on physical hardware, the network locations of service instances are relatively static</a:t>
            </a:r>
          </a:p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Service instances have dynamically assigned network locations. </a:t>
            </a:r>
          </a:p>
          <a:p>
            <a:pPr lvl="1"/>
            <a:r>
              <a:rPr lang="en-US" dirty="0"/>
              <a:t>The set of service instances changes dynamically because of autoscaling, failures, and upgrades. </a:t>
            </a:r>
          </a:p>
          <a:p>
            <a:pPr lvl="1"/>
            <a:r>
              <a:rPr lang="en-US" dirty="0"/>
              <a:t>Consequently, your client code needs to use a more elaborate service </a:t>
            </a:r>
            <a:r>
              <a:rPr lang="en-IN" dirty="0"/>
              <a:t>discovery mechanism.</a:t>
            </a:r>
          </a:p>
        </p:txBody>
      </p:sp>
    </p:spTree>
    <p:extLst>
      <p:ext uri="{BB962C8B-B14F-4D97-AF65-F5344CB8AC3E}">
        <p14:creationId xmlns:p14="http://schemas.microsoft.com/office/powerpoint/2010/main" val="23788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2381-EA31-43FC-86F5-63B45EC2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Service Discovery?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B90448-250C-4C87-ADD8-D91DA1E31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648B-64BB-4E86-8455-D4E9FF82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Client-Side Discovery Pattern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6CC3-CC36-4F81-A17C-7E3414D0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is responsible for determining the network locations of available service instances and load balancing requests across them.</a:t>
            </a:r>
          </a:p>
          <a:p>
            <a:r>
              <a:rPr lang="en-US" dirty="0"/>
              <a:t>The client queries a service registry, which is a database of available service instances.</a:t>
            </a:r>
          </a:p>
          <a:p>
            <a:r>
              <a:rPr lang="en-US" dirty="0"/>
              <a:t>The client then uses a load-balancing algorithm to select one of the available service instances and makes a request.</a:t>
            </a:r>
          </a:p>
          <a:p>
            <a:r>
              <a:rPr lang="en-US" dirty="0"/>
              <a:t>The network location of a service instance is registered with the service registry when it starts up. </a:t>
            </a:r>
          </a:p>
          <a:p>
            <a:r>
              <a:rPr lang="en-US" dirty="0"/>
              <a:t>It is removed from the service registry when the instance terminates. The service instance’s registration is typically refreshed periodically using a heartbeat mechanism.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85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579A-98BA-44FC-B18C-CFC9B938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Client-Side Discovery Pattern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BA2C8-5770-4475-B45D-F4BA4DDA3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5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C1C8-0D44-485B-B553-62EA60D6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Server-Side Discovery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FF91-B72F-4686-9AF0-0CB6CE73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client makes a request to a service via a load balancer. </a:t>
            </a:r>
          </a:p>
          <a:p>
            <a:r>
              <a:rPr lang="en-US" dirty="0"/>
              <a:t>The load balancer queries the service registry and routes each request to an available service instance. </a:t>
            </a:r>
          </a:p>
          <a:p>
            <a:r>
              <a:rPr lang="en-US" dirty="0"/>
              <a:t>As with client side discovery, service instances are registered and deregistered with the service registry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AWS Elastic Load Balancer (ELB)</a:t>
            </a:r>
          </a:p>
          <a:p>
            <a:pPr lvl="1"/>
            <a:r>
              <a:rPr lang="en-IN" dirty="0"/>
              <a:t>NGINX Plus and NGINX</a:t>
            </a:r>
            <a:r>
              <a:rPr lang="en-US" dirty="0"/>
              <a:t>can also be used as a </a:t>
            </a:r>
            <a:r>
              <a:rPr lang="en-IN" dirty="0"/>
              <a:t>server-side discovery load balancer</a:t>
            </a:r>
          </a:p>
          <a:p>
            <a:pPr lvl="1"/>
            <a:r>
              <a:rPr lang="en-US" dirty="0"/>
              <a:t>Some deployment environments such as Kubernetes and Marathon run a proxy on each host in the cluster. The proxy plays the role of a server-side discovery load balancer.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71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147A-AC67-4E20-8EE8-8F4CAA92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Server-Side Discovery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305220-F018-4369-A09E-4C349371C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D589-C418-48DD-B751-8C9ED42D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Service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2A71-8E17-4695-B733-75901AB4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It is a database containing the network locations of service instances.</a:t>
            </a:r>
          </a:p>
          <a:p>
            <a:r>
              <a:rPr lang="en-US" dirty="0"/>
              <a:t>A service registry needs to be highly available and up to date. </a:t>
            </a:r>
          </a:p>
          <a:p>
            <a:r>
              <a:rPr lang="en-US" dirty="0"/>
              <a:t>Clients can cache network locations obtained from the service registry.</a:t>
            </a:r>
          </a:p>
          <a:p>
            <a:r>
              <a:rPr lang="en-US" dirty="0"/>
              <a:t>However, that information eventually becomes out of date and clients become unable to discover service instances.  Consequently, a service registry consists of a cluster of servers that use a replication protocol to maintain consistency.</a:t>
            </a:r>
          </a:p>
          <a:p>
            <a:r>
              <a:rPr lang="en-US" dirty="0"/>
              <a:t>Examples</a:t>
            </a:r>
          </a:p>
          <a:p>
            <a:r>
              <a:rPr lang="en-US" dirty="0" err="1"/>
              <a:t>etcd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A highly available, distributed, consistent, key-value store that is used for shared configuration and service discovery. </a:t>
            </a:r>
          </a:p>
          <a:p>
            <a:pPr lvl="1"/>
            <a:r>
              <a:rPr lang="en-US" dirty="0"/>
              <a:t>Two notable projects that use </a:t>
            </a:r>
            <a:r>
              <a:rPr lang="en-US" dirty="0" err="1"/>
              <a:t>etcd</a:t>
            </a:r>
            <a:r>
              <a:rPr lang="en-US" dirty="0"/>
              <a:t> are </a:t>
            </a:r>
            <a:r>
              <a:rPr lang="en-IN" dirty="0"/>
              <a:t>Kubernetes and Cloud Foundry.</a:t>
            </a:r>
          </a:p>
          <a:p>
            <a:r>
              <a:rPr lang="en-US" dirty="0"/>
              <a:t>Consul </a:t>
            </a:r>
          </a:p>
          <a:p>
            <a:pPr lvl="1"/>
            <a:r>
              <a:rPr lang="en-US" dirty="0"/>
              <a:t>A tool for discovering and configuring services. </a:t>
            </a:r>
          </a:p>
          <a:p>
            <a:pPr lvl="1"/>
            <a:r>
              <a:rPr lang="en-US" dirty="0"/>
              <a:t>It provides an API that allows clients to register and discover services. </a:t>
            </a:r>
          </a:p>
          <a:p>
            <a:pPr lvl="1"/>
            <a:r>
              <a:rPr lang="en-US" dirty="0"/>
              <a:t>Consul can perform health checks to </a:t>
            </a:r>
            <a:r>
              <a:rPr lang="en-IN" dirty="0"/>
              <a:t>determine service availability.</a:t>
            </a:r>
          </a:p>
          <a:p>
            <a:r>
              <a:rPr lang="en-US" dirty="0"/>
              <a:t>Apache </a:t>
            </a:r>
            <a:r>
              <a:rPr lang="en-US" dirty="0" err="1"/>
              <a:t>ZooKeeper</a:t>
            </a:r>
            <a:endParaRPr lang="en-US" dirty="0"/>
          </a:p>
          <a:p>
            <a:pPr lvl="1"/>
            <a:r>
              <a:rPr lang="en-US" dirty="0"/>
              <a:t>A widely used, high-performance coordination service for distributed applications. 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ZooKeeper</a:t>
            </a:r>
            <a:r>
              <a:rPr lang="en-US" dirty="0"/>
              <a:t> was originally a subproject of Hadoop, but is now a separate, top-level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08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4163-BAEE-4FD6-B4A9-FCCDE918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Registration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2231-FBBF-40B0-B23B-9D677411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instances must be registered with and unregistered from </a:t>
            </a:r>
            <a:r>
              <a:rPr lang="en-IN" dirty="0"/>
              <a:t>the service registry.</a:t>
            </a:r>
          </a:p>
          <a:p>
            <a:r>
              <a:rPr lang="en-IN" dirty="0"/>
              <a:t>Patterns</a:t>
            </a:r>
          </a:p>
          <a:p>
            <a:pPr lvl="1"/>
            <a:r>
              <a:rPr lang="en-IN" dirty="0"/>
              <a:t>The Self-Registration Pattern</a:t>
            </a:r>
          </a:p>
          <a:p>
            <a:pPr lvl="1"/>
            <a:r>
              <a:rPr lang="en-IN" dirty="0"/>
              <a:t>The Third-Party Registration Pattern</a:t>
            </a:r>
          </a:p>
        </p:txBody>
      </p:sp>
    </p:spTree>
    <p:extLst>
      <p:ext uri="{BB962C8B-B14F-4D97-AF65-F5344CB8AC3E}">
        <p14:creationId xmlns:p14="http://schemas.microsoft.com/office/powerpoint/2010/main" val="296624774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22</TotalTime>
  <Words>695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 Light</vt:lpstr>
      <vt:lpstr>Metropolitan</vt:lpstr>
      <vt:lpstr>Service discovery </vt:lpstr>
      <vt:lpstr>Why Use Service Discovery?</vt:lpstr>
      <vt:lpstr>Why Use Service Discovery?</vt:lpstr>
      <vt:lpstr>The Client-Side Discovery Pattern </vt:lpstr>
      <vt:lpstr>The Client-Side Discovery Pattern </vt:lpstr>
      <vt:lpstr>The Server-Side Discovery Pattern</vt:lpstr>
      <vt:lpstr>The Server-Side Discovery Pattern</vt:lpstr>
      <vt:lpstr>The Service Registry</vt:lpstr>
      <vt:lpstr>Service Registration Options</vt:lpstr>
      <vt:lpstr>The Self-Registration Pattern</vt:lpstr>
      <vt:lpstr>The Self-Registration Pattern</vt:lpstr>
      <vt:lpstr>The Self-Registration Pattern</vt:lpstr>
      <vt:lpstr>The Third-Party Registration Pattern</vt:lpstr>
      <vt:lpstr>The Third-Party Registration Pattern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 </dc:title>
  <dc:creator>shakti tanwar</dc:creator>
  <cp:lastModifiedBy>shakti tanwar</cp:lastModifiedBy>
  <cp:revision>41</cp:revision>
  <dcterms:created xsi:type="dcterms:W3CDTF">2019-06-18T18:01:44Z</dcterms:created>
  <dcterms:modified xsi:type="dcterms:W3CDTF">2019-06-18T18:24:21Z</dcterms:modified>
</cp:coreProperties>
</file>