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8" r:id="rId4"/>
  </p:sldIdLst>
  <p:sldSz cx="12192000" cy="6858000"/>
  <p:notesSz cx="6797675" cy="9926638"/>
  <p:custDataLst>
    <p:tags r:id="rId5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C5C5C"/>
    <a:srgbClr val="FAEEC3"/>
    <a:srgbClr val="F2DE8A"/>
    <a:srgbClr val="E9CD49"/>
    <a:srgbClr val="C6AA3D"/>
    <a:srgbClr val="AB8933"/>
    <a:srgbClr val="FAECDB"/>
    <a:srgbClr val="EDDABD"/>
    <a:srgbClr val="CFB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122BC5-A107-4E93-9A61-AC181665091F}" v="2086" dt="2025-07-29T11:43:33.957"/>
  </p1510:revLst>
</p1510:revInfo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552" autoAdjust="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tags" Target="tags/tag1.xml"/><Relationship Id="rId10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alka, Alok" userId="8b5da368-fae3-431a-af6a-84f96258d6d9" providerId="ADAL" clId="{B3122BC5-A107-4E93-9A61-AC181665091F}"/>
    <pc:docChg chg="undo custSel delSld modSld">
      <pc:chgData name="Mahalka, Alok" userId="8b5da368-fae3-431a-af6a-84f96258d6d9" providerId="ADAL" clId="{B3122BC5-A107-4E93-9A61-AC181665091F}" dt="2025-08-08T05:21:52.155" v="2530" actId="47"/>
      <pc:docMkLst>
        <pc:docMk/>
      </pc:docMkLst>
      <pc:sldChg chg="del">
        <pc:chgData name="Mahalka, Alok" userId="8b5da368-fae3-431a-af6a-84f96258d6d9" providerId="ADAL" clId="{B3122BC5-A107-4E93-9A61-AC181665091F}" dt="2025-08-08T05:21:52.155" v="2530" actId="47"/>
        <pc:sldMkLst>
          <pc:docMk/>
          <pc:sldMk cId="1487759490" sldId="257"/>
        </pc:sldMkLst>
      </pc:sldChg>
      <pc:sldChg chg="addSp delSp modSp del mod">
        <pc:chgData name="Mahalka, Alok" userId="8b5da368-fae3-431a-af6a-84f96258d6d9" providerId="ADAL" clId="{B3122BC5-A107-4E93-9A61-AC181665091F}" dt="2025-08-08T05:21:52.155" v="2530" actId="47"/>
        <pc:sldMkLst>
          <pc:docMk/>
          <pc:sldMk cId="1886697496" sldId="259"/>
        </pc:sldMkLst>
        <pc:spChg chg="mod ord">
          <ac:chgData name="Mahalka, Alok" userId="8b5da368-fae3-431a-af6a-84f96258d6d9" providerId="ADAL" clId="{B3122BC5-A107-4E93-9A61-AC181665091F}" dt="2025-07-29T11:43:29.959" v="2227" actId="948"/>
          <ac:spMkLst>
            <pc:docMk/>
            <pc:sldMk cId="1886697496" sldId="259"/>
            <ac:spMk id="2" creationId="{233B0E35-C72A-C14B-6AF6-34F1F7DC4105}"/>
          </ac:spMkLst>
        </pc:spChg>
        <pc:spChg chg="add del mod modVis">
          <ac:chgData name="Mahalka, Alok" userId="8b5da368-fae3-431a-af6a-84f96258d6d9" providerId="ADAL" clId="{B3122BC5-A107-4E93-9A61-AC181665091F}" dt="2025-07-29T11:43:15.135" v="2184"/>
          <ac:spMkLst>
            <pc:docMk/>
            <pc:sldMk cId="1886697496" sldId="259"/>
            <ac:spMk id="13" creationId="{558C6555-EFB3-914C-5610-BD52E649D4F0}"/>
          </ac:spMkLst>
        </pc:spChg>
        <pc:spChg chg="add del mod modVis">
          <ac:chgData name="Mahalka, Alok" userId="8b5da368-fae3-431a-af6a-84f96258d6d9" providerId="ADAL" clId="{B3122BC5-A107-4E93-9A61-AC181665091F}" dt="2025-07-29T11:24:54.522" v="86"/>
          <ac:spMkLst>
            <pc:docMk/>
            <pc:sldMk cId="1886697496" sldId="259"/>
            <ac:spMk id="13" creationId="{6DFFA8EF-3E70-80C2-FD14-67192D412F8D}"/>
          </ac:spMkLst>
        </pc:spChg>
        <pc:spChg chg="add del mod modVis">
          <ac:chgData name="Mahalka, Alok" userId="8b5da368-fae3-431a-af6a-84f96258d6d9" providerId="ADAL" clId="{B3122BC5-A107-4E93-9A61-AC181665091F}" dt="2025-07-29T11:34:45.168" v="311"/>
          <ac:spMkLst>
            <pc:docMk/>
            <pc:sldMk cId="1886697496" sldId="259"/>
            <ac:spMk id="13" creationId="{7E192D13-E7BC-C1B7-44CD-EEF48CD2A1F7}"/>
          </ac:spMkLst>
        </pc:spChg>
        <pc:spChg chg="mod">
          <ac:chgData name="Mahalka, Alok" userId="8b5da368-fae3-431a-af6a-84f96258d6d9" providerId="ADAL" clId="{B3122BC5-A107-4E93-9A61-AC181665091F}" dt="2025-07-29T11:43:29.992" v="2257"/>
          <ac:spMkLst>
            <pc:docMk/>
            <pc:sldMk cId="1886697496" sldId="259"/>
            <ac:spMk id="14" creationId="{13CBE836-1135-42D8-2573-F33D146B35CF}"/>
          </ac:spMkLst>
        </pc:spChg>
        <pc:spChg chg="add del mod modVis">
          <ac:chgData name="Mahalka, Alok" userId="8b5da368-fae3-431a-af6a-84f96258d6d9" providerId="ADAL" clId="{B3122BC5-A107-4E93-9A61-AC181665091F}" dt="2025-07-29T11:43:30.023" v="2259"/>
          <ac:spMkLst>
            <pc:docMk/>
            <pc:sldMk cId="1886697496" sldId="259"/>
            <ac:spMk id="15" creationId="{88495487-542A-9A86-4C7E-0B835EC3ECA3}"/>
          </ac:spMkLst>
        </pc:spChg>
        <pc:spChg chg="del mod">
          <ac:chgData name="Mahalka, Alok" userId="8b5da368-fae3-431a-af6a-84f96258d6d9" providerId="ADAL" clId="{B3122BC5-A107-4E93-9A61-AC181665091F}" dt="2025-07-29T11:34:54.240" v="510"/>
          <ac:spMkLst>
            <pc:docMk/>
            <pc:sldMk cId="1886697496" sldId="259"/>
            <ac:spMk id="15" creationId="{C93A2730-A098-7E39-87F9-77D09BA449CE}"/>
          </ac:spMkLst>
        </pc:spChg>
        <pc:spChg chg="mod">
          <ac:chgData name="Mahalka, Alok" userId="8b5da368-fae3-431a-af6a-84f96258d6d9" providerId="ADAL" clId="{B3122BC5-A107-4E93-9A61-AC181665091F}" dt="2025-07-29T11:43:33.936" v="2493"/>
          <ac:spMkLst>
            <pc:docMk/>
            <pc:sldMk cId="1886697496" sldId="259"/>
            <ac:spMk id="16" creationId="{F3A9A3D4-B61D-87F2-915D-F999FE96E25C}"/>
          </ac:spMkLst>
        </pc:spChg>
        <pc:spChg chg="mod">
          <ac:chgData name="Mahalka, Alok" userId="8b5da368-fae3-431a-af6a-84f96258d6d9" providerId="ADAL" clId="{B3122BC5-A107-4E93-9A61-AC181665091F}" dt="2025-07-29T11:43:33.936" v="2489"/>
          <ac:spMkLst>
            <pc:docMk/>
            <pc:sldMk cId="1886697496" sldId="259"/>
            <ac:spMk id="17" creationId="{D237C8D8-ECEE-99EF-891B-72354F890DCD}"/>
          </ac:spMkLst>
        </pc:spChg>
        <pc:spChg chg="add del mod modVis">
          <ac:chgData name="Mahalka, Alok" userId="8b5da368-fae3-431a-af6a-84f96258d6d9" providerId="ADAL" clId="{B3122BC5-A107-4E93-9A61-AC181665091F}" dt="2025-07-29T11:43:33.957" v="2527"/>
          <ac:spMkLst>
            <pc:docMk/>
            <pc:sldMk cId="1886697496" sldId="259"/>
            <ac:spMk id="18" creationId="{B1A9199E-03FE-8E06-C6E3-F1A9B07CBDED}"/>
          </ac:spMkLst>
        </pc:spChg>
        <pc:spChg chg="del mod">
          <ac:chgData name="Mahalka, Alok" userId="8b5da368-fae3-431a-af6a-84f96258d6d9" providerId="ADAL" clId="{B3122BC5-A107-4E93-9A61-AC181665091F}" dt="2025-07-29T11:34:54.254" v="516"/>
          <ac:spMkLst>
            <pc:docMk/>
            <pc:sldMk cId="1886697496" sldId="259"/>
            <ac:spMk id="18" creationId="{B527DDD3-B2B5-60B8-78E5-EC39EAAB7070}"/>
          </ac:spMkLst>
        </pc:spChg>
        <pc:spChg chg="mod">
          <ac:chgData name="Mahalka, Alok" userId="8b5da368-fae3-431a-af6a-84f96258d6d9" providerId="ADAL" clId="{B3122BC5-A107-4E93-9A61-AC181665091F}" dt="2025-07-29T11:43:33.952" v="2509"/>
          <ac:spMkLst>
            <pc:docMk/>
            <pc:sldMk cId="1886697496" sldId="259"/>
            <ac:spMk id="19" creationId="{2EB32C39-1AFE-48B6-51FC-5E7D873B3462}"/>
          </ac:spMkLst>
        </pc:spChg>
        <pc:spChg chg="mod">
          <ac:chgData name="Mahalka, Alok" userId="8b5da368-fae3-431a-af6a-84f96258d6d9" providerId="ADAL" clId="{B3122BC5-A107-4E93-9A61-AC181665091F}" dt="2025-07-29T11:43:33.952" v="2505"/>
          <ac:spMkLst>
            <pc:docMk/>
            <pc:sldMk cId="1886697496" sldId="259"/>
            <ac:spMk id="20" creationId="{66D92D2B-BF20-FECC-E5AB-3F5875EAD515}"/>
          </ac:spMkLst>
        </pc:spChg>
        <pc:spChg chg="del mod">
          <ac:chgData name="Mahalka, Alok" userId="8b5da368-fae3-431a-af6a-84f96258d6d9" providerId="ADAL" clId="{B3122BC5-A107-4E93-9A61-AC181665091F}" dt="2025-07-29T11:34:54.240" v="513"/>
          <ac:spMkLst>
            <pc:docMk/>
            <pc:sldMk cId="1886697496" sldId="259"/>
            <ac:spMk id="21" creationId="{49FF0DC8-BAD0-C104-EBAF-3E7B96296EFC}"/>
          </ac:spMkLst>
        </pc:spChg>
        <pc:spChg chg="mod">
          <ac:chgData name="Mahalka, Alok" userId="8b5da368-fae3-431a-af6a-84f96258d6d9" providerId="ADAL" clId="{B3122BC5-A107-4E93-9A61-AC181665091F}" dt="2025-07-29T11:43:33.957" v="2525"/>
          <ac:spMkLst>
            <pc:docMk/>
            <pc:sldMk cId="1886697496" sldId="259"/>
            <ac:spMk id="22" creationId="{2C3F60A0-3124-E8F1-BBBE-8A58D36CA6BA}"/>
          </ac:spMkLst>
        </pc:spChg>
        <pc:spChg chg="mod">
          <ac:chgData name="Mahalka, Alok" userId="8b5da368-fae3-431a-af6a-84f96258d6d9" providerId="ADAL" clId="{B3122BC5-A107-4E93-9A61-AC181665091F}" dt="2025-07-29T11:43:33.957" v="2521"/>
          <ac:spMkLst>
            <pc:docMk/>
            <pc:sldMk cId="1886697496" sldId="259"/>
            <ac:spMk id="23" creationId="{2E849FE7-1C42-2AF0-F8CC-C1AD1253F1AC}"/>
          </ac:spMkLst>
        </pc:spChg>
        <pc:spChg chg="mod">
          <ac:chgData name="Mahalka, Alok" userId="8b5da368-fae3-431a-af6a-84f96258d6d9" providerId="ADAL" clId="{B3122BC5-A107-4E93-9A61-AC181665091F}" dt="2025-07-29T11:43:29.928" v="2215"/>
          <ac:spMkLst>
            <pc:docMk/>
            <pc:sldMk cId="1886697496" sldId="259"/>
            <ac:spMk id="24" creationId="{0A19904E-8FF9-7CA9-FAB3-98038D14C044}"/>
          </ac:spMkLst>
        </pc:spChg>
        <pc:spChg chg="mod">
          <ac:chgData name="Mahalka, Alok" userId="8b5da368-fae3-431a-af6a-84f96258d6d9" providerId="ADAL" clId="{B3122BC5-A107-4E93-9A61-AC181665091F}" dt="2025-07-29T11:43:29.943" v="2221"/>
          <ac:spMkLst>
            <pc:docMk/>
            <pc:sldMk cId="1886697496" sldId="259"/>
            <ac:spMk id="25" creationId="{DAC76985-B415-8DC2-34AB-1DBE0511E911}"/>
          </ac:spMkLst>
        </pc:spChg>
        <pc:spChg chg="mod">
          <ac:chgData name="Mahalka, Alok" userId="8b5da368-fae3-431a-af6a-84f96258d6d9" providerId="ADAL" clId="{B3122BC5-A107-4E93-9A61-AC181665091F}" dt="2025-07-29T11:43:29.949" v="2226"/>
          <ac:spMkLst>
            <pc:docMk/>
            <pc:sldMk cId="1886697496" sldId="259"/>
            <ac:spMk id="26" creationId="{66FE4D5B-2AEB-33F9-CC96-13C3B18DCE2D}"/>
          </ac:spMkLst>
        </pc:spChg>
        <pc:spChg chg="add del mod modVis">
          <ac:chgData name="Mahalka, Alok" userId="8b5da368-fae3-431a-af6a-84f96258d6d9" providerId="ADAL" clId="{B3122BC5-A107-4E93-9A61-AC181665091F}" dt="2025-07-29T11:35:09.612" v="939"/>
          <ac:spMkLst>
            <pc:docMk/>
            <pc:sldMk cId="1886697496" sldId="259"/>
            <ac:spMk id="34" creationId="{E13C026C-15A4-0BF4-7F93-E9485673E0AE}"/>
          </ac:spMkLst>
        </pc:spChg>
        <pc:spChg chg="mod">
          <ac:chgData name="Mahalka, Alok" userId="8b5da368-fae3-431a-af6a-84f96258d6d9" providerId="ADAL" clId="{B3122BC5-A107-4E93-9A61-AC181665091F}" dt="2025-07-29T11:43:33.905" v="2475"/>
          <ac:spMkLst>
            <pc:docMk/>
            <pc:sldMk cId="1886697496" sldId="259"/>
            <ac:spMk id="35" creationId="{6023A1D7-A3C6-65C6-37E7-0C842DC2BAFD}"/>
          </ac:spMkLst>
        </pc:spChg>
        <pc:spChg chg="mod">
          <ac:chgData name="Mahalka, Alok" userId="8b5da368-fae3-431a-af6a-84f96258d6d9" providerId="ADAL" clId="{B3122BC5-A107-4E93-9A61-AC181665091F}" dt="2025-07-29T11:43:33.905" v="2476"/>
          <ac:spMkLst>
            <pc:docMk/>
            <pc:sldMk cId="1886697496" sldId="259"/>
            <ac:spMk id="36" creationId="{857F0994-088D-1A09-41F9-6BA421E0DA8B}"/>
          </ac:spMkLst>
        </pc:spChg>
        <pc:spChg chg="mod">
          <ac:chgData name="Mahalka, Alok" userId="8b5da368-fae3-431a-af6a-84f96258d6d9" providerId="ADAL" clId="{B3122BC5-A107-4E93-9A61-AC181665091F}" dt="2025-07-29T11:43:33.905" v="2474"/>
          <ac:spMkLst>
            <pc:docMk/>
            <pc:sldMk cId="1886697496" sldId="259"/>
            <ac:spMk id="37" creationId="{E6CB3C9A-9FE2-86E6-055C-FF04FF9599CF}"/>
          </ac:spMkLst>
        </pc:spChg>
        <pc:spChg chg="mod ord">
          <ac:chgData name="Mahalka, Alok" userId="8b5da368-fae3-431a-af6a-84f96258d6d9" providerId="ADAL" clId="{B3122BC5-A107-4E93-9A61-AC181665091F}" dt="2025-07-29T11:43:33.905" v="2477" actId="948"/>
          <ac:spMkLst>
            <pc:docMk/>
            <pc:sldMk cId="1886697496" sldId="259"/>
            <ac:spMk id="38" creationId="{85FBD823-FE85-A94F-1865-4D8F7E1A5A29}"/>
          </ac:spMkLst>
        </pc:spChg>
        <pc:spChg chg="add del mod modVis">
          <ac:chgData name="Mahalka, Alok" userId="8b5da368-fae3-431a-af6a-84f96258d6d9" providerId="ADAL" clId="{B3122BC5-A107-4E93-9A61-AC181665091F}" dt="2025-07-29T11:35:25.085" v="1517"/>
          <ac:spMkLst>
            <pc:docMk/>
            <pc:sldMk cId="1886697496" sldId="259"/>
            <ac:spMk id="39" creationId="{EC9A764F-FF80-71F8-C097-BB1669028B5F}"/>
          </ac:spMkLst>
        </pc:spChg>
        <pc:spChg chg="add del mod modVis">
          <ac:chgData name="Mahalka, Alok" userId="8b5da368-fae3-431a-af6a-84f96258d6d9" providerId="ADAL" clId="{B3122BC5-A107-4E93-9A61-AC181665091F}" dt="2025-07-29T11:35:33.287" v="1668"/>
          <ac:spMkLst>
            <pc:docMk/>
            <pc:sldMk cId="1886697496" sldId="259"/>
            <ac:spMk id="44" creationId="{1A7544A9-E6A8-BC0B-970D-7E423F1C8FEF}"/>
          </ac:spMkLst>
        </pc:spChg>
        <pc:spChg chg="add del mod modVis">
          <ac:chgData name="Mahalka, Alok" userId="8b5da368-fae3-431a-af6a-84f96258d6d9" providerId="ADAL" clId="{B3122BC5-A107-4E93-9A61-AC181665091F}" dt="2025-07-29T11:35:41.586" v="1852"/>
          <ac:spMkLst>
            <pc:docMk/>
            <pc:sldMk cId="1886697496" sldId="259"/>
            <ac:spMk id="45" creationId="{F5B30294-5698-27CC-0106-C2934F83362E}"/>
          </ac:spMkLst>
        </pc:spChg>
        <pc:spChg chg="mod">
          <ac:chgData name="Mahalka, Alok" userId="8b5da368-fae3-431a-af6a-84f96258d6d9" providerId="ADAL" clId="{B3122BC5-A107-4E93-9A61-AC181665091F}" dt="2025-07-29T11:43:33.936" v="2485"/>
          <ac:spMkLst>
            <pc:docMk/>
            <pc:sldMk cId="1886697496" sldId="259"/>
            <ac:spMk id="53" creationId="{2BD89658-6BBE-47AF-9D7F-513212E0CC8D}"/>
          </ac:spMkLst>
        </pc:spChg>
        <pc:spChg chg="mod">
          <ac:chgData name="Mahalka, Alok" userId="8b5da368-fae3-431a-af6a-84f96258d6d9" providerId="ADAL" clId="{B3122BC5-A107-4E93-9A61-AC181665091F}" dt="2025-07-29T11:43:33.936" v="2501"/>
          <ac:spMkLst>
            <pc:docMk/>
            <pc:sldMk cId="1886697496" sldId="259"/>
            <ac:spMk id="54" creationId="{EF148FB8-7954-6531-F2AF-FC7DE4BC055F}"/>
          </ac:spMkLst>
        </pc:spChg>
        <pc:spChg chg="mod">
          <ac:chgData name="Mahalka, Alok" userId="8b5da368-fae3-431a-af6a-84f96258d6d9" providerId="ADAL" clId="{B3122BC5-A107-4E93-9A61-AC181665091F}" dt="2025-07-29T11:43:33.957" v="2517"/>
          <ac:spMkLst>
            <pc:docMk/>
            <pc:sldMk cId="1886697496" sldId="259"/>
            <ac:spMk id="55" creationId="{274F58FB-0A0A-C5F1-B071-1DC8C7AECD49}"/>
          </ac:spMkLst>
        </pc:spChg>
        <pc:spChg chg="mod">
          <ac:chgData name="Mahalka, Alok" userId="8b5da368-fae3-431a-af6a-84f96258d6d9" providerId="ADAL" clId="{B3122BC5-A107-4E93-9A61-AC181665091F}" dt="2025-07-29T11:43:33.936" v="2481"/>
          <ac:spMkLst>
            <pc:docMk/>
            <pc:sldMk cId="1886697496" sldId="259"/>
            <ac:spMk id="58" creationId="{D1FE2270-7220-F08B-7D2E-FA3DAEAC6047}"/>
          </ac:spMkLst>
        </pc:spChg>
        <pc:spChg chg="mod">
          <ac:chgData name="Mahalka, Alok" userId="8b5da368-fae3-431a-af6a-84f96258d6d9" providerId="ADAL" clId="{B3122BC5-A107-4E93-9A61-AC181665091F}" dt="2025-07-29T11:43:33.936" v="2497"/>
          <ac:spMkLst>
            <pc:docMk/>
            <pc:sldMk cId="1886697496" sldId="259"/>
            <ac:spMk id="59" creationId="{D6FB9C72-1AD0-D0A1-D5B8-AEBDE14943B7}"/>
          </ac:spMkLst>
        </pc:spChg>
        <pc:spChg chg="mod">
          <ac:chgData name="Mahalka, Alok" userId="8b5da368-fae3-431a-af6a-84f96258d6d9" providerId="ADAL" clId="{B3122BC5-A107-4E93-9A61-AC181665091F}" dt="2025-07-29T11:43:33.952" v="2513"/>
          <ac:spMkLst>
            <pc:docMk/>
            <pc:sldMk cId="1886697496" sldId="259"/>
            <ac:spMk id="60" creationId="{FE51AD13-ED17-0C85-6225-ABA03C3A6CE9}"/>
          </ac:spMkLst>
        </pc:spChg>
        <pc:spChg chg="del">
          <ac:chgData name="Mahalka, Alok" userId="8b5da368-fae3-431a-af6a-84f96258d6d9" providerId="ADAL" clId="{B3122BC5-A107-4E93-9A61-AC181665091F}" dt="2025-07-29T11:24:54.350" v="14"/>
          <ac:spMkLst>
            <pc:docMk/>
            <pc:sldMk cId="1886697496" sldId="259"/>
            <ac:spMk id="64" creationId="{98C4E5B8-9DEF-E81C-9F6B-5CB9B8A679C4}"/>
          </ac:spMkLst>
        </pc:spChg>
        <pc:spChg chg="del">
          <ac:chgData name="Mahalka, Alok" userId="8b5da368-fae3-431a-af6a-84f96258d6d9" providerId="ADAL" clId="{B3122BC5-A107-4E93-9A61-AC181665091F}" dt="2025-07-29T11:24:54.350" v="2"/>
          <ac:spMkLst>
            <pc:docMk/>
            <pc:sldMk cId="1886697496" sldId="259"/>
            <ac:spMk id="66" creationId="{F2B25C80-B606-D6DC-A78F-735DE4FE891C}"/>
          </ac:spMkLst>
        </pc:spChg>
        <pc:spChg chg="del">
          <ac:chgData name="Mahalka, Alok" userId="8b5da368-fae3-431a-af6a-84f96258d6d9" providerId="ADAL" clId="{B3122BC5-A107-4E93-9A61-AC181665091F}" dt="2025-07-29T11:24:54.350" v="11"/>
          <ac:spMkLst>
            <pc:docMk/>
            <pc:sldMk cId="1886697496" sldId="259"/>
            <ac:spMk id="67" creationId="{4F84F00B-5311-0646-1F72-03769AFD3576}"/>
          </ac:spMkLst>
        </pc:spChg>
        <pc:spChg chg="del">
          <ac:chgData name="Mahalka, Alok" userId="8b5da368-fae3-431a-af6a-84f96258d6d9" providerId="ADAL" clId="{B3122BC5-A107-4E93-9A61-AC181665091F}" dt="2025-07-29T11:24:54.350" v="5"/>
          <ac:spMkLst>
            <pc:docMk/>
            <pc:sldMk cId="1886697496" sldId="259"/>
            <ac:spMk id="68" creationId="{0D454C74-CB76-CAF2-FB5A-E78447ACDBC5}"/>
          </ac:spMkLst>
        </pc:spChg>
        <pc:spChg chg="del">
          <ac:chgData name="Mahalka, Alok" userId="8b5da368-fae3-431a-af6a-84f96258d6d9" providerId="ADAL" clId="{B3122BC5-A107-4E93-9A61-AC181665091F}" dt="2025-07-29T11:24:54.350" v="8"/>
          <ac:spMkLst>
            <pc:docMk/>
            <pc:sldMk cId="1886697496" sldId="259"/>
            <ac:spMk id="69" creationId="{16E5A093-99C2-354E-435D-51E92F52229F}"/>
          </ac:spMkLst>
        </pc:spChg>
        <pc:spChg chg="del">
          <ac:chgData name="Mahalka, Alok" userId="8b5da368-fae3-431a-af6a-84f96258d6d9" providerId="ADAL" clId="{B3122BC5-A107-4E93-9A61-AC181665091F}" dt="2025-07-29T11:24:54.350" v="13"/>
          <ac:spMkLst>
            <pc:docMk/>
            <pc:sldMk cId="1886697496" sldId="259"/>
            <ac:spMk id="71" creationId="{F31246F4-E7A2-8E33-7FF7-7BEB071BB067}"/>
          </ac:spMkLst>
        </pc:spChg>
        <pc:spChg chg="del">
          <ac:chgData name="Mahalka, Alok" userId="8b5da368-fae3-431a-af6a-84f96258d6d9" providerId="ADAL" clId="{B3122BC5-A107-4E93-9A61-AC181665091F}" dt="2025-07-29T11:24:54.350" v="10"/>
          <ac:spMkLst>
            <pc:docMk/>
            <pc:sldMk cId="1886697496" sldId="259"/>
            <ac:spMk id="72" creationId="{8E9A6BB4-2CAB-F48E-3B73-7DD8148F2D53}"/>
          </ac:spMkLst>
        </pc:spChg>
        <pc:spChg chg="del">
          <ac:chgData name="Mahalka, Alok" userId="8b5da368-fae3-431a-af6a-84f96258d6d9" providerId="ADAL" clId="{B3122BC5-A107-4E93-9A61-AC181665091F}" dt="2025-07-29T11:24:54.350" v="7"/>
          <ac:spMkLst>
            <pc:docMk/>
            <pc:sldMk cId="1886697496" sldId="259"/>
            <ac:spMk id="73" creationId="{79F59931-AD54-3E80-E782-2892494AAC63}"/>
          </ac:spMkLst>
        </pc:spChg>
        <pc:spChg chg="del">
          <ac:chgData name="Mahalka, Alok" userId="8b5da368-fae3-431a-af6a-84f96258d6d9" providerId="ADAL" clId="{B3122BC5-A107-4E93-9A61-AC181665091F}" dt="2025-07-29T11:24:54.350" v="4"/>
          <ac:spMkLst>
            <pc:docMk/>
            <pc:sldMk cId="1886697496" sldId="259"/>
            <ac:spMk id="74" creationId="{69128A56-1EAB-2FB1-77A3-8D7ACF65A9EC}"/>
          </ac:spMkLst>
        </pc:spChg>
        <pc:spChg chg="del">
          <ac:chgData name="Mahalka, Alok" userId="8b5da368-fae3-431a-af6a-84f96258d6d9" providerId="ADAL" clId="{B3122BC5-A107-4E93-9A61-AC181665091F}" dt="2025-07-29T11:24:54.336" v="1"/>
          <ac:spMkLst>
            <pc:docMk/>
            <pc:sldMk cId="1886697496" sldId="259"/>
            <ac:spMk id="75" creationId="{4B0AAF15-23DD-3AA1-4868-F5298FCEF22B}"/>
          </ac:spMkLst>
        </pc:spChg>
        <pc:grpChg chg="mod">
          <ac:chgData name="Mahalka, Alok" userId="8b5da368-fae3-431a-af6a-84f96258d6d9" providerId="ADAL" clId="{B3122BC5-A107-4E93-9A61-AC181665091F}" dt="2025-07-29T11:35:25.070" v="1485"/>
          <ac:grpSpMkLst>
            <pc:docMk/>
            <pc:sldMk cId="1886697496" sldId="259"/>
            <ac:grpSpMk id="11" creationId="{274B41F6-B1B9-40D7-388A-25B4C4EE6DC3}"/>
          </ac:grpSpMkLst>
        </pc:grpChg>
        <pc:grpChg chg="mod">
          <ac:chgData name="Mahalka, Alok" userId="8b5da368-fae3-431a-af6a-84f96258d6d9" providerId="ADAL" clId="{B3122BC5-A107-4E93-9A61-AC181665091F}" dt="2025-07-29T11:35:25.070" v="1484"/>
          <ac:grpSpMkLst>
            <pc:docMk/>
            <pc:sldMk cId="1886697496" sldId="259"/>
            <ac:grpSpMk id="12" creationId="{DC8A6E9E-F968-B57C-5886-011577962C7C}"/>
          </ac:grpSpMkLst>
        </pc:grpChg>
        <pc:graphicFrameChg chg="add del mod">
          <ac:chgData name="Mahalka, Alok" userId="8b5da368-fae3-431a-af6a-84f96258d6d9" providerId="ADAL" clId="{B3122BC5-A107-4E93-9A61-AC181665091F}" dt="2025-07-29T11:34:45.059" v="273"/>
          <ac:graphicFrameMkLst>
            <pc:docMk/>
            <pc:sldMk cId="1886697496" sldId="259"/>
            <ac:graphicFrameMk id="27" creationId="{EA05FC12-9F26-6941-3878-C7CF438DFE4F}"/>
          </ac:graphicFrameMkLst>
        </pc:graphicFrameChg>
        <pc:graphicFrameChg chg="add del mod">
          <ac:chgData name="Mahalka, Alok" userId="8b5da368-fae3-431a-af6a-84f96258d6d9" providerId="ADAL" clId="{B3122BC5-A107-4E93-9A61-AC181665091F}" dt="2025-07-29T11:34:46.693" v="366"/>
          <ac:graphicFrameMkLst>
            <pc:docMk/>
            <pc:sldMk cId="1886697496" sldId="259"/>
            <ac:graphicFrameMk id="29" creationId="{194B66D4-E903-A8E8-C2BE-0842896D50D2}"/>
          </ac:graphicFrameMkLst>
        </pc:graphicFrameChg>
        <pc:graphicFrameChg chg="add del mod">
          <ac:chgData name="Mahalka, Alok" userId="8b5da368-fae3-431a-af6a-84f96258d6d9" providerId="ADAL" clId="{B3122BC5-A107-4E93-9A61-AC181665091F}" dt="2025-07-29T11:34:48.701" v="459"/>
          <ac:graphicFrameMkLst>
            <pc:docMk/>
            <pc:sldMk cId="1886697496" sldId="259"/>
            <ac:graphicFrameMk id="31" creationId="{9AE09C70-F4CC-ADEF-69A5-E3499C47CCAC}"/>
          </ac:graphicFrameMkLst>
        </pc:graphicFrameChg>
        <pc:graphicFrameChg chg="add mod">
          <ac:chgData name="Mahalka, Alok" userId="8b5da368-fae3-431a-af6a-84f96258d6d9" providerId="ADAL" clId="{B3122BC5-A107-4E93-9A61-AC181665091F}" dt="2025-07-29T11:35:25.070" v="1488"/>
          <ac:graphicFrameMkLst>
            <pc:docMk/>
            <pc:sldMk cId="1886697496" sldId="259"/>
            <ac:graphicFrameMk id="33" creationId="{7379CFB2-E68F-2CC5-09B2-896AD2F11E9D}"/>
          </ac:graphicFrameMkLst>
        </pc:graphicFrameChg>
        <pc:graphicFrameChg chg="mod">
          <ac:chgData name="Mahalka, Alok" userId="8b5da368-fae3-431a-af6a-84f96258d6d9" providerId="ADAL" clId="{B3122BC5-A107-4E93-9A61-AC181665091F}" dt="2025-07-29T11:43:33.957" v="2529"/>
          <ac:graphicFrameMkLst>
            <pc:docMk/>
            <pc:sldMk cId="1886697496" sldId="259"/>
            <ac:graphicFrameMk id="40" creationId="{B55195F6-DFA9-1A91-FE78-5D6A1AC36DBD}"/>
          </ac:graphicFrameMkLst>
        </pc:graphicFrameChg>
        <pc:graphicFrameChg chg="del">
          <ac:chgData name="Mahalka, Alok" userId="8b5da368-fae3-431a-af6a-84f96258d6d9" providerId="ADAL" clId="{B3122BC5-A107-4E93-9A61-AC181665091F}" dt="2025-07-29T11:25:00.809" v="112"/>
          <ac:graphicFrameMkLst>
            <pc:docMk/>
            <pc:sldMk cId="1886697496" sldId="259"/>
            <ac:graphicFrameMk id="76" creationId="{FD31225C-D809-6287-1711-9CCB734C4830}"/>
          </ac:graphicFrameMkLst>
        </pc:graphicFrameChg>
        <pc:cxnChg chg="add del mod ord">
          <ac:chgData name="Mahalka, Alok" userId="8b5da368-fae3-431a-af6a-84f96258d6d9" providerId="ADAL" clId="{B3122BC5-A107-4E93-9A61-AC181665091F}" dt="2025-07-29T11:34:54.240" v="509"/>
          <ac:cxnSpMkLst>
            <pc:docMk/>
            <pc:sldMk cId="1886697496" sldId="259"/>
            <ac:cxnSpMk id="28" creationId="{FC5346B7-D4EF-788D-8473-98C9214665CA}"/>
          </ac:cxnSpMkLst>
        </pc:cxnChg>
        <pc:cxnChg chg="add del mod ord">
          <ac:chgData name="Mahalka, Alok" userId="8b5da368-fae3-431a-af6a-84f96258d6d9" providerId="ADAL" clId="{B3122BC5-A107-4E93-9A61-AC181665091F}" dt="2025-07-29T11:34:54.254" v="515"/>
          <ac:cxnSpMkLst>
            <pc:docMk/>
            <pc:sldMk cId="1886697496" sldId="259"/>
            <ac:cxnSpMk id="30" creationId="{B7DECC8C-B3CD-1811-9D71-88EE0510F07F}"/>
          </ac:cxnSpMkLst>
        </pc:cxnChg>
        <pc:cxnChg chg="add del mod ord">
          <ac:chgData name="Mahalka, Alok" userId="8b5da368-fae3-431a-af6a-84f96258d6d9" providerId="ADAL" clId="{B3122BC5-A107-4E93-9A61-AC181665091F}" dt="2025-07-29T11:34:54.240" v="512"/>
          <ac:cxnSpMkLst>
            <pc:docMk/>
            <pc:sldMk cId="1886697496" sldId="259"/>
            <ac:cxnSpMk id="32" creationId="{2DB46355-6BB1-2EBD-1C06-6E5F1DAACCD8}"/>
          </ac:cxnSpMkLst>
        </pc:cxnChg>
        <pc:cxnChg chg="add del mod ord">
          <ac:chgData name="Mahalka, Alok" userId="8b5da368-fae3-431a-af6a-84f96258d6d9" providerId="ADAL" clId="{B3122BC5-A107-4E93-9A61-AC181665091F}" dt="2025-07-29T11:35:33.224" v="1573"/>
          <ac:cxnSpMkLst>
            <pc:docMk/>
            <pc:sldMk cId="1886697496" sldId="259"/>
            <ac:cxnSpMk id="41" creationId="{96D7CC72-9EA2-8781-F53C-E3D8EA6134E3}"/>
          </ac:cxnSpMkLst>
        </pc:cxnChg>
        <pc:cxnChg chg="add del mod ord">
          <ac:chgData name="Mahalka, Alok" userId="8b5da368-fae3-431a-af6a-84f96258d6d9" providerId="ADAL" clId="{B3122BC5-A107-4E93-9A61-AC181665091F}" dt="2025-07-29T11:35:33.256" v="1610"/>
          <ac:cxnSpMkLst>
            <pc:docMk/>
            <pc:sldMk cId="1886697496" sldId="259"/>
            <ac:cxnSpMk id="42" creationId="{DDF9F534-F1BC-2EC9-8D04-33059CF610AE}"/>
          </ac:cxnSpMkLst>
        </pc:cxnChg>
        <pc:cxnChg chg="add del mod ord">
          <ac:chgData name="Mahalka, Alok" userId="8b5da368-fae3-431a-af6a-84f96258d6d9" providerId="ADAL" clId="{B3122BC5-A107-4E93-9A61-AC181665091F}" dt="2025-07-29T11:35:33.272" v="1647"/>
          <ac:cxnSpMkLst>
            <pc:docMk/>
            <pc:sldMk cId="1886697496" sldId="259"/>
            <ac:cxnSpMk id="43" creationId="{7FB07B79-7A1A-A1DC-7018-6992011618BD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1161229904791639E-3"/>
          <c:y val="2.2727272727272728E-2"/>
          <c:w val="0.98376775401904171"/>
          <c:h val="0.95454545454545459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2D475A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Sheet1!$A$1:$C$1</c:f>
              <c:numCache>
                <c:formatCode>General</c:formatCode>
                <c:ptCount val="3"/>
                <c:pt idx="0">
                  <c:v>23.52941176470588</c:v>
                </c:pt>
                <c:pt idx="1">
                  <c:v>23.52941176470588</c:v>
                </c:pt>
                <c:pt idx="2">
                  <c:v>23.52941176470588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06-4ACD-B107-2D20D86B32FC}"/>
            </c:ext>
          </c:extLst>
        </c:ser>
        <c:ser>
          <c:idx val="1"/>
          <c:order val="1"/>
          <c:spPr>
            <a:solidFill>
              <a:srgbClr val="46647B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Sheet1!$A$2:$C$2</c:f>
              <c:numCache>
                <c:formatCode>General</c:formatCode>
                <c:ptCount val="3"/>
                <c:pt idx="0">
                  <c:v>11.764705882352938</c:v>
                </c:pt>
                <c:pt idx="1">
                  <c:v>11.764705882352938</c:v>
                </c:pt>
                <c:pt idx="2">
                  <c:v>11.764705882352938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06-4ACD-B107-2D20D86B32FC}"/>
            </c:ext>
          </c:extLst>
        </c:ser>
        <c:ser>
          <c:idx val="2"/>
          <c:order val="2"/>
          <c:spPr>
            <a:solidFill>
              <a:srgbClr val="7891AA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Sheet1!$A$3:$C$3</c:f>
              <c:numCache>
                <c:formatCode>General</c:formatCode>
                <c:ptCount val="3"/>
                <c:pt idx="0">
                  <c:v>29.411764705882348</c:v>
                </c:pt>
                <c:pt idx="1">
                  <c:v>29.411764705882348</c:v>
                </c:pt>
                <c:pt idx="2">
                  <c:v>29.411764705882348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06-4ACD-B107-2D20D86B32FC}"/>
            </c:ext>
          </c:extLst>
        </c:ser>
        <c:ser>
          <c:idx val="3"/>
          <c:order val="3"/>
          <c:spPr>
            <a:solidFill>
              <a:srgbClr val="A3BCD3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Sheet1!$A$4:$C$4</c:f>
              <c:numCache>
                <c:formatCode>General</c:formatCode>
                <c:ptCount val="3"/>
                <c:pt idx="0">
                  <c:v>23.529411764705888</c:v>
                </c:pt>
                <c:pt idx="1">
                  <c:v>23.529411764705888</c:v>
                </c:pt>
                <c:pt idx="2">
                  <c:v>23.529411764705888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006-4ACD-B107-2D20D86B32FC}"/>
            </c:ext>
          </c:extLst>
        </c:ser>
        <c:ser>
          <c:idx val="4"/>
          <c:order val="4"/>
          <c:spPr>
            <a:solidFill>
              <a:srgbClr val="DCE5EA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Sheet1!$A$5:$C$5</c:f>
              <c:numCache>
                <c:formatCode>General</c:formatCode>
                <c:ptCount val="3"/>
                <c:pt idx="0">
                  <c:v>11.764705882352944</c:v>
                </c:pt>
                <c:pt idx="1">
                  <c:v>11.764705882352944</c:v>
                </c:pt>
                <c:pt idx="2">
                  <c:v>11.764705882352944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06-4ACD-B107-2D20D86B32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66425248"/>
        <c:axId val="1"/>
      </c:barChart>
      <c:catAx>
        <c:axId val="46642524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FFFFFF"/>
            </a:solidFill>
            <a:prstDash val="solid"/>
          </a:ln>
        </c:spPr>
        <c:crossAx val="46642524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 dirty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9F73F-40C4-459A-87F2-5B4A916D8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  <a:endParaRPr lang="en-US" sz="100" dirty="0">
              <a:solidFill>
                <a:schemeClr val="bg1">
                  <a:alpha val="0"/>
                </a:schemeClr>
              </a:solidFill>
            </a:endParaRP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Presentation1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  <a:endParaRPr lang="en-US" sz="600" dirty="0">
              <a:solidFill>
                <a:srgbClr val="FFFFFF"/>
              </a:solidFill>
            </a:endParaRP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9" Type="http://schemas.openxmlformats.org/officeDocument/2006/relationships/image" Target="../media/image1.emf"/><Relationship Id="rId21" Type="http://schemas.openxmlformats.org/officeDocument/2006/relationships/tags" Target="../tags/tag23.xml"/><Relationship Id="rId34" Type="http://schemas.openxmlformats.org/officeDocument/2006/relationships/tags" Target="../tags/tag36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oleObject" Target="../embeddings/oleObject2.bin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37" Type="http://schemas.openxmlformats.org/officeDocument/2006/relationships/slideLayout" Target="../slideLayouts/slideLayout2.xml"/><Relationship Id="rId40" Type="http://schemas.openxmlformats.org/officeDocument/2006/relationships/chart" Target="../charts/chart1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8" Type="http://schemas.openxmlformats.org/officeDocument/2006/relationships/tags" Target="../tags/tag10.xml"/><Relationship Id="rId3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hink-cell data - do not delete" hidden="1">
            <a:extLst>
              <a:ext uri="{FF2B5EF4-FFF2-40B4-BE49-F238E27FC236}">
                <a16:creationId xmlns:a16="http://schemas.microsoft.com/office/drawing/2014/main" id="{B55195F6-DFA9-1A91-FE78-5D6A1AC36DB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423133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8" imgW="606" imgH="608" progId="TCLayout.ActiveDocument.1">
                  <p:embed/>
                </p:oleObj>
              </mc:Choice>
              <mc:Fallback>
                <p:oleObj name="think-cell Slide" r:id="rId38" imgW="606" imgH="608" progId="TCLayout.ActiveDocument.1">
                  <p:embed/>
                  <p:pic>
                    <p:nvPicPr>
                      <p:cNvPr id="4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55195F6-DFA9-1A91-FE78-5D6A1AC36D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btfpColumnIndicatorGroup2">
            <a:extLst>
              <a:ext uri="{FF2B5EF4-FFF2-40B4-BE49-F238E27FC236}">
                <a16:creationId xmlns:a16="http://schemas.microsoft.com/office/drawing/2014/main" id="{DC8A6E9E-F968-B57C-5886-011577962C7C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0" name="btfpColumnGapBlocker627909">
              <a:extLst>
                <a:ext uri="{FF2B5EF4-FFF2-40B4-BE49-F238E27FC236}">
                  <a16:creationId xmlns:a16="http://schemas.microsoft.com/office/drawing/2014/main" id="{0E6E48E7-35EE-A090-F616-9A271BFAAC0F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btfpColumnGapBlocker581019">
              <a:extLst>
                <a:ext uri="{FF2B5EF4-FFF2-40B4-BE49-F238E27FC236}">
                  <a16:creationId xmlns:a16="http://schemas.microsoft.com/office/drawing/2014/main" id="{9FC186F0-19CB-D236-4E8D-F59F56C7980D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606429">
              <a:extLst>
                <a:ext uri="{FF2B5EF4-FFF2-40B4-BE49-F238E27FC236}">
                  <a16:creationId xmlns:a16="http://schemas.microsoft.com/office/drawing/2014/main" id="{4DD2CFD3-0DCA-0B01-E84A-943CA0B12039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166284">
              <a:extLst>
                <a:ext uri="{FF2B5EF4-FFF2-40B4-BE49-F238E27FC236}">
                  <a16:creationId xmlns:a16="http://schemas.microsoft.com/office/drawing/2014/main" id="{6877CFD0-6781-518E-7847-3959A94642EA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btfpColumnIndicatorGroup1">
            <a:extLst>
              <a:ext uri="{FF2B5EF4-FFF2-40B4-BE49-F238E27FC236}">
                <a16:creationId xmlns:a16="http://schemas.microsoft.com/office/drawing/2014/main" id="{274B41F6-B1B9-40D7-388A-25B4C4EE6DC3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9" name="btfpColumnGapBlocker986887">
              <a:extLst>
                <a:ext uri="{FF2B5EF4-FFF2-40B4-BE49-F238E27FC236}">
                  <a16:creationId xmlns:a16="http://schemas.microsoft.com/office/drawing/2014/main" id="{7EFB92DA-7052-2C81-4C2E-1AE17EFB2783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623660">
              <a:extLst>
                <a:ext uri="{FF2B5EF4-FFF2-40B4-BE49-F238E27FC236}">
                  <a16:creationId xmlns:a16="http://schemas.microsoft.com/office/drawing/2014/main" id="{BAE1B5EE-40BE-E35E-35A1-73A48E33A7BB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840422">
              <a:extLst>
                <a:ext uri="{FF2B5EF4-FFF2-40B4-BE49-F238E27FC236}">
                  <a16:creationId xmlns:a16="http://schemas.microsoft.com/office/drawing/2014/main" id="{C0FC6903-DD67-31F9-5427-1671AAAD4D7A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914854">
              <a:extLst>
                <a:ext uri="{FF2B5EF4-FFF2-40B4-BE49-F238E27FC236}">
                  <a16:creationId xmlns:a16="http://schemas.microsoft.com/office/drawing/2014/main" id="{92E04945-8D5E-3EF0-CB61-A72C22AA934E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3B0E35-C72A-C14B-6AF6-34F1F7DC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b="1" i="1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Matrix</a:t>
            </a:r>
            <a:r>
              <a:rPr kumimoji="0" lang="en-GB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Type</a:t>
            </a:r>
            <a:endParaRPr lang="en-US" dirty="0"/>
          </a:p>
        </p:txBody>
      </p:sp>
      <p:graphicFrame>
        <p:nvGraphicFramePr>
          <p:cNvPr id="76" name="Chart 75">
            <a:extLst>
              <a:ext uri="{FF2B5EF4-FFF2-40B4-BE49-F238E27FC236}">
                <a16:creationId xmlns:a16="http://schemas.microsoft.com/office/drawing/2014/main" id="{FD31225C-D809-6287-1711-9CCB734C483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56313138"/>
              </p:ext>
            </p:extLst>
          </p:nvPr>
        </p:nvGraphicFramePr>
        <p:xfrm>
          <a:off x="646113" y="2011363"/>
          <a:ext cx="10171112" cy="363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0"/>
          </a:graphicData>
        </a:graphic>
      </p:graphicFrame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3CBE836-1135-42D8-2573-F33D146B35CF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30200" y="1835150"/>
            <a:ext cx="7985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effectLst/>
                <a:cs typeface="+mn-cs"/>
              </a:rPr>
              <a:t># respondents</a:t>
            </a:r>
            <a:endParaRPr lang="en-US" sz="10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3A2730-A098-7E39-87F9-77D09BA449CE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2343150" y="2220913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4943F110-BC2E-4868-97FB-23AE1FBEDDE4}" type="datetime'''''''''''''''''''''''''''''''''''2'''">
              <a:rPr lang="en-US" altLang="en-US" sz="1000" smtClean="0">
                <a:solidFill>
                  <a:srgbClr val="000000"/>
                </a:solidFill>
                <a:cs typeface="+mn-cs"/>
              </a:rPr>
              <a:pPr/>
              <a:t>2</a:t>
            </a:fld>
            <a:endParaRPr lang="en-US" sz="1000">
              <a:solidFill>
                <a:srgbClr val="000000"/>
              </a:solidFill>
              <a:cs typeface="+mn-cs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3A9A3D4-B61D-87F2-915D-F999FE96E25C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2343150" y="2833688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3576E0D8-8F1C-40D3-A9DF-CFF4B910D99C}" type="datetime'''4'''''">
              <a:rPr lang="en-US" altLang="en-US" sz="1000" smtClean="0">
                <a:solidFill>
                  <a:srgbClr val="000000"/>
                </a:solidFill>
                <a:cs typeface="+mn-cs"/>
              </a:rPr>
              <a:pPr/>
              <a:t>4</a:t>
            </a:fld>
            <a:endParaRPr lang="en-US" sz="10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237C8D8-ECEE-99EF-891B-72354F890DCD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gray">
          <a:xfrm>
            <a:off x="2343150" y="3751263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BE39B259-1E44-4F1D-874E-7DBCD41CF263}" type="datetime'''''''''''''''''5'''''''''''''''''''''''''''''''''''">
              <a:rPr lang="en-US" altLang="en-US" sz="1000" smtClean="0">
                <a:solidFill>
                  <a:srgbClr val="FFFFFF"/>
                </a:solidFill>
                <a:cs typeface="+mn-cs"/>
              </a:rPr>
              <a:pPr/>
              <a:t>5</a:t>
            </a:fld>
            <a:endParaRPr lang="en-US" sz="1000">
              <a:solidFill>
                <a:srgbClr val="FFFFFF"/>
              </a:solidFill>
              <a:cs typeface="+mn-cs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B527DDD3-B2B5-60B8-78E5-EC39EAAB7070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5678488" y="2220913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E4E2CECB-F1B6-4117-86F2-4B5624444286}" type="datetime'''''''''''''''''''''''''''''''''''''''''''''2'''">
              <a:rPr lang="en-US" altLang="en-US" sz="1000" smtClean="0">
                <a:solidFill>
                  <a:srgbClr val="000000"/>
                </a:solidFill>
                <a:cs typeface="+mn-cs"/>
              </a:rPr>
              <a:pPr/>
              <a:t>2</a:t>
            </a:fld>
            <a:endParaRPr lang="en-US" sz="1000">
              <a:solidFill>
                <a:srgbClr val="000000"/>
              </a:solidFill>
              <a:cs typeface="+mn-cs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EB32C39-1AFE-48B6-51FC-5E7D873B3462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gray">
          <a:xfrm>
            <a:off x="5678488" y="2833688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54C44B23-19A7-4387-9CDA-C9AD2ECA86FA}" type="datetime'''''''4'''''''''''''''''''''''''''''''''''">
              <a:rPr lang="en-US" altLang="en-US" sz="1000" smtClean="0">
                <a:solidFill>
                  <a:srgbClr val="000000"/>
                </a:solidFill>
                <a:cs typeface="+mn-cs"/>
              </a:rPr>
              <a:pPr/>
              <a:t>4</a:t>
            </a:fld>
            <a:endParaRPr lang="en-US" sz="1000">
              <a:solidFill>
                <a:srgbClr val="000000"/>
              </a:solidFill>
              <a:cs typeface="+mn-cs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6D92D2B-BF20-FECC-E5AB-3F5875EAD515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5678488" y="3751263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B19F8880-2976-4068-9EAF-43F3F7A219CF}" type="datetime'''''''''''''5'''''''''''''''''''''''''''''''''''''''">
              <a:rPr lang="en-US" altLang="en-US" sz="1000" smtClean="0">
                <a:solidFill>
                  <a:srgbClr val="FFFFFF"/>
                </a:solidFill>
                <a:cs typeface="+mn-cs"/>
              </a:rPr>
              <a:pPr/>
              <a:t>5</a:t>
            </a:fld>
            <a:endParaRPr lang="en-US" sz="1000">
              <a:solidFill>
                <a:srgbClr val="FFFFFF"/>
              </a:solidFill>
              <a:cs typeface="+mn-cs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9FF0DC8-BAD0-C104-EBAF-3E7B96296EFC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gray">
          <a:xfrm>
            <a:off x="9013825" y="2220913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DBF8E2F5-AC0B-4DE0-9908-4548BB96C752}" type="datetime'''''''''2'''''''''''''''''''''''''''''''''">
              <a:rPr lang="en-US" altLang="en-US" sz="1000" smtClean="0">
                <a:solidFill>
                  <a:srgbClr val="000000"/>
                </a:solidFill>
                <a:cs typeface="+mn-cs"/>
              </a:rPr>
              <a:pPr/>
              <a:t>2</a:t>
            </a:fld>
            <a:endParaRPr lang="en-US" sz="1000">
              <a:solidFill>
                <a:srgbClr val="000000"/>
              </a:solidFill>
              <a:cs typeface="+mn-cs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C3F60A0-3124-E8F1-BBBE-8A58D36CA6BA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gray">
          <a:xfrm>
            <a:off x="9013825" y="2833688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A657CA97-1DFA-4963-897E-1EE513716A9C}" type="datetime'''''''''''''''''''''''''''''''''''''4'''">
              <a:rPr lang="en-US" altLang="en-US" sz="1000" smtClean="0">
                <a:solidFill>
                  <a:srgbClr val="000000"/>
                </a:solidFill>
                <a:cs typeface="+mn-cs"/>
              </a:rPr>
              <a:pPr/>
              <a:t>4</a:t>
            </a:fld>
            <a:endParaRPr lang="en-US" sz="1000">
              <a:solidFill>
                <a:srgbClr val="000000"/>
              </a:solidFill>
              <a:cs typeface="+mn-cs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E849FE7-1C42-2AF0-F8CC-C1AD1253F1AC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gray">
          <a:xfrm>
            <a:off x="9013825" y="3751263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4994CE98-EFE1-4F15-AECD-D0867F1EF133}" type="datetime'''''''''''''''''''5'''''''''''''''''''''''''''''''''''">
              <a:rPr lang="en-US" altLang="en-US" sz="1000" smtClean="0">
                <a:solidFill>
                  <a:srgbClr val="FFFFFF"/>
                </a:solidFill>
                <a:cs typeface="+mn-cs"/>
              </a:rPr>
              <a:pPr/>
              <a:t>5</a:t>
            </a:fld>
            <a:endParaRPr lang="en-US" sz="1000">
              <a:solidFill>
                <a:srgbClr val="FFFFFF"/>
              </a:solidFill>
              <a:cs typeface="+mn-cs"/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A19904E-8FF9-7CA9-FAB3-98038D14C044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2308225" y="19161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3FE694BC-761D-4823-9D8C-819E16483AB5}" type="datetime'''1''''''''''''''''7'">
              <a:rPr lang="en-US" altLang="en-US" sz="1000" smtClean="0">
                <a:solidFill>
                  <a:srgbClr val="000000"/>
                </a:solidFill>
                <a:cs typeface="+mn-cs"/>
              </a:rPr>
              <a:pPr/>
              <a:t>17</a:t>
            </a:fld>
            <a:endParaRPr lang="en-US" sz="1000">
              <a:solidFill>
                <a:srgbClr val="000000"/>
              </a:solidFill>
              <a:cs typeface="+mn-cs"/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DAC76985-B415-8DC2-34AB-1DBE0511E911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5643563" y="19161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6566F723-FE0D-4440-9115-D74EEEE5F378}" type="datetime'''''''1''''''''''''''''''''''''''''''''''''''''7'''''''">
              <a:rPr lang="en-US" altLang="en-US" sz="1000" smtClean="0">
                <a:solidFill>
                  <a:srgbClr val="000000"/>
                </a:solidFill>
                <a:cs typeface="+mn-cs"/>
              </a:rPr>
              <a:pPr/>
              <a:t>17</a:t>
            </a:fld>
            <a:endParaRPr lang="en-US" sz="1000">
              <a:solidFill>
                <a:srgbClr val="000000"/>
              </a:solidFill>
              <a:cs typeface="+mn-cs"/>
            </a:endParaRP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6FE4D5B-2AEB-33F9-CC96-13C3B18DCE2D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gray">
          <a:xfrm>
            <a:off x="8978900" y="19161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A824F374-9AAD-494B-ABA8-9AB18118E035}" type="datetime'''''''1''''''''''''''''''''''''''''''7'''''''''''''''''''''">
              <a:rPr lang="en-US" altLang="en-US" sz="1000" smtClean="0">
                <a:solidFill>
                  <a:srgbClr val="000000"/>
                </a:solidFill>
                <a:cs typeface="+mn-cs"/>
              </a:rPr>
              <a:pPr/>
              <a:t>17</a:t>
            </a:fld>
            <a:endParaRPr lang="en-US" sz="1000">
              <a:solidFill>
                <a:srgbClr val="000000"/>
              </a:solidFill>
              <a:cs typeface="+mn-cs"/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2BD89658-6BBE-47AF-9D7F-513212E0CC8D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gray">
          <a:xfrm>
            <a:off x="2343150" y="4464050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01D4974B-4BBA-4564-BDB7-2431AE85288F}" type="datetime'''''''''''''''''2'''''''''''''''''''">
              <a:rPr lang="en-US" altLang="en-US" sz="1000" smtClean="0">
                <a:solidFill>
                  <a:srgbClr val="FFFFFF"/>
                </a:solidFill>
                <a:cs typeface="+mn-cs"/>
              </a:rPr>
              <a:pPr/>
              <a:t>2</a:t>
            </a:fld>
            <a:endParaRPr lang="en-US" sz="1000">
              <a:solidFill>
                <a:srgbClr val="FFFFFF"/>
              </a:solidFill>
              <a:cs typeface="+mn-cs"/>
            </a:endParaRP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EF148FB8-7954-6531-F2AF-FC7DE4BC055F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gray">
          <a:xfrm>
            <a:off x="5678488" y="4464050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69EE3E7B-B095-4374-9C72-3315306E6CA5}" type="datetime'''''''''''''''''''''''''''''''''''''''2'''''''">
              <a:rPr lang="en-US" altLang="en-US" sz="1000" smtClean="0">
                <a:solidFill>
                  <a:srgbClr val="FFFFFF"/>
                </a:solidFill>
                <a:cs typeface="+mn-cs"/>
              </a:rPr>
              <a:pPr/>
              <a:t>2</a:t>
            </a:fld>
            <a:endParaRPr lang="en-US" sz="1000">
              <a:solidFill>
                <a:srgbClr val="FFFFFF"/>
              </a:solidFill>
              <a:cs typeface="+mn-cs"/>
            </a:endParaRP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274F58FB-0A0A-C5F1-B071-1DC8C7AECD49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9013825" y="4464050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4B864873-5D20-4646-8737-241F9AD5E984}" type="datetime'''''''''''''''''2'''''''''''''''''''''''''''''">
              <a:rPr lang="en-US" altLang="en-US" sz="1000" smtClean="0">
                <a:solidFill>
                  <a:srgbClr val="FFFFFF"/>
                </a:solidFill>
                <a:cs typeface="+mn-cs"/>
              </a:rPr>
              <a:pPr/>
              <a:t>2</a:t>
            </a:fld>
            <a:endParaRPr lang="en-US" sz="1000">
              <a:solidFill>
                <a:srgbClr val="FFFFFF"/>
              </a:solidFill>
              <a:cs typeface="+mn-cs"/>
            </a:endParaRP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D1FE2270-7220-F08B-7D2E-FA3DAEAC6047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2343150" y="5076825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5CF97979-5439-43EF-8B76-C6C480B74CD9}" type="datetime'''''''''''''''''''''''''''''4'''''''''''''''">
              <a:rPr lang="en-US" altLang="en-US" sz="1000" smtClean="0">
                <a:solidFill>
                  <a:srgbClr val="FFFFFF"/>
                </a:solidFill>
                <a:cs typeface="+mn-cs"/>
              </a:rPr>
              <a:pPr/>
              <a:t>4</a:t>
            </a:fld>
            <a:endParaRPr lang="en-US" sz="1000">
              <a:solidFill>
                <a:srgbClr val="FFFFFF"/>
              </a:solidFill>
              <a:cs typeface="+mn-cs"/>
            </a:endParaRP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D6FB9C72-1AD0-D0A1-D5B8-AEBDE14943B7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gray">
          <a:xfrm>
            <a:off x="5678488" y="5076825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8A8BE19A-2ACC-46AC-B499-F6401B9A4097}" type="datetime'''''''''4'''''''''''''''''''''">
              <a:rPr lang="en-US" altLang="en-US" sz="1000" smtClean="0">
                <a:solidFill>
                  <a:srgbClr val="FFFFFF"/>
                </a:solidFill>
                <a:cs typeface="+mn-cs"/>
              </a:rPr>
              <a:pPr/>
              <a:t>4</a:t>
            </a:fld>
            <a:endParaRPr lang="en-US" sz="1000">
              <a:solidFill>
                <a:srgbClr val="FFFFFF"/>
              </a:solidFill>
              <a:cs typeface="+mn-cs"/>
            </a:endParaRP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FE51AD13-ED17-0C85-6225-ABA03C3A6CE9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gray">
          <a:xfrm>
            <a:off x="9013825" y="5076825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26C2DD6A-9074-41B7-9012-DB02863E5616}" type="datetime'''''''''''4'''">
              <a:rPr lang="en-US" altLang="en-US" sz="1000" smtClean="0">
                <a:solidFill>
                  <a:srgbClr val="FFFFFF"/>
                </a:solidFill>
                <a:cs typeface="+mn-cs"/>
              </a:rPr>
              <a:pPr/>
              <a:t>4</a:t>
            </a:fld>
            <a:endParaRPr lang="en-US" sz="1000">
              <a:solidFill>
                <a:srgbClr val="FFFFFF"/>
              </a:solidFill>
              <a:cs typeface="+mn-cs"/>
            </a:endParaRPr>
          </a:p>
        </p:txBody>
      </p:sp>
      <p:sp>
        <p:nvSpPr>
          <p:cNvPr id="35" name="Text Placeholder">
            <a:extLst>
              <a:ext uri="{FF2B5EF4-FFF2-40B4-BE49-F238E27FC236}">
                <a16:creationId xmlns:a16="http://schemas.microsoft.com/office/drawing/2014/main" id="{6023A1D7-A3C6-65C6-37E7-0C842DC2BAFD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728663" y="5565775"/>
            <a:ext cx="3335338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12713" rIns="0" bIns="111125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0666091C-04D4-4938-AE7D-9FDBAAC5A944}" type="datetime'''''''''H''''''''''''''''''e''''ad''e''''''''''''''''''r'">
              <a:rPr lang="en-US" altLang="en-US" sz="1000" smtClean="0">
                <a:solidFill>
                  <a:srgbClr val="000000"/>
                </a:solidFill>
              </a:rPr>
              <a:pPr/>
              <a:t>Header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Text Placeholder">
            <a:extLst>
              <a:ext uri="{FF2B5EF4-FFF2-40B4-BE49-F238E27FC236}">
                <a16:creationId xmlns:a16="http://schemas.microsoft.com/office/drawing/2014/main" id="{857F0994-088D-1A09-41F9-6BA421E0DA8B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4064000" y="5565775"/>
            <a:ext cx="3335338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12713" rIns="0" bIns="111125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9F68B9FE-7648-4D30-812F-F6DF35C6BCD8}" type="datetime'''H''e''''''''''''''''''''a''''''''''''''''d''''''''er'">
              <a:rPr lang="en-US" altLang="en-US" sz="1000" smtClean="0">
                <a:solidFill>
                  <a:srgbClr val="000000"/>
                </a:solidFill>
              </a:rPr>
              <a:pPr/>
              <a:t>Header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7" name="Text Placeholder">
            <a:extLst>
              <a:ext uri="{FF2B5EF4-FFF2-40B4-BE49-F238E27FC236}">
                <a16:creationId xmlns:a16="http://schemas.microsoft.com/office/drawing/2014/main" id="{E6CB3C9A-9FE2-86E6-055C-FF04FF9599CF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7399338" y="5565775"/>
            <a:ext cx="3335338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12713" rIns="3175" bIns="111125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9B42F099-52F7-4735-BAE6-FAA78F9A2030}" type="datetime'''''''''''H''e''ad''''''e''r'''''''''''''''''''''''">
              <a:rPr lang="en-US" altLang="en-US" sz="1000" smtClean="0">
                <a:solidFill>
                  <a:srgbClr val="000000"/>
                </a:solidFill>
              </a:rPr>
              <a:pPr/>
              <a:t>Header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5FBD823-FE85-A94F-1865-4D8F7E1A5A29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330200" y="1270000"/>
            <a:ext cx="11531600" cy="438150"/>
          </a:xfrm>
          <a:prstGeom prst="rect">
            <a:avLst/>
          </a:prstGeom>
          <a:solidFill>
            <a:srgbClr val="D6D7D9"/>
          </a:solidFill>
        </p:spPr>
        <p:txBody>
          <a:bodyPr vert="horz" wrap="none" lIns="0" tIns="112713" rIns="0" bIns="112713" numCol="1" spcCol="0" rtlCol="0" anchor="ctr" anchorCtr="0">
            <a:noAutofit/>
          </a:bodyPr>
          <a:lstStyle>
            <a:lvl1pPr marL="0" indent="0" algn="l" defTabSz="801964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983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7203" indent="-17622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8186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9169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05399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382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363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344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8A9144D8-0D6E-4C37-BC9B-81D2D62B62C6}" type="thinkcell&lt;?xml version=&quot;1.0&quot; encoding=&quot;UTF-16&quot; standalone=&quot;yes&quot;?&gt;&lt;root reqver=&quot;30783&quot;&gt;&lt;version val=&quot;36876&quot;/&gt;&lt;PersistentType&gt;&lt;m_varval type=&quot;5&quot;&gt;&lt;/m_varval&gt;&lt;m_vecbMoniker&gt;&lt;/m_vecbMoniker&gt;&lt;m_prec&gt;&lt;m_yearfmt&gt;&lt;begin val=&quot;0&quot;/&gt;&lt;end val=&quot;4&quot;/&gt;&lt;/m_yearfmt&gt;&lt;/m_prec&gt;&lt;m_bUseExcelFont val=&quot;0&quot;/&gt;&lt;m_bUseExcelFontColor val=&quot;0&quot;/&gt;&lt;m_strName&gt;QuestionTextMatrix&lt;/m_strName&gt;&lt;/PersistentType&gt;&lt;/root&gt;">
              <a:rPr lang="en-US" altLang="en-US" sz="1400" b="1" i="1" smtClean="0">
                <a:solidFill>
                  <a:srgbClr val="000000"/>
                </a:solidFill>
                <a:effectLst/>
                <a:latin typeface="+mn-lt"/>
                <a:cs typeface="+mn-cs"/>
              </a:rPr>
              <a:pPr/>
              <a:t>&lt;QuestionTextMatrix&gt;</a:t>
            </a:fld>
            <a:endParaRPr lang="en-US" sz="1400" b="1" i="1" dirty="0">
              <a:solidFill>
                <a:srgbClr val="000000"/>
              </a:solidFill>
              <a:latin typeface="+mn-lt"/>
              <a:cs typeface="+mn-cs"/>
              <a:sym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31246F4-E7A2-8E33-7FF7-7BEB071BB067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10790238" y="4600575"/>
            <a:ext cx="179387" cy="133350"/>
          </a:xfrm>
          <a:prstGeom prst="rect">
            <a:avLst/>
          </a:prstGeom>
          <a:solidFill>
            <a:srgbClr val="DCE5EA"/>
          </a:solidFill>
          <a:ln w="952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E9A6BB4-2CAB-F48E-3B73-7DD8148F2D53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10790238" y="4803775"/>
            <a:ext cx="179387" cy="133350"/>
          </a:xfrm>
          <a:prstGeom prst="rect">
            <a:avLst/>
          </a:prstGeom>
          <a:solidFill>
            <a:srgbClr val="A3BCD3"/>
          </a:solidFill>
          <a:ln w="952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59931-AD54-3E80-E782-2892494AAC63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10790238" y="5006975"/>
            <a:ext cx="179387" cy="133350"/>
          </a:xfrm>
          <a:prstGeom prst="rect">
            <a:avLst/>
          </a:prstGeom>
          <a:solidFill>
            <a:srgbClr val="7891AA"/>
          </a:solidFill>
          <a:ln w="952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9128A56-1EAB-2FB1-77A3-8D7ACF65A9EC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10790238" y="5210175"/>
            <a:ext cx="179387" cy="133350"/>
          </a:xfrm>
          <a:prstGeom prst="rect">
            <a:avLst/>
          </a:prstGeom>
          <a:solidFill>
            <a:srgbClr val="46647B"/>
          </a:solidFill>
          <a:ln w="952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B0AAF15-23DD-3AA1-4868-F5298FCEF22B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10790238" y="5413375"/>
            <a:ext cx="179387" cy="133350"/>
          </a:xfrm>
          <a:prstGeom prst="rect">
            <a:avLst/>
          </a:prstGeom>
          <a:solidFill>
            <a:srgbClr val="2D475A"/>
          </a:solidFill>
          <a:ln w="952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4" name="Text Placeholder">
            <a:extLst>
              <a:ext uri="{FF2B5EF4-FFF2-40B4-BE49-F238E27FC236}">
                <a16:creationId xmlns:a16="http://schemas.microsoft.com/office/drawing/2014/main" id="{98C4E5B8-9DEF-E81C-9F6B-5CB9B8A679C4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auto">
          <a:xfrm>
            <a:off x="11020425" y="4595813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B89498B4-031A-40D9-BA5F-3BF4CB7A328E}" type="datetime'O''''''''''''''''''''p''ti''o''n'''''''''''''' ''''''1'">
              <a:rPr lang="en-US" altLang="en-US" sz="1000" smtClean="0">
                <a:solidFill>
                  <a:srgbClr val="000000"/>
                </a:solidFill>
                <a:effectLst/>
              </a:rPr>
              <a:pPr/>
              <a:t>Option 1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6" name="Text Placeholder">
            <a:extLst>
              <a:ext uri="{FF2B5EF4-FFF2-40B4-BE49-F238E27FC236}">
                <a16:creationId xmlns:a16="http://schemas.microsoft.com/office/drawing/2014/main" id="{F2B25C80-B606-D6DC-A78F-735DE4FE891C}"/>
              </a:ext>
            </a:extLst>
          </p:cNvPr>
          <p:cNvSpPr>
            <a:spLocks/>
          </p:cNvSpPr>
          <p:nvPr>
            <p:custDataLst>
              <p:tags r:id="rId33"/>
            </p:custDataLst>
          </p:nvPr>
        </p:nvSpPr>
        <p:spPr bwMode="auto">
          <a:xfrm>
            <a:off x="11020425" y="5408613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11930E8F-EA60-4531-9CBE-5A538EE4476C}" type="datetime'O''''p''''''''t''i''''''on'''''' ''''''''5'">
              <a:rPr lang="en-US" altLang="en-US" sz="1000" smtClean="0">
                <a:solidFill>
                  <a:srgbClr val="000000"/>
                </a:solidFill>
                <a:effectLst/>
              </a:rPr>
              <a:pPr/>
              <a:t>Option 5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7" name="Text Placeholder">
            <a:extLst>
              <a:ext uri="{FF2B5EF4-FFF2-40B4-BE49-F238E27FC236}">
                <a16:creationId xmlns:a16="http://schemas.microsoft.com/office/drawing/2014/main" id="{4F84F00B-5311-0646-1F72-03769AFD3576}"/>
              </a:ext>
            </a:extLst>
          </p:cNvPr>
          <p:cNvSpPr>
            <a:spLocks/>
          </p:cNvSpPr>
          <p:nvPr>
            <p:custDataLst>
              <p:tags r:id="rId34"/>
            </p:custDataLst>
          </p:nvPr>
        </p:nvSpPr>
        <p:spPr bwMode="auto">
          <a:xfrm>
            <a:off x="11020425" y="4799013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5A05E0FB-1A1D-486C-BCA7-BFD1191B3078}" type="datetime'O''p''t''''''''''''''''''i''o''''''n'' ''''''''''''2'">
              <a:rPr lang="en-US" altLang="en-US" sz="1000" smtClean="0">
                <a:solidFill>
                  <a:srgbClr val="000000"/>
                </a:solidFill>
                <a:effectLst/>
              </a:rPr>
              <a:pPr/>
              <a:t>Option 2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8" name="Text Placeholder">
            <a:extLst>
              <a:ext uri="{FF2B5EF4-FFF2-40B4-BE49-F238E27FC236}">
                <a16:creationId xmlns:a16="http://schemas.microsoft.com/office/drawing/2014/main" id="{0D454C74-CB76-CAF2-FB5A-E78447ACDBC5}"/>
              </a:ext>
            </a:extLst>
          </p:cNvPr>
          <p:cNvSpPr>
            <a:spLocks/>
          </p:cNvSpPr>
          <p:nvPr>
            <p:custDataLst>
              <p:tags r:id="rId35"/>
            </p:custDataLst>
          </p:nvPr>
        </p:nvSpPr>
        <p:spPr bwMode="auto">
          <a:xfrm>
            <a:off x="11020425" y="5205413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045FF764-AD7A-474A-892E-670FAF30DA2D}" type="datetime'''''''O''pti''''o''''''''''''n'''''''' ''''4'''">
              <a:rPr lang="en-US" altLang="en-US" sz="1000" smtClean="0">
                <a:solidFill>
                  <a:srgbClr val="000000"/>
                </a:solidFill>
                <a:effectLst/>
              </a:rPr>
              <a:pPr/>
              <a:t>Option 4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9" name="Text Placeholder">
            <a:extLst>
              <a:ext uri="{FF2B5EF4-FFF2-40B4-BE49-F238E27FC236}">
                <a16:creationId xmlns:a16="http://schemas.microsoft.com/office/drawing/2014/main" id="{16E5A093-99C2-354E-435D-51E92F52229F}"/>
              </a:ext>
            </a:extLst>
          </p:cNvPr>
          <p:cNvSpPr>
            <a:spLocks/>
          </p:cNvSpPr>
          <p:nvPr>
            <p:custDataLst>
              <p:tags r:id="rId36"/>
            </p:custDataLst>
          </p:nvPr>
        </p:nvSpPr>
        <p:spPr bwMode="auto">
          <a:xfrm>
            <a:off x="11020425" y="5002213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E4441AC1-151A-4AF5-AF81-A217592DC1DD}" type="datetime'''''Op''t''io''''''''''''''''''''''''''''n'''''''''' ''3'''''">
              <a:rPr lang="en-US" altLang="en-US" sz="1000" smtClean="0">
                <a:solidFill>
                  <a:srgbClr val="000000"/>
                </a:solidFill>
                <a:effectLst/>
              </a:rPr>
              <a:pPr/>
              <a:t>Option 3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96570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BTFPCOLUMNGUIDE" val="Visible"/>
  <p:tag name="MEKKOFORMATS" val="&lt;MekkoFormats&gt;&lt;NumberFormat DecimalSeparator=&quot;.&quot; ThousandSeparator=&quot;,&quot; NegativeNumberFormat=&quot;1&quot; /&gt;&lt;DateFormat CultureID=&quot;1033&quot; FormatString=&quot;M/d/yyyy&quot; /&gt;&lt;Font&gt;&lt;Output_Font_Name Default=&quot;Arial&quot; UsePPTTheme=&quot;True&quot; /&gt;&lt;/Font&gt;&lt;/MekkoFormats&gt;"/>
  <p:tag name="OFFICE" val="Boston"/>
  <p:tag name="THINKCELLPRESENTATIONDONOTDELETE" val="&lt;?xml version=&quot;1.0&quot; encoding=&quot;UTF-16&quot; standalone=&quot;yes&quot;?&gt;&lt;root reqver=&quot;30783&quot;&gt;&lt;version val=&quot;3690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Dy6m.m5LdF6wGMTjNsm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iJdVbmWqp_zQPhIkfCU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j5_bhNNjnJkupaEoIgX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qfs8I7oEOXn7YonBaxF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8sXUobCkxEz7gjSnC4ct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zJ7t43ZEO7LFd0KnjcFg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Q1UA0BVNGguxj.4nVC4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SsuaSuOTfn01prr7IMHS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R2bsyZWsEbWbcZ1c0G0U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eJEkrDkAyW_dQb7doBax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hoKH4rckNJDgAckypyTd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YEeJ4f0I9Fy7qHslnmez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ZpoElB57FJt8zffDHcHk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eNpF8HvDQLUnuM.NsR4X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VNpTVd4zGUQbtxhIYVwH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TjEpse76Lf1JR9ja9qt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QC1P6gnFlLFoO9o3iUC8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9ds4qf5n449wZbooQPDc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4Qf3t8gia9j_pF_6s4V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_OIi0r2f969IXGhUeYqa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mZ4e.pr1HfybdqRlKIqM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gAwnGZmPDNKpYboqRLTX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9Us8XhVmZAHcy_OWs8aT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0kI3brGc1JnDTBwSZ.j_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k7rKI4wvvfa5zDWNU5_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mmiIEiiHUjz7Wuutp4q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awc1g_1UqCU46g2aOlBU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K037nVKHgiaGns9BUhN.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QI2GNqbUFgZPBRQdQARa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wADgoNpz8vbOcFTgw7A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g6791GszNdvzd7JjGLc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1acVPMCLgtemqkdLvFMw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tSQo5rjMdaMiJR_L1lrU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lJ6c7WenCmbYkTsLso_vw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E28C1D2031CE49B65EB9398B6665A4" ma:contentTypeVersion="16" ma:contentTypeDescription="Ein neues Dokument erstellen." ma:contentTypeScope="" ma:versionID="915be8ddf9203496dff81045837c2095">
  <xsd:schema xmlns:xsd="http://www.w3.org/2001/XMLSchema" xmlns:xs="http://www.w3.org/2001/XMLSchema" xmlns:p="http://schemas.microsoft.com/office/2006/metadata/properties" xmlns:ns2="024ef72b-9a44-443b-86c7-2b9b89248177" xmlns:ns3="df6b8441-aa16-4692-b757-547843ef6d58" xmlns:ns4="0e427f73-0d6a-4740-aee4-eea3ddf9cfe2" targetNamespace="http://schemas.microsoft.com/office/2006/metadata/properties" ma:root="true" ma:fieldsID="93e82e7d94d6100c07791c5c9fddab0b" ns2:_="" ns3:_="" ns4:_="">
    <xsd:import namespace="024ef72b-9a44-443b-86c7-2b9b89248177"/>
    <xsd:import namespace="df6b8441-aa16-4692-b757-547843ef6d58"/>
    <xsd:import namespace="0e427f73-0d6a-4740-aee4-eea3ddf9c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4ef72b-9a44-443b-86c7-2b9b892481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4b166abb-7d38-406f-9233-2f33b10aef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b8441-aa16-4692-b757-547843ef6d5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27f73-0d6a-4740-aee4-eea3ddf9cf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a85ec8ad-9b94-48bf-98e4-b3da507f3f23}" ma:internalName="TaxCatchAll" ma:showField="CatchAllData" ma:web="df6b8441-aa16-4692-b757-547843ef6d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8E3FDD-F0A4-4844-9D40-FD90550EE8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4ef72b-9a44-443b-86c7-2b9b89248177"/>
    <ds:schemaRef ds:uri="df6b8441-aa16-4692-b757-547843ef6d58"/>
    <ds:schemaRef ds:uri="0e427f73-0d6a-4740-aee4-eea3ddf9cf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Bain Core On Screen Show (16_9)</Template>
  <TotalTime>1645</TotalTime>
  <Words>31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Bain Core</vt:lpstr>
      <vt:lpstr>think-cell Slide</vt:lpstr>
      <vt:lpstr>Matrix Type</vt:lpstr>
    </vt:vector>
  </TitlesOfParts>
  <Company>Bain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Mahalka, Alok</dc:creator>
  <cp:lastModifiedBy>Mahalka, Alok</cp:lastModifiedBy>
  <cp:revision>2</cp:revision>
  <cp:lastPrinted>2017-02-15T14:23:56Z</cp:lastPrinted>
  <dcterms:created xsi:type="dcterms:W3CDTF">2025-06-18T11:03:16Z</dcterms:created>
  <dcterms:modified xsi:type="dcterms:W3CDTF">2025-08-08T05:21:54Z</dcterms:modified>
</cp:coreProperties>
</file>