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charts/chart1.xml" ContentType="application/vnd.openxmlformats-officedocument.drawingml.char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sldIdLst>
    <p:sldId id="259" r:id="rId4"/>
  </p:sldIdLst>
  <p:sldSz cx="12192000" cy="6858000"/>
  <p:notesSz cx="6797675" cy="9926638"/>
  <p:custDataLst>
    <p:tags r:id="rId5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6552" autoAdjust="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lka, Alok" userId="8b5da368-fae3-431a-af6a-84f96258d6d9" providerId="ADAL" clId="{B3122BC5-A107-4E93-9A61-AC181665091F}"/>
    <pc:docChg chg="undo custSel modSld">
      <pc:chgData name="Mahalka, Alok" userId="8b5da368-fae3-431a-af6a-84f96258d6d9" providerId="ADAL" clId="{B3122BC5-A107-4E93-9A61-AC181665091F}" dt="2025-07-29T11:43:33.957" v="2529"/>
      <pc:docMkLst>
        <pc:docMk/>
      </pc:docMkLst>
      <pc:sldChg chg="addSp delSp modSp mod">
        <pc:chgData name="Mahalka, Alok" userId="8b5da368-fae3-431a-af6a-84f96258d6d9" providerId="ADAL" clId="{B3122BC5-A107-4E93-9A61-AC181665091F}" dt="2025-07-29T11:43:33.957" v="2529"/>
        <pc:sldMkLst>
          <pc:docMk/>
          <pc:sldMk cId="1886697496" sldId="259"/>
        </pc:sldMkLst>
        <pc:spChg chg="mod ord">
          <ac:chgData name="Mahalka, Alok" userId="8b5da368-fae3-431a-af6a-84f96258d6d9" providerId="ADAL" clId="{B3122BC5-A107-4E93-9A61-AC181665091F}" dt="2025-07-29T11:43:29.959" v="2227" actId="948"/>
          <ac:spMkLst>
            <pc:docMk/>
            <pc:sldMk cId="1886697496" sldId="259"/>
            <ac:spMk id="2" creationId="{233B0E35-C72A-C14B-6AF6-34F1F7DC4105}"/>
          </ac:spMkLst>
        </pc:spChg>
        <pc:spChg chg="add del mod modVis">
          <ac:chgData name="Mahalka, Alok" userId="8b5da368-fae3-431a-af6a-84f96258d6d9" providerId="ADAL" clId="{B3122BC5-A107-4E93-9A61-AC181665091F}" dt="2025-07-29T11:43:15.135" v="2184"/>
          <ac:spMkLst>
            <pc:docMk/>
            <pc:sldMk cId="1886697496" sldId="259"/>
            <ac:spMk id="13" creationId="{558C6555-EFB3-914C-5610-BD52E649D4F0}"/>
          </ac:spMkLst>
        </pc:spChg>
        <pc:spChg chg="add del mod modVis">
          <ac:chgData name="Mahalka, Alok" userId="8b5da368-fae3-431a-af6a-84f96258d6d9" providerId="ADAL" clId="{B3122BC5-A107-4E93-9A61-AC181665091F}" dt="2025-07-29T11:24:54.522" v="86"/>
          <ac:spMkLst>
            <pc:docMk/>
            <pc:sldMk cId="1886697496" sldId="259"/>
            <ac:spMk id="13" creationId="{6DFFA8EF-3E70-80C2-FD14-67192D412F8D}"/>
          </ac:spMkLst>
        </pc:spChg>
        <pc:spChg chg="add del mod modVis">
          <ac:chgData name="Mahalka, Alok" userId="8b5da368-fae3-431a-af6a-84f96258d6d9" providerId="ADAL" clId="{B3122BC5-A107-4E93-9A61-AC181665091F}" dt="2025-07-29T11:34:45.168" v="311"/>
          <ac:spMkLst>
            <pc:docMk/>
            <pc:sldMk cId="1886697496" sldId="259"/>
            <ac:spMk id="13" creationId="{7E192D13-E7BC-C1B7-44CD-EEF48CD2A1F7}"/>
          </ac:spMkLst>
        </pc:spChg>
        <pc:spChg chg="mod">
          <ac:chgData name="Mahalka, Alok" userId="8b5da368-fae3-431a-af6a-84f96258d6d9" providerId="ADAL" clId="{B3122BC5-A107-4E93-9A61-AC181665091F}" dt="2025-07-29T11:43:29.992" v="2257"/>
          <ac:spMkLst>
            <pc:docMk/>
            <pc:sldMk cId="1886697496" sldId="259"/>
            <ac:spMk id="14" creationId="{13CBE836-1135-42D8-2573-F33D146B35CF}"/>
          </ac:spMkLst>
        </pc:spChg>
        <pc:spChg chg="add del mod modVis">
          <ac:chgData name="Mahalka, Alok" userId="8b5da368-fae3-431a-af6a-84f96258d6d9" providerId="ADAL" clId="{B3122BC5-A107-4E93-9A61-AC181665091F}" dt="2025-07-29T11:43:30.023" v="2259"/>
          <ac:spMkLst>
            <pc:docMk/>
            <pc:sldMk cId="1886697496" sldId="259"/>
            <ac:spMk id="15" creationId="{88495487-542A-9A86-4C7E-0B835EC3ECA3}"/>
          </ac:spMkLst>
        </pc:spChg>
        <pc:spChg chg="del mod">
          <ac:chgData name="Mahalka, Alok" userId="8b5da368-fae3-431a-af6a-84f96258d6d9" providerId="ADAL" clId="{B3122BC5-A107-4E93-9A61-AC181665091F}" dt="2025-07-29T11:34:54.240" v="510"/>
          <ac:spMkLst>
            <pc:docMk/>
            <pc:sldMk cId="1886697496" sldId="259"/>
            <ac:spMk id="15" creationId="{C93A2730-A098-7E39-87F9-77D09BA449CE}"/>
          </ac:spMkLst>
        </pc:spChg>
        <pc:spChg chg="mod">
          <ac:chgData name="Mahalka, Alok" userId="8b5da368-fae3-431a-af6a-84f96258d6d9" providerId="ADAL" clId="{B3122BC5-A107-4E93-9A61-AC181665091F}" dt="2025-07-29T11:43:33.936" v="2493"/>
          <ac:spMkLst>
            <pc:docMk/>
            <pc:sldMk cId="1886697496" sldId="259"/>
            <ac:spMk id="16" creationId="{F3A9A3D4-B61D-87F2-915D-F999FE96E25C}"/>
          </ac:spMkLst>
        </pc:spChg>
        <pc:spChg chg="mod">
          <ac:chgData name="Mahalka, Alok" userId="8b5da368-fae3-431a-af6a-84f96258d6d9" providerId="ADAL" clId="{B3122BC5-A107-4E93-9A61-AC181665091F}" dt="2025-07-29T11:43:33.936" v="2489"/>
          <ac:spMkLst>
            <pc:docMk/>
            <pc:sldMk cId="1886697496" sldId="259"/>
            <ac:spMk id="17" creationId="{D237C8D8-ECEE-99EF-891B-72354F890DCD}"/>
          </ac:spMkLst>
        </pc:spChg>
        <pc:spChg chg="add del mod modVis">
          <ac:chgData name="Mahalka, Alok" userId="8b5da368-fae3-431a-af6a-84f96258d6d9" providerId="ADAL" clId="{B3122BC5-A107-4E93-9A61-AC181665091F}" dt="2025-07-29T11:43:33.957" v="2527"/>
          <ac:spMkLst>
            <pc:docMk/>
            <pc:sldMk cId="1886697496" sldId="259"/>
            <ac:spMk id="18" creationId="{B1A9199E-03FE-8E06-C6E3-F1A9B07CBDED}"/>
          </ac:spMkLst>
        </pc:spChg>
        <pc:spChg chg="del mod">
          <ac:chgData name="Mahalka, Alok" userId="8b5da368-fae3-431a-af6a-84f96258d6d9" providerId="ADAL" clId="{B3122BC5-A107-4E93-9A61-AC181665091F}" dt="2025-07-29T11:34:54.254" v="516"/>
          <ac:spMkLst>
            <pc:docMk/>
            <pc:sldMk cId="1886697496" sldId="259"/>
            <ac:spMk id="18" creationId="{B527DDD3-B2B5-60B8-78E5-EC39EAAB7070}"/>
          </ac:spMkLst>
        </pc:spChg>
        <pc:spChg chg="mod">
          <ac:chgData name="Mahalka, Alok" userId="8b5da368-fae3-431a-af6a-84f96258d6d9" providerId="ADAL" clId="{B3122BC5-A107-4E93-9A61-AC181665091F}" dt="2025-07-29T11:43:33.952" v="2509"/>
          <ac:spMkLst>
            <pc:docMk/>
            <pc:sldMk cId="1886697496" sldId="259"/>
            <ac:spMk id="19" creationId="{2EB32C39-1AFE-48B6-51FC-5E7D873B3462}"/>
          </ac:spMkLst>
        </pc:spChg>
        <pc:spChg chg="mod">
          <ac:chgData name="Mahalka, Alok" userId="8b5da368-fae3-431a-af6a-84f96258d6d9" providerId="ADAL" clId="{B3122BC5-A107-4E93-9A61-AC181665091F}" dt="2025-07-29T11:43:33.952" v="2505"/>
          <ac:spMkLst>
            <pc:docMk/>
            <pc:sldMk cId="1886697496" sldId="259"/>
            <ac:spMk id="20" creationId="{66D92D2B-BF20-FECC-E5AB-3F5875EAD515}"/>
          </ac:spMkLst>
        </pc:spChg>
        <pc:spChg chg="del mod">
          <ac:chgData name="Mahalka, Alok" userId="8b5da368-fae3-431a-af6a-84f96258d6d9" providerId="ADAL" clId="{B3122BC5-A107-4E93-9A61-AC181665091F}" dt="2025-07-29T11:34:54.240" v="513"/>
          <ac:spMkLst>
            <pc:docMk/>
            <pc:sldMk cId="1886697496" sldId="259"/>
            <ac:spMk id="21" creationId="{49FF0DC8-BAD0-C104-EBAF-3E7B96296EFC}"/>
          </ac:spMkLst>
        </pc:spChg>
        <pc:spChg chg="mod">
          <ac:chgData name="Mahalka, Alok" userId="8b5da368-fae3-431a-af6a-84f96258d6d9" providerId="ADAL" clId="{B3122BC5-A107-4E93-9A61-AC181665091F}" dt="2025-07-29T11:43:33.957" v="2525"/>
          <ac:spMkLst>
            <pc:docMk/>
            <pc:sldMk cId="1886697496" sldId="259"/>
            <ac:spMk id="22" creationId="{2C3F60A0-3124-E8F1-BBBE-8A58D36CA6BA}"/>
          </ac:spMkLst>
        </pc:spChg>
        <pc:spChg chg="mod">
          <ac:chgData name="Mahalka, Alok" userId="8b5da368-fae3-431a-af6a-84f96258d6d9" providerId="ADAL" clId="{B3122BC5-A107-4E93-9A61-AC181665091F}" dt="2025-07-29T11:43:33.957" v="2521"/>
          <ac:spMkLst>
            <pc:docMk/>
            <pc:sldMk cId="1886697496" sldId="259"/>
            <ac:spMk id="23" creationId="{2E849FE7-1C42-2AF0-F8CC-C1AD1253F1AC}"/>
          </ac:spMkLst>
        </pc:spChg>
        <pc:spChg chg="mod">
          <ac:chgData name="Mahalka, Alok" userId="8b5da368-fae3-431a-af6a-84f96258d6d9" providerId="ADAL" clId="{B3122BC5-A107-4E93-9A61-AC181665091F}" dt="2025-07-29T11:43:29.928" v="2215"/>
          <ac:spMkLst>
            <pc:docMk/>
            <pc:sldMk cId="1886697496" sldId="259"/>
            <ac:spMk id="24" creationId="{0A19904E-8FF9-7CA9-FAB3-98038D14C044}"/>
          </ac:spMkLst>
        </pc:spChg>
        <pc:spChg chg="mod">
          <ac:chgData name="Mahalka, Alok" userId="8b5da368-fae3-431a-af6a-84f96258d6d9" providerId="ADAL" clId="{B3122BC5-A107-4E93-9A61-AC181665091F}" dt="2025-07-29T11:43:29.943" v="2221"/>
          <ac:spMkLst>
            <pc:docMk/>
            <pc:sldMk cId="1886697496" sldId="259"/>
            <ac:spMk id="25" creationId="{DAC76985-B415-8DC2-34AB-1DBE0511E911}"/>
          </ac:spMkLst>
        </pc:spChg>
        <pc:spChg chg="mod">
          <ac:chgData name="Mahalka, Alok" userId="8b5da368-fae3-431a-af6a-84f96258d6d9" providerId="ADAL" clId="{B3122BC5-A107-4E93-9A61-AC181665091F}" dt="2025-07-29T11:43:29.949" v="2226"/>
          <ac:spMkLst>
            <pc:docMk/>
            <pc:sldMk cId="1886697496" sldId="259"/>
            <ac:spMk id="26" creationId="{66FE4D5B-2AEB-33F9-CC96-13C3B18DCE2D}"/>
          </ac:spMkLst>
        </pc:spChg>
        <pc:spChg chg="add del mod modVis">
          <ac:chgData name="Mahalka, Alok" userId="8b5da368-fae3-431a-af6a-84f96258d6d9" providerId="ADAL" clId="{B3122BC5-A107-4E93-9A61-AC181665091F}" dt="2025-07-29T11:35:09.612" v="939"/>
          <ac:spMkLst>
            <pc:docMk/>
            <pc:sldMk cId="1886697496" sldId="259"/>
            <ac:spMk id="34" creationId="{E13C026C-15A4-0BF4-7F93-E9485673E0AE}"/>
          </ac:spMkLst>
        </pc:spChg>
        <pc:spChg chg="mod">
          <ac:chgData name="Mahalka, Alok" userId="8b5da368-fae3-431a-af6a-84f96258d6d9" providerId="ADAL" clId="{B3122BC5-A107-4E93-9A61-AC181665091F}" dt="2025-07-29T11:43:33.905" v="2475"/>
          <ac:spMkLst>
            <pc:docMk/>
            <pc:sldMk cId="1886697496" sldId="259"/>
            <ac:spMk id="35" creationId="{6023A1D7-A3C6-65C6-37E7-0C842DC2BAFD}"/>
          </ac:spMkLst>
        </pc:spChg>
        <pc:spChg chg="mod">
          <ac:chgData name="Mahalka, Alok" userId="8b5da368-fae3-431a-af6a-84f96258d6d9" providerId="ADAL" clId="{B3122BC5-A107-4E93-9A61-AC181665091F}" dt="2025-07-29T11:43:33.905" v="2476"/>
          <ac:spMkLst>
            <pc:docMk/>
            <pc:sldMk cId="1886697496" sldId="259"/>
            <ac:spMk id="36" creationId="{857F0994-088D-1A09-41F9-6BA421E0DA8B}"/>
          </ac:spMkLst>
        </pc:spChg>
        <pc:spChg chg="mod">
          <ac:chgData name="Mahalka, Alok" userId="8b5da368-fae3-431a-af6a-84f96258d6d9" providerId="ADAL" clId="{B3122BC5-A107-4E93-9A61-AC181665091F}" dt="2025-07-29T11:43:33.905" v="2474"/>
          <ac:spMkLst>
            <pc:docMk/>
            <pc:sldMk cId="1886697496" sldId="259"/>
            <ac:spMk id="37" creationId="{E6CB3C9A-9FE2-86E6-055C-FF04FF9599CF}"/>
          </ac:spMkLst>
        </pc:spChg>
        <pc:spChg chg="mod ord">
          <ac:chgData name="Mahalka, Alok" userId="8b5da368-fae3-431a-af6a-84f96258d6d9" providerId="ADAL" clId="{B3122BC5-A107-4E93-9A61-AC181665091F}" dt="2025-07-29T11:43:33.905" v="2477" actId="948"/>
          <ac:spMkLst>
            <pc:docMk/>
            <pc:sldMk cId="1886697496" sldId="259"/>
            <ac:spMk id="38" creationId="{85FBD823-FE85-A94F-1865-4D8F7E1A5A29}"/>
          </ac:spMkLst>
        </pc:spChg>
        <pc:spChg chg="add del mod modVis">
          <ac:chgData name="Mahalka, Alok" userId="8b5da368-fae3-431a-af6a-84f96258d6d9" providerId="ADAL" clId="{B3122BC5-A107-4E93-9A61-AC181665091F}" dt="2025-07-29T11:35:25.085" v="1517"/>
          <ac:spMkLst>
            <pc:docMk/>
            <pc:sldMk cId="1886697496" sldId="259"/>
            <ac:spMk id="39" creationId="{EC9A764F-FF80-71F8-C097-BB1669028B5F}"/>
          </ac:spMkLst>
        </pc:spChg>
        <pc:spChg chg="add del mod modVis">
          <ac:chgData name="Mahalka, Alok" userId="8b5da368-fae3-431a-af6a-84f96258d6d9" providerId="ADAL" clId="{B3122BC5-A107-4E93-9A61-AC181665091F}" dt="2025-07-29T11:35:33.287" v="1668"/>
          <ac:spMkLst>
            <pc:docMk/>
            <pc:sldMk cId="1886697496" sldId="259"/>
            <ac:spMk id="44" creationId="{1A7544A9-E6A8-BC0B-970D-7E423F1C8FEF}"/>
          </ac:spMkLst>
        </pc:spChg>
        <pc:spChg chg="add del mod modVis">
          <ac:chgData name="Mahalka, Alok" userId="8b5da368-fae3-431a-af6a-84f96258d6d9" providerId="ADAL" clId="{B3122BC5-A107-4E93-9A61-AC181665091F}" dt="2025-07-29T11:35:41.586" v="1852"/>
          <ac:spMkLst>
            <pc:docMk/>
            <pc:sldMk cId="1886697496" sldId="259"/>
            <ac:spMk id="45" creationId="{F5B30294-5698-27CC-0106-C2934F83362E}"/>
          </ac:spMkLst>
        </pc:spChg>
        <pc:spChg chg="mod">
          <ac:chgData name="Mahalka, Alok" userId="8b5da368-fae3-431a-af6a-84f96258d6d9" providerId="ADAL" clId="{B3122BC5-A107-4E93-9A61-AC181665091F}" dt="2025-07-29T11:43:33.936" v="2485"/>
          <ac:spMkLst>
            <pc:docMk/>
            <pc:sldMk cId="1886697496" sldId="259"/>
            <ac:spMk id="53" creationId="{2BD89658-6BBE-47AF-9D7F-513212E0CC8D}"/>
          </ac:spMkLst>
        </pc:spChg>
        <pc:spChg chg="mod">
          <ac:chgData name="Mahalka, Alok" userId="8b5da368-fae3-431a-af6a-84f96258d6d9" providerId="ADAL" clId="{B3122BC5-A107-4E93-9A61-AC181665091F}" dt="2025-07-29T11:43:33.936" v="2501"/>
          <ac:spMkLst>
            <pc:docMk/>
            <pc:sldMk cId="1886697496" sldId="259"/>
            <ac:spMk id="54" creationId="{EF148FB8-7954-6531-F2AF-FC7DE4BC055F}"/>
          </ac:spMkLst>
        </pc:spChg>
        <pc:spChg chg="mod">
          <ac:chgData name="Mahalka, Alok" userId="8b5da368-fae3-431a-af6a-84f96258d6d9" providerId="ADAL" clId="{B3122BC5-A107-4E93-9A61-AC181665091F}" dt="2025-07-29T11:43:33.957" v="2517"/>
          <ac:spMkLst>
            <pc:docMk/>
            <pc:sldMk cId="1886697496" sldId="259"/>
            <ac:spMk id="55" creationId="{274F58FB-0A0A-C5F1-B071-1DC8C7AECD49}"/>
          </ac:spMkLst>
        </pc:spChg>
        <pc:spChg chg="mod">
          <ac:chgData name="Mahalka, Alok" userId="8b5da368-fae3-431a-af6a-84f96258d6d9" providerId="ADAL" clId="{B3122BC5-A107-4E93-9A61-AC181665091F}" dt="2025-07-29T11:43:33.936" v="2481"/>
          <ac:spMkLst>
            <pc:docMk/>
            <pc:sldMk cId="1886697496" sldId="259"/>
            <ac:spMk id="58" creationId="{D1FE2270-7220-F08B-7D2E-FA3DAEAC6047}"/>
          </ac:spMkLst>
        </pc:spChg>
        <pc:spChg chg="mod">
          <ac:chgData name="Mahalka, Alok" userId="8b5da368-fae3-431a-af6a-84f96258d6d9" providerId="ADAL" clId="{B3122BC5-A107-4E93-9A61-AC181665091F}" dt="2025-07-29T11:43:33.936" v="2497"/>
          <ac:spMkLst>
            <pc:docMk/>
            <pc:sldMk cId="1886697496" sldId="259"/>
            <ac:spMk id="59" creationId="{D6FB9C72-1AD0-D0A1-D5B8-AEBDE14943B7}"/>
          </ac:spMkLst>
        </pc:spChg>
        <pc:spChg chg="mod">
          <ac:chgData name="Mahalka, Alok" userId="8b5da368-fae3-431a-af6a-84f96258d6d9" providerId="ADAL" clId="{B3122BC5-A107-4E93-9A61-AC181665091F}" dt="2025-07-29T11:43:33.952" v="2513"/>
          <ac:spMkLst>
            <pc:docMk/>
            <pc:sldMk cId="1886697496" sldId="259"/>
            <ac:spMk id="60" creationId="{FE51AD13-ED17-0C85-6225-ABA03C3A6CE9}"/>
          </ac:spMkLst>
        </pc:spChg>
        <pc:spChg chg="del">
          <ac:chgData name="Mahalka, Alok" userId="8b5da368-fae3-431a-af6a-84f96258d6d9" providerId="ADAL" clId="{B3122BC5-A107-4E93-9A61-AC181665091F}" dt="2025-07-29T11:24:54.350" v="14"/>
          <ac:spMkLst>
            <pc:docMk/>
            <pc:sldMk cId="1886697496" sldId="259"/>
            <ac:spMk id="64" creationId="{98C4E5B8-9DEF-E81C-9F6B-5CB9B8A679C4}"/>
          </ac:spMkLst>
        </pc:spChg>
        <pc:spChg chg="del">
          <ac:chgData name="Mahalka, Alok" userId="8b5da368-fae3-431a-af6a-84f96258d6d9" providerId="ADAL" clId="{B3122BC5-A107-4E93-9A61-AC181665091F}" dt="2025-07-29T11:24:54.350" v="2"/>
          <ac:spMkLst>
            <pc:docMk/>
            <pc:sldMk cId="1886697496" sldId="259"/>
            <ac:spMk id="66" creationId="{F2B25C80-B606-D6DC-A78F-735DE4FE891C}"/>
          </ac:spMkLst>
        </pc:spChg>
        <pc:spChg chg="del">
          <ac:chgData name="Mahalka, Alok" userId="8b5da368-fae3-431a-af6a-84f96258d6d9" providerId="ADAL" clId="{B3122BC5-A107-4E93-9A61-AC181665091F}" dt="2025-07-29T11:24:54.350" v="11"/>
          <ac:spMkLst>
            <pc:docMk/>
            <pc:sldMk cId="1886697496" sldId="259"/>
            <ac:spMk id="67" creationId="{4F84F00B-5311-0646-1F72-03769AFD3576}"/>
          </ac:spMkLst>
        </pc:spChg>
        <pc:spChg chg="del">
          <ac:chgData name="Mahalka, Alok" userId="8b5da368-fae3-431a-af6a-84f96258d6d9" providerId="ADAL" clId="{B3122BC5-A107-4E93-9A61-AC181665091F}" dt="2025-07-29T11:24:54.350" v="5"/>
          <ac:spMkLst>
            <pc:docMk/>
            <pc:sldMk cId="1886697496" sldId="259"/>
            <ac:spMk id="68" creationId="{0D454C74-CB76-CAF2-FB5A-E78447ACDBC5}"/>
          </ac:spMkLst>
        </pc:spChg>
        <pc:spChg chg="del">
          <ac:chgData name="Mahalka, Alok" userId="8b5da368-fae3-431a-af6a-84f96258d6d9" providerId="ADAL" clId="{B3122BC5-A107-4E93-9A61-AC181665091F}" dt="2025-07-29T11:24:54.350" v="8"/>
          <ac:spMkLst>
            <pc:docMk/>
            <pc:sldMk cId="1886697496" sldId="259"/>
            <ac:spMk id="69" creationId="{16E5A093-99C2-354E-435D-51E92F52229F}"/>
          </ac:spMkLst>
        </pc:spChg>
        <pc:spChg chg="del">
          <ac:chgData name="Mahalka, Alok" userId="8b5da368-fae3-431a-af6a-84f96258d6d9" providerId="ADAL" clId="{B3122BC5-A107-4E93-9A61-AC181665091F}" dt="2025-07-29T11:24:54.350" v="13"/>
          <ac:spMkLst>
            <pc:docMk/>
            <pc:sldMk cId="1886697496" sldId="259"/>
            <ac:spMk id="71" creationId="{F31246F4-E7A2-8E33-7FF7-7BEB071BB067}"/>
          </ac:spMkLst>
        </pc:spChg>
        <pc:spChg chg="del">
          <ac:chgData name="Mahalka, Alok" userId="8b5da368-fae3-431a-af6a-84f96258d6d9" providerId="ADAL" clId="{B3122BC5-A107-4E93-9A61-AC181665091F}" dt="2025-07-29T11:24:54.350" v="10"/>
          <ac:spMkLst>
            <pc:docMk/>
            <pc:sldMk cId="1886697496" sldId="259"/>
            <ac:spMk id="72" creationId="{8E9A6BB4-2CAB-F48E-3B73-7DD8148F2D53}"/>
          </ac:spMkLst>
        </pc:spChg>
        <pc:spChg chg="del">
          <ac:chgData name="Mahalka, Alok" userId="8b5da368-fae3-431a-af6a-84f96258d6d9" providerId="ADAL" clId="{B3122BC5-A107-4E93-9A61-AC181665091F}" dt="2025-07-29T11:24:54.350" v="7"/>
          <ac:spMkLst>
            <pc:docMk/>
            <pc:sldMk cId="1886697496" sldId="259"/>
            <ac:spMk id="73" creationId="{79F59931-AD54-3E80-E782-2892494AAC63}"/>
          </ac:spMkLst>
        </pc:spChg>
        <pc:spChg chg="del">
          <ac:chgData name="Mahalka, Alok" userId="8b5da368-fae3-431a-af6a-84f96258d6d9" providerId="ADAL" clId="{B3122BC5-A107-4E93-9A61-AC181665091F}" dt="2025-07-29T11:24:54.350" v="4"/>
          <ac:spMkLst>
            <pc:docMk/>
            <pc:sldMk cId="1886697496" sldId="259"/>
            <ac:spMk id="74" creationId="{69128A56-1EAB-2FB1-77A3-8D7ACF65A9EC}"/>
          </ac:spMkLst>
        </pc:spChg>
        <pc:spChg chg="del">
          <ac:chgData name="Mahalka, Alok" userId="8b5da368-fae3-431a-af6a-84f96258d6d9" providerId="ADAL" clId="{B3122BC5-A107-4E93-9A61-AC181665091F}" dt="2025-07-29T11:24:54.336" v="1"/>
          <ac:spMkLst>
            <pc:docMk/>
            <pc:sldMk cId="1886697496" sldId="259"/>
            <ac:spMk id="75" creationId="{4B0AAF15-23DD-3AA1-4868-F5298FCEF22B}"/>
          </ac:spMkLst>
        </pc:spChg>
        <pc:grpChg chg="mod">
          <ac:chgData name="Mahalka, Alok" userId="8b5da368-fae3-431a-af6a-84f96258d6d9" providerId="ADAL" clId="{B3122BC5-A107-4E93-9A61-AC181665091F}" dt="2025-07-29T11:35:25.070" v="1485"/>
          <ac:grpSpMkLst>
            <pc:docMk/>
            <pc:sldMk cId="1886697496" sldId="259"/>
            <ac:grpSpMk id="11" creationId="{274B41F6-B1B9-40D7-388A-25B4C4EE6DC3}"/>
          </ac:grpSpMkLst>
        </pc:grpChg>
        <pc:grpChg chg="mod">
          <ac:chgData name="Mahalka, Alok" userId="8b5da368-fae3-431a-af6a-84f96258d6d9" providerId="ADAL" clId="{B3122BC5-A107-4E93-9A61-AC181665091F}" dt="2025-07-29T11:35:25.070" v="1484"/>
          <ac:grpSpMkLst>
            <pc:docMk/>
            <pc:sldMk cId="1886697496" sldId="259"/>
            <ac:grpSpMk id="12" creationId="{DC8A6E9E-F968-B57C-5886-011577962C7C}"/>
          </ac:grpSpMkLst>
        </pc:grpChg>
        <pc:graphicFrameChg chg="add del mod">
          <ac:chgData name="Mahalka, Alok" userId="8b5da368-fae3-431a-af6a-84f96258d6d9" providerId="ADAL" clId="{B3122BC5-A107-4E93-9A61-AC181665091F}" dt="2025-07-29T11:34:45.059" v="273"/>
          <ac:graphicFrameMkLst>
            <pc:docMk/>
            <pc:sldMk cId="1886697496" sldId="259"/>
            <ac:graphicFrameMk id="27" creationId="{EA05FC12-9F26-6941-3878-C7CF438DFE4F}"/>
          </ac:graphicFrameMkLst>
        </pc:graphicFrameChg>
        <pc:graphicFrameChg chg="add del mod">
          <ac:chgData name="Mahalka, Alok" userId="8b5da368-fae3-431a-af6a-84f96258d6d9" providerId="ADAL" clId="{B3122BC5-A107-4E93-9A61-AC181665091F}" dt="2025-07-29T11:34:46.693" v="366"/>
          <ac:graphicFrameMkLst>
            <pc:docMk/>
            <pc:sldMk cId="1886697496" sldId="259"/>
            <ac:graphicFrameMk id="29" creationId="{194B66D4-E903-A8E8-C2BE-0842896D50D2}"/>
          </ac:graphicFrameMkLst>
        </pc:graphicFrameChg>
        <pc:graphicFrameChg chg="add del mod">
          <ac:chgData name="Mahalka, Alok" userId="8b5da368-fae3-431a-af6a-84f96258d6d9" providerId="ADAL" clId="{B3122BC5-A107-4E93-9A61-AC181665091F}" dt="2025-07-29T11:34:48.701" v="459"/>
          <ac:graphicFrameMkLst>
            <pc:docMk/>
            <pc:sldMk cId="1886697496" sldId="259"/>
            <ac:graphicFrameMk id="31" creationId="{9AE09C70-F4CC-ADEF-69A5-E3499C47CCAC}"/>
          </ac:graphicFrameMkLst>
        </pc:graphicFrameChg>
        <pc:graphicFrameChg chg="add mod">
          <ac:chgData name="Mahalka, Alok" userId="8b5da368-fae3-431a-af6a-84f96258d6d9" providerId="ADAL" clId="{B3122BC5-A107-4E93-9A61-AC181665091F}" dt="2025-07-29T11:35:25.070" v="1488"/>
          <ac:graphicFrameMkLst>
            <pc:docMk/>
            <pc:sldMk cId="1886697496" sldId="259"/>
            <ac:graphicFrameMk id="33" creationId="{7379CFB2-E68F-2CC5-09B2-896AD2F11E9D}"/>
          </ac:graphicFrameMkLst>
        </pc:graphicFrameChg>
        <pc:graphicFrameChg chg="mod">
          <ac:chgData name="Mahalka, Alok" userId="8b5da368-fae3-431a-af6a-84f96258d6d9" providerId="ADAL" clId="{B3122BC5-A107-4E93-9A61-AC181665091F}" dt="2025-07-29T11:43:33.957" v="2529"/>
          <ac:graphicFrameMkLst>
            <pc:docMk/>
            <pc:sldMk cId="1886697496" sldId="259"/>
            <ac:graphicFrameMk id="40" creationId="{B55195F6-DFA9-1A91-FE78-5D6A1AC36DBD}"/>
          </ac:graphicFrameMkLst>
        </pc:graphicFrameChg>
        <pc:graphicFrameChg chg="del">
          <ac:chgData name="Mahalka, Alok" userId="8b5da368-fae3-431a-af6a-84f96258d6d9" providerId="ADAL" clId="{B3122BC5-A107-4E93-9A61-AC181665091F}" dt="2025-07-29T11:25:00.809" v="112"/>
          <ac:graphicFrameMkLst>
            <pc:docMk/>
            <pc:sldMk cId="1886697496" sldId="259"/>
            <ac:graphicFrameMk id="76" creationId="{FD31225C-D809-6287-1711-9CCB734C4830}"/>
          </ac:graphicFrameMkLst>
        </pc:graphicFrameChg>
        <pc:cxnChg chg="add del mod ord">
          <ac:chgData name="Mahalka, Alok" userId="8b5da368-fae3-431a-af6a-84f96258d6d9" providerId="ADAL" clId="{B3122BC5-A107-4E93-9A61-AC181665091F}" dt="2025-07-29T11:34:54.240" v="509"/>
          <ac:cxnSpMkLst>
            <pc:docMk/>
            <pc:sldMk cId="1886697496" sldId="259"/>
            <ac:cxnSpMk id="28" creationId="{FC5346B7-D4EF-788D-8473-98C9214665CA}"/>
          </ac:cxnSpMkLst>
        </pc:cxnChg>
        <pc:cxnChg chg="add del mod ord">
          <ac:chgData name="Mahalka, Alok" userId="8b5da368-fae3-431a-af6a-84f96258d6d9" providerId="ADAL" clId="{B3122BC5-A107-4E93-9A61-AC181665091F}" dt="2025-07-29T11:34:54.254" v="515"/>
          <ac:cxnSpMkLst>
            <pc:docMk/>
            <pc:sldMk cId="1886697496" sldId="259"/>
            <ac:cxnSpMk id="30" creationId="{B7DECC8C-B3CD-1811-9D71-88EE0510F07F}"/>
          </ac:cxnSpMkLst>
        </pc:cxnChg>
        <pc:cxnChg chg="add del mod ord">
          <ac:chgData name="Mahalka, Alok" userId="8b5da368-fae3-431a-af6a-84f96258d6d9" providerId="ADAL" clId="{B3122BC5-A107-4E93-9A61-AC181665091F}" dt="2025-07-29T11:34:54.240" v="512"/>
          <ac:cxnSpMkLst>
            <pc:docMk/>
            <pc:sldMk cId="1886697496" sldId="259"/>
            <ac:cxnSpMk id="32" creationId="{2DB46355-6BB1-2EBD-1C06-6E5F1DAACCD8}"/>
          </ac:cxnSpMkLst>
        </pc:cxnChg>
        <pc:cxnChg chg="add del mod ord">
          <ac:chgData name="Mahalka, Alok" userId="8b5da368-fae3-431a-af6a-84f96258d6d9" providerId="ADAL" clId="{B3122BC5-A107-4E93-9A61-AC181665091F}" dt="2025-07-29T11:35:33.224" v="1573"/>
          <ac:cxnSpMkLst>
            <pc:docMk/>
            <pc:sldMk cId="1886697496" sldId="259"/>
            <ac:cxnSpMk id="41" creationId="{96D7CC72-9EA2-8781-F53C-E3D8EA6134E3}"/>
          </ac:cxnSpMkLst>
        </pc:cxnChg>
        <pc:cxnChg chg="add del mod ord">
          <ac:chgData name="Mahalka, Alok" userId="8b5da368-fae3-431a-af6a-84f96258d6d9" providerId="ADAL" clId="{B3122BC5-A107-4E93-9A61-AC181665091F}" dt="2025-07-29T11:35:33.256" v="1610"/>
          <ac:cxnSpMkLst>
            <pc:docMk/>
            <pc:sldMk cId="1886697496" sldId="259"/>
            <ac:cxnSpMk id="42" creationId="{DDF9F534-F1BC-2EC9-8D04-33059CF610AE}"/>
          </ac:cxnSpMkLst>
        </pc:cxnChg>
        <pc:cxnChg chg="add del mod ord">
          <ac:chgData name="Mahalka, Alok" userId="8b5da368-fae3-431a-af6a-84f96258d6d9" providerId="ADAL" clId="{B3122BC5-A107-4E93-9A61-AC181665091F}" dt="2025-07-29T11:35:33.272" v="1647"/>
          <ac:cxnSpMkLst>
            <pc:docMk/>
            <pc:sldMk cId="1886697496" sldId="259"/>
            <ac:cxnSpMk id="43" creationId="{7FB07B79-7A1A-A1DC-7018-6992011618BD}"/>
          </ac:cxnSpMkLst>
        </pc:cxnChg>
      </pc:sldChg>
    </pc:docChg>
  </pc:docChgLst>
  <pc:docChgLst>
    <pc:chgData name="Mahalka, Alok" userId="8b5da368-fae3-431a-af6a-84f96258d6d9" providerId="ADAL" clId="{8CF245BD-D01D-47AC-892D-9299D491A113}"/>
    <pc:docChg chg="delSld">
      <pc:chgData name="Mahalka, Alok" userId="8b5da368-fae3-431a-af6a-84f96258d6d9" providerId="ADAL" clId="{8CF245BD-D01D-47AC-892D-9299D491A113}" dt="2025-08-08T05:21:14.639" v="1" actId="47"/>
      <pc:docMkLst>
        <pc:docMk/>
      </pc:docMkLst>
      <pc:sldChg chg="del">
        <pc:chgData name="Mahalka, Alok" userId="8b5da368-fae3-431a-af6a-84f96258d6d9" providerId="ADAL" clId="{8CF245BD-D01D-47AC-892D-9299D491A113}" dt="2025-08-08T05:21:13.237" v="0" actId="47"/>
        <pc:sldMkLst>
          <pc:docMk/>
          <pc:sldMk cId="1487759490" sldId="257"/>
        </pc:sldMkLst>
      </pc:sldChg>
      <pc:sldChg chg="del">
        <pc:chgData name="Mahalka, Alok" userId="8b5da368-fae3-431a-af6a-84f96258d6d9" providerId="ADAL" clId="{8CF245BD-D01D-47AC-892D-9299D491A113}" dt="2025-08-08T05:21:14.639" v="1" actId="47"/>
        <pc:sldMkLst>
          <pc:docMk/>
          <pc:sldMk cId="879657021" sldId="25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095305032330618E-3"/>
          <c:y val="2.2727272727272728E-2"/>
          <c:w val="0.98538093899353385"/>
          <c:h val="0.9545454545454545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2D475A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Sheet1!$A$1:$C$1</c:f>
              <c:numCache>
                <c:formatCode>General</c:formatCode>
                <c:ptCount val="3"/>
                <c:pt idx="0">
                  <c:v>26.666666666666668</c:v>
                </c:pt>
                <c:pt idx="1">
                  <c:v>26.666666666666668</c:v>
                </c:pt>
                <c:pt idx="2">
                  <c:v>26.666666666666668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07-4500-AF20-2A5AF31F3B6F}"/>
            </c:ext>
          </c:extLst>
        </c:ser>
        <c:ser>
          <c:idx val="1"/>
          <c:order val="1"/>
          <c:spPr>
            <a:solidFill>
              <a:srgbClr val="46647B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Sheet1!$A$2:$C$2</c:f>
              <c:numCache>
                <c:formatCode>General</c:formatCode>
                <c:ptCount val="3"/>
                <c:pt idx="0">
                  <c:v>13.333333333333336</c:v>
                </c:pt>
                <c:pt idx="1">
                  <c:v>13.333333333333336</c:v>
                </c:pt>
                <c:pt idx="2">
                  <c:v>13.333333333333336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07-4500-AF20-2A5AF31F3B6F}"/>
            </c:ext>
          </c:extLst>
        </c:ser>
        <c:ser>
          <c:idx val="2"/>
          <c:order val="2"/>
          <c:spPr>
            <a:solidFill>
              <a:srgbClr val="7891AA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Sheet1!$A$3:$C$3</c:f>
              <c:numCache>
                <c:formatCode>General</c:formatCode>
                <c:ptCount val="3"/>
                <c:pt idx="0">
                  <c:v>33.333333333333336</c:v>
                </c:pt>
                <c:pt idx="1">
                  <c:v>33.333333333333336</c:v>
                </c:pt>
                <c:pt idx="2">
                  <c:v>33.333333333333336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07-4500-AF20-2A5AF31F3B6F}"/>
            </c:ext>
          </c:extLst>
        </c:ser>
        <c:ser>
          <c:idx val="3"/>
          <c:order val="3"/>
          <c:spPr>
            <a:solidFill>
              <a:srgbClr val="A3BCD3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Sheet1!$A$4:$C$4</c:f>
              <c:numCache>
                <c:formatCode>General</c:formatCode>
                <c:ptCount val="3"/>
                <c:pt idx="0">
                  <c:v>26.666666666666661</c:v>
                </c:pt>
                <c:pt idx="1">
                  <c:v>26.666666666666661</c:v>
                </c:pt>
                <c:pt idx="2">
                  <c:v>26.666666666666661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07-4500-AF20-2A5AF31F3B6F}"/>
            </c:ext>
          </c:extLst>
        </c:ser>
        <c:ser>
          <c:idx val="4"/>
          <c:order val="4"/>
          <c:spPr>
            <a:solidFill>
              <a:srgbClr val="DCE5EA"/>
            </a:solidFill>
            <a:ln w="9525" cmpd="sng" algn="ctr">
              <a:solidFill>
                <a:srgbClr val="FFFFFF"/>
              </a:solidFill>
              <a:prstDash val="solid"/>
            </a:ln>
          </c:spPr>
          <c:invertIfNegative val="0"/>
          <c:val>
            <c:numRef>
              <c:f>Sheet1!$A$5:$C$5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07-4500-AF20-2A5AF31F3B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639370287"/>
        <c:axId val="1"/>
      </c:barChart>
      <c:catAx>
        <c:axId val="639370287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000000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FFFFFF"/>
            </a:solidFill>
            <a:prstDash val="solid"/>
          </a:ln>
        </c:spPr>
        <c:crossAx val="639370287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 dirty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 userDrawn="1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  <a:endParaRPr lang="en-US" sz="100" dirty="0">
              <a:solidFill>
                <a:schemeClr val="bg1">
                  <a:alpha val="0"/>
                </a:schemeClr>
              </a:solidFill>
            </a:endParaRP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 dirty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Presentation1</a:t>
            </a:r>
            <a:endParaRPr lang="en-US" sz="600" dirty="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  <a:endParaRPr lang="en-US" sz="600" dirty="0">
              <a:solidFill>
                <a:srgbClr val="FFFFFF"/>
              </a:solidFill>
            </a:endParaRP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26" Type="http://schemas.openxmlformats.org/officeDocument/2006/relationships/image" Target="../media/image1.emf"/><Relationship Id="rId3" Type="http://schemas.openxmlformats.org/officeDocument/2006/relationships/tags" Target="../tags/tag5.xml"/><Relationship Id="rId21" Type="http://schemas.openxmlformats.org/officeDocument/2006/relationships/tags" Target="../tags/tag23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oleObject" Target="../embeddings/oleObject2.bin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tags" Target="../tags/tag2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slideLayout" Target="../slideLayouts/slideLayout2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tags" Target="../tags/tag25.xml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tags" Target="../tags/tag24.xml"/><Relationship Id="rId27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think-cell data - do not delete" hidden="1">
            <a:extLst>
              <a:ext uri="{FF2B5EF4-FFF2-40B4-BE49-F238E27FC236}">
                <a16:creationId xmlns:a16="http://schemas.microsoft.com/office/drawing/2014/main" id="{B55195F6-DFA9-1A91-FE78-5D6A1AC36DB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685894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606" imgH="608" progId="TCLayout.ActiveDocument.1">
                  <p:embed/>
                </p:oleObj>
              </mc:Choice>
              <mc:Fallback>
                <p:oleObj name="think-cell Slide" r:id="rId25" imgW="606" imgH="608" progId="TCLayout.ActiveDocument.1">
                  <p:embed/>
                  <p:pic>
                    <p:nvPicPr>
                      <p:cNvPr id="4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5195F6-DFA9-1A91-FE78-5D6A1AC36D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btfpColumnIndicatorGroup2">
            <a:extLst>
              <a:ext uri="{FF2B5EF4-FFF2-40B4-BE49-F238E27FC236}">
                <a16:creationId xmlns:a16="http://schemas.microsoft.com/office/drawing/2014/main" id="{DC8A6E9E-F968-B57C-5886-011577962C7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0" name="btfpColumnGapBlocker627909">
              <a:extLst>
                <a:ext uri="{FF2B5EF4-FFF2-40B4-BE49-F238E27FC236}">
                  <a16:creationId xmlns:a16="http://schemas.microsoft.com/office/drawing/2014/main" id="{0E6E48E7-35EE-A090-F616-9A271BFAAC0F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581019">
              <a:extLst>
                <a:ext uri="{FF2B5EF4-FFF2-40B4-BE49-F238E27FC236}">
                  <a16:creationId xmlns:a16="http://schemas.microsoft.com/office/drawing/2014/main" id="{9FC186F0-19CB-D236-4E8D-F59F56C7980D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606429">
              <a:extLst>
                <a:ext uri="{FF2B5EF4-FFF2-40B4-BE49-F238E27FC236}">
                  <a16:creationId xmlns:a16="http://schemas.microsoft.com/office/drawing/2014/main" id="{4DD2CFD3-0DCA-0B01-E84A-943CA0B12039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166284">
              <a:extLst>
                <a:ext uri="{FF2B5EF4-FFF2-40B4-BE49-F238E27FC236}">
                  <a16:creationId xmlns:a16="http://schemas.microsoft.com/office/drawing/2014/main" id="{6877CFD0-6781-518E-7847-3959A94642E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btfpColumnIndicatorGroup1">
            <a:extLst>
              <a:ext uri="{FF2B5EF4-FFF2-40B4-BE49-F238E27FC236}">
                <a16:creationId xmlns:a16="http://schemas.microsoft.com/office/drawing/2014/main" id="{274B41F6-B1B9-40D7-388A-25B4C4EE6DC3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9" name="btfpColumnGapBlocker986887">
              <a:extLst>
                <a:ext uri="{FF2B5EF4-FFF2-40B4-BE49-F238E27FC236}">
                  <a16:creationId xmlns:a16="http://schemas.microsoft.com/office/drawing/2014/main" id="{7EFB92DA-7052-2C81-4C2E-1AE17EFB2783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623660">
              <a:extLst>
                <a:ext uri="{FF2B5EF4-FFF2-40B4-BE49-F238E27FC236}">
                  <a16:creationId xmlns:a16="http://schemas.microsoft.com/office/drawing/2014/main" id="{BAE1B5EE-40BE-E35E-35A1-73A48E33A7B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840422">
              <a:extLst>
                <a:ext uri="{FF2B5EF4-FFF2-40B4-BE49-F238E27FC236}">
                  <a16:creationId xmlns:a16="http://schemas.microsoft.com/office/drawing/2014/main" id="{C0FC6903-DD67-31F9-5427-1671AAAD4D7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914854">
              <a:extLst>
                <a:ext uri="{FF2B5EF4-FFF2-40B4-BE49-F238E27FC236}">
                  <a16:creationId xmlns:a16="http://schemas.microsoft.com/office/drawing/2014/main" id="{92E04945-8D5E-3EF0-CB61-A72C22AA934E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3B0E35-C72A-C14B-6AF6-34F1F7DC4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kumimoji="0" lang="en-GB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Single Choice Type</a:t>
            </a:r>
            <a:endParaRPr lang="en-US" dirty="0"/>
          </a:p>
        </p:txBody>
      </p: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7379CFB2-E68F-2CC5-09B2-896AD2F11E9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00009226"/>
              </p:ext>
            </p:extLst>
          </p:nvPr>
        </p:nvGraphicFramePr>
        <p:xfrm>
          <a:off x="646113" y="2011363"/>
          <a:ext cx="11293475" cy="3632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3CBE836-1135-42D8-2573-F33D146B35CF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30200" y="1835150"/>
            <a:ext cx="7985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dirty="0">
                <a:solidFill>
                  <a:srgbClr val="000000"/>
                </a:solidFill>
                <a:effectLst/>
                <a:cs typeface="+mn-cs"/>
              </a:rPr>
              <a:t># respondents</a:t>
            </a:r>
            <a:endParaRPr lang="en-US" sz="10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F3A9A3D4-B61D-87F2-915D-F999FE96E25C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2530475" y="2479675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F3A1C77A-F4CD-43C2-B973-7869BC31F003}" type="datetime'''4''''''''''''''''''''''''''''''''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4</a:t>
            </a:fld>
            <a:endParaRPr lang="en-US" sz="1000" dirty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237C8D8-ECEE-99EF-891B-72354F890DC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2530475" y="3519488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4E4A8290-D1C9-43D4-A7E3-1420D2F8825E}" type="datetime'''5''''''''''''''''''''''''''''''''''''''''''''''''''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5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BD89658-6BBE-47AF-9D7F-513212E0CC8D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2530475" y="43291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E5A0996D-E5A3-4431-8808-31890F7BBB3B}" type="datetime'''''''''''''''''''''''''''''''''''''''''2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2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D1FE2270-7220-F08B-7D2E-FA3DAEAC6047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2530475" y="50228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F480D460-7DE3-486B-8454-35E27B6D6971}" type="datetime'''''''4''''''''''''''''''''''''''''''''''''''''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4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EB32C39-1AFE-48B6-51FC-5E7D873B3462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6240463" y="2479675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7702FFBD-AA3B-41F7-842D-F6884B2C3E3D}" type="datetime'''''''''''''''''''''4''''''''''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4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66D92D2B-BF20-FECC-E5AB-3F5875EAD515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6240463" y="3519488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E5375BE7-9841-447D-A399-47B9F5BAC9FA}" type="datetime'''''''''''''''''''''''''''''''''5''''''''''''''''''''''''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5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EF148FB8-7954-6531-F2AF-FC7DE4BC055F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6240463" y="43291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70D77D4D-BC14-4D47-B580-C10771371BC5}" type="datetime'''''''''''''2''''''''''''''''''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2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D6FB9C72-1AD0-D0A1-D5B8-AEBDE14943B7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6240463" y="50228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445CCC7D-64F8-429A-8825-D6CE00021ECD}" type="datetime'''''''''''''''''''''''''''''''''''''''4''''''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4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C3F60A0-3124-E8F1-BBBE-8A58D36CA6BA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9948863" y="2479675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5A8DB7DD-7DE8-4517-9CCF-C506ADE809A2}" type="datetime'''''''''''''''''''4''''''''''''''''''''''''''''''''''''''''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4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E849FE7-1C42-2AF0-F8CC-C1AD1253F1AC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9948863" y="3519488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B65015C9-3A44-4F28-B786-A4D8E6AC97B9}" type="datetime'''''''''''''''''''''5''''''''''''''''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5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274F58FB-0A0A-C5F1-B071-1DC8C7AECD49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9948863" y="4329113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BD43537F-CB4E-4170-9AE7-E4F405DB338E}" type="datetime'2''''''''''''''''''''''''''''''''''''''''''''''''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2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FE51AD13-ED17-0C85-6225-ABA03C3A6CE9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9948863" y="5022850"/>
            <a:ext cx="1047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ctr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8923CEB2-079D-464B-B343-D381E92C0490}" type="datetime'''''''4'''''''''''">
              <a:rPr lang="en-US" altLang="en-US" sz="1000" smtClean="0">
                <a:solidFill>
                  <a:srgbClr val="FFFFFF"/>
                </a:solidFill>
                <a:cs typeface="+mn-cs"/>
              </a:rPr>
              <a:pPr/>
              <a:t>4</a:t>
            </a:fld>
            <a:endParaRPr lang="en-US" sz="1000">
              <a:solidFill>
                <a:srgbClr val="FFFFFF"/>
              </a:solidFill>
              <a:cs typeface="+mn-cs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A19904E-8FF9-7CA9-FAB3-98038D14C044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2495550" y="19161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D3D3BFD2-0EB7-49D0-89C1-7B4BA324A0ED}" type="datetime'''''''''''''''''''1''''''''''''''''''''''''''5''''''''''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15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AC76985-B415-8DC2-34AB-1DBE0511E911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gray">
          <a:xfrm>
            <a:off x="6205538" y="19161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F8B12530-8B03-487D-944A-FD0D6F00E14F}" type="datetime'''''''''''15''''''''''''''''''''''''''''''''''''''''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15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6FE4D5B-2AEB-33F9-CC96-13C3B18DCE2D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gray">
          <a:xfrm>
            <a:off x="9913938" y="1916113"/>
            <a:ext cx="1746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17463" tIns="0" rIns="17463" bIns="0" rtlCol="0" anchor="b">
            <a:noAutofit/>
          </a:bodyPr>
          <a:lstStyle>
            <a:lvl1pPr marL="230698" indent="-209533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None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82560" indent="-243397" algn="l" defTabSz="596849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2pPr>
            <a:lvl3pPr marL="71748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itchFamily="34" charset="0"/>
              <a:buChar char="‒"/>
              <a:defRPr sz="14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3pPr>
            <a:lvl4pPr marL="958769" indent="-239165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2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4pPr>
            <a:lvl5pPr marL="1195815" indent="-247628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rgbClr val="36C746"/>
              </a:buClr>
              <a:buFont typeface="Arial" panose="020B0604020202020204" pitchFamily="34" charset="0"/>
              <a:buChar char="–"/>
              <a:defRPr sz="1100" kern="120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5pPr>
            <a:lvl6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100" kern="1200" baseline="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6pPr>
            <a:lvl7pPr marL="1194713" indent="-243821" algn="l" defTabSz="609547" rtl="0" eaLnBrk="1" latinLnBrk="0" hangingPunct="1">
              <a:spcBef>
                <a:spcPts val="667"/>
              </a:spcBef>
              <a:spcAft>
                <a:spcPts val="667"/>
              </a:spcAft>
              <a:buClr>
                <a:schemeClr val="bg2"/>
              </a:buClr>
              <a:buFont typeface="Arial" panose="020B0604020202020204" pitchFamily="34" charset="0"/>
              <a:buChar char="–"/>
              <a:defRPr sz="1050" kern="1200">
                <a:solidFill>
                  <a:schemeClr val="accent1"/>
                </a:solidFill>
                <a:latin typeface="+mn-lt"/>
                <a:ea typeface="+mn-ea"/>
                <a:cs typeface="Arial" panose="020B0604020202020204" pitchFamily="34" charset="0"/>
              </a:defRPr>
            </a:lvl7pPr>
            <a:lvl8pPr marL="4571610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158" indent="-304775" algn="l" defTabSz="609547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</a:pPr>
            <a:fld id="{A7E63C1F-D53C-46DD-A057-2E6107C4FE35}" type="datetime'''''''''''''''''''''''''1''''''''''''5'''''''''''''''''">
              <a:rPr lang="en-US" altLang="en-US" sz="1000" smtClean="0">
                <a:solidFill>
                  <a:srgbClr val="000000"/>
                </a:solidFill>
                <a:cs typeface="+mn-cs"/>
              </a:rPr>
              <a:pPr/>
              <a:t>15</a:t>
            </a:fld>
            <a:endParaRPr lang="en-US" sz="1000">
              <a:solidFill>
                <a:srgbClr val="000000"/>
              </a:solidFill>
              <a:cs typeface="+mn-cs"/>
            </a:endParaRPr>
          </a:p>
        </p:txBody>
      </p:sp>
      <p:sp>
        <p:nvSpPr>
          <p:cNvPr id="35" name="Text Placeholder">
            <a:extLst>
              <a:ext uri="{FF2B5EF4-FFF2-40B4-BE49-F238E27FC236}">
                <a16:creationId xmlns:a16="http://schemas.microsoft.com/office/drawing/2014/main" id="{6023A1D7-A3C6-65C6-37E7-0C842DC2BAFD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728663" y="5565775"/>
            <a:ext cx="3708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12713" rIns="0" bIns="111125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0666091C-04D4-4938-AE7D-9FDBAAC5A944}" type="datetime'''''''''H''''''''''''''''''e''''ad''e''''''''''''''''''r'">
              <a:rPr lang="en-US" altLang="en-US" sz="1000" smtClean="0">
                <a:solidFill>
                  <a:srgbClr val="000000"/>
                </a:solidFill>
              </a:rPr>
              <a:pPr/>
              <a:t>Header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6" name="Text Placeholder">
            <a:extLst>
              <a:ext uri="{FF2B5EF4-FFF2-40B4-BE49-F238E27FC236}">
                <a16:creationId xmlns:a16="http://schemas.microsoft.com/office/drawing/2014/main" id="{857F0994-088D-1A09-41F9-6BA421E0DA8B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4437063" y="5565775"/>
            <a:ext cx="37115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12713" rIns="0" bIns="111125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F68B9FE-7648-4D30-812F-F6DF35C6BCD8}" type="datetime'''H''e''''''''''''''''''''a''''''''''''''''d''''''''er'">
              <a:rPr lang="en-US" altLang="en-US" sz="1000" smtClean="0">
                <a:solidFill>
                  <a:srgbClr val="000000"/>
                </a:solidFill>
              </a:rPr>
              <a:pPr/>
              <a:t>Header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7" name="Text Placeholder">
            <a:extLst>
              <a:ext uri="{FF2B5EF4-FFF2-40B4-BE49-F238E27FC236}">
                <a16:creationId xmlns:a16="http://schemas.microsoft.com/office/drawing/2014/main" id="{E6CB3C9A-9FE2-86E6-055C-FF04FF9599CF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8148638" y="5565775"/>
            <a:ext cx="3708400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12713" rIns="1588" bIns="111125" rtlCol="0" anchor="ctr">
            <a:noAutofit/>
          </a:bodyPr>
          <a:lstStyle>
            <a:lvl1pPr marL="180975" indent="-180975" algn="l" defTabSz="914354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1950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4988" indent="-173038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809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354" rtl="0" eaLnBrk="1" latinLnBrk="0" hangingPunct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3" indent="0" algn="ctr">
              <a:spcBef>
                <a:spcPct val="0"/>
              </a:spcBef>
              <a:spcAft>
                <a:spcPct val="0"/>
              </a:spcAft>
              <a:buNone/>
            </a:pPr>
            <a:fld id="{9B42F099-52F7-4735-BAE6-FAA78F9A2030}" type="datetime'''''''''''H''e''ad''''''e''r'''''''''''''''''''''''">
              <a:rPr lang="en-US" altLang="en-US" sz="1000" smtClean="0">
                <a:solidFill>
                  <a:srgbClr val="000000"/>
                </a:solidFill>
              </a:rPr>
              <a:pPr/>
              <a:t>Header</a:t>
            </a:fld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5FBD823-FE85-A94F-1865-4D8F7E1A5A29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330200" y="1270000"/>
            <a:ext cx="11531600" cy="438150"/>
          </a:xfrm>
          <a:prstGeom prst="rect">
            <a:avLst/>
          </a:prstGeom>
          <a:solidFill>
            <a:srgbClr val="D6D7D9"/>
          </a:solidFill>
        </p:spPr>
        <p:txBody>
          <a:bodyPr vert="horz" wrap="none" lIns="0" tIns="112713" rIns="0" bIns="112713" numCol="1" spcCol="0" rtlCol="0" anchor="ctr" anchorCtr="0">
            <a:noAutofit/>
          </a:bodyPr>
          <a:lstStyle>
            <a:lvl1pPr marL="0" indent="0" algn="l" defTabSz="801964" rtl="0" eaLnBrk="1" latinLnBrk="0" hangingPunct="1">
              <a:lnSpc>
                <a:spcPct val="90000"/>
              </a:lnSpc>
              <a:spcBef>
                <a:spcPts val="877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180983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357203" indent="-17622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38186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19169" indent="-180983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05399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06382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07363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08344" indent="-200491" algn="l" defTabSz="801964" rtl="0" eaLnBrk="1" latinLnBrk="0" hangingPunct="1">
              <a:lnSpc>
                <a:spcPct val="90000"/>
              </a:lnSpc>
              <a:spcBef>
                <a:spcPts val="439"/>
              </a:spcBef>
              <a:buFont typeface="Arial" panose="020B0604020202020204" pitchFamily="34" charset="0"/>
              <a:buChar char="•"/>
              <a:defRPr sz="157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fld id="{120B808D-BE3D-4293-8773-956E0BCB14C3}" type="thinkcell&lt;?xml version=&quot;1.0&quot; encoding=&quot;UTF-16&quot; standalone=&quot;yes&quot;?&gt;&lt;root reqver=&quot;30783&quot;&gt;&lt;version val=&quot;36904&quot;/&gt;&lt;PersistentType&gt;&lt;m_varval type=&quot;5&quot;&gt;&lt;/m_varval&gt;&lt;m_vecbMoniker&gt;&lt;/m_vecbMoniker&gt;&lt;m_prec&gt;&lt;m_yearfmt&gt;&lt;begin val=&quot;0&quot;/&gt;&lt;end val=&quot;4&quot;/&gt;&lt;/m_yearfmt&gt;&lt;/m_prec&gt;&lt;m_bUseExcelFont val=&quot;0&quot;/&gt;&lt;m_bUseExcelFontColor val=&quot;0&quot;/&gt;&lt;m_strName&gt;QuestionTextSingle&lt;/m_strName&gt;&lt;/PersistentType&gt;&lt;/root&gt;">
              <a:rPr lang="en-US" altLang="en-US" sz="1400" b="1" i="1" smtClean="0">
                <a:solidFill>
                  <a:srgbClr val="000000"/>
                </a:solidFill>
                <a:effectLst/>
                <a:latin typeface="+mn-lt"/>
                <a:cs typeface="+mn-cs"/>
              </a:rPr>
              <a:pPr/>
              <a:t>&lt;QuestionTextSingle&gt;</a:t>
            </a:fld>
            <a:endParaRPr lang="en-US" sz="1400" b="1" i="1" dirty="0">
              <a:solidFill>
                <a:srgbClr val="000000"/>
              </a:solidFill>
              <a:latin typeface="+mn-lt"/>
              <a:cs typeface="+mn-cs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66974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OFFICE" val="Boston"/>
  <p:tag name="THINKCELLPRESENTATIONDONOTDELETE" val="&lt;?xml version=&quot;1.0&quot; encoding=&quot;UTF-16&quot; standalone=&quot;yes&quot;?&gt;&lt;root reqver=&quot;30783&quot;&gt;&lt;version val=&quot;3690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ZpoElB57FJt8zffDHcHk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FiJdVbmWqp_zQPhIkfC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Rj5_bhNNjnJkupaEoIgX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oKH4rckNJDgAckypyTd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eNpF8HvDQLUnuM.NsR4X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8sXUobCkxEz7gjSnC4ct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zJ7t43ZEO7LFd0KnjcFg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YEeJ4f0I9Fy7qHslnmez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VNpTVd4zGUQbtxhIYVwH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Q1UA0BVNGguxj.4nVC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suaSuOTfn01prr7IMHS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R2bsyZWsEbWbcZ1c0G0U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TjEpse76Lf1JR9ja9qt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QC1P6gnFlLFoO9o3iUC8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9ds4qf5n449wZbooQPDc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i4Qf3t8gia9j_pF_6s4V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wADgoNpz8vbOcFTgw7A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Cg6791GszNdvzd7JjGLc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tSQo5rjMdaMiJR_L1lrU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lJ6c7WenCmbYkTsLso_v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JEkrDkAyW_dQb7doBaxQ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E3FDD-F0A4-4844-9D40-FD90550EE8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4ef72b-9a44-443b-86c7-2b9b89248177"/>
    <ds:schemaRef ds:uri="df6b8441-aa16-4692-b757-547843ef6d58"/>
    <ds:schemaRef ds:uri="0e427f73-0d6a-4740-aee4-eea3ddf9cf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Bain Core On Screen Show (16_9)</Template>
  <TotalTime>1645</TotalTime>
  <Words>24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Bain Core</vt:lpstr>
      <vt:lpstr>think-cell Slide</vt:lpstr>
      <vt:lpstr>Single Choice Type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Mahalka, Alok</dc:creator>
  <cp:lastModifiedBy>Mahalka, Alok</cp:lastModifiedBy>
  <cp:revision>2</cp:revision>
  <cp:lastPrinted>2017-02-15T14:23:56Z</cp:lastPrinted>
  <dcterms:created xsi:type="dcterms:W3CDTF">2025-06-18T11:03:16Z</dcterms:created>
  <dcterms:modified xsi:type="dcterms:W3CDTF">2025-08-08T05:21:23Z</dcterms:modified>
</cp:coreProperties>
</file>