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</p:sldIdLst>
  <p:sldSz cx="18288000" cy="10287000"/>
  <p:notesSz cx="6858000" cy="9144000"/>
  <p:embeddedFontLs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DM Sans Bold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363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k Chakravarthi HS" userId="e0a01e31b3b87a71" providerId="LiveId" clId="{883C20BE-E572-4473-AEC1-A1B26B0C1029}"/>
    <pc:docChg chg="undo redo custSel delSld modSld">
      <pc:chgData name="Alok Chakravarthi HS" userId="e0a01e31b3b87a71" providerId="LiveId" clId="{883C20BE-E572-4473-AEC1-A1B26B0C1029}" dt="2024-05-13T02:54:57.351" v="4655" actId="255"/>
      <pc:docMkLst>
        <pc:docMk/>
      </pc:docMkLst>
      <pc:sldChg chg="delSp modSp mod">
        <pc:chgData name="Alok Chakravarthi HS" userId="e0a01e31b3b87a71" providerId="LiveId" clId="{883C20BE-E572-4473-AEC1-A1B26B0C1029}" dt="2024-05-13T02:40:55.759" v="4543" actId="2711"/>
        <pc:sldMkLst>
          <pc:docMk/>
          <pc:sldMk cId="0" sldId="256"/>
        </pc:sldMkLst>
        <pc:spChg chg="mod">
          <ac:chgData name="Alok Chakravarthi HS" userId="e0a01e31b3b87a71" providerId="LiveId" clId="{883C20BE-E572-4473-AEC1-A1B26B0C1029}" dt="2024-05-13T02:40:55.759" v="4543" actId="2711"/>
          <ac:spMkLst>
            <pc:docMk/>
            <pc:sldMk cId="0" sldId="256"/>
            <ac:spMk id="2" creationId="{00000000-0000-0000-0000-000000000000}"/>
          </ac:spMkLst>
        </pc:spChg>
        <pc:spChg chg="del topLvl">
          <ac:chgData name="Alok Chakravarthi HS" userId="e0a01e31b3b87a71" providerId="LiveId" clId="{883C20BE-E572-4473-AEC1-A1B26B0C1029}" dt="2024-05-12T20:19:47.877" v="8" actId="21"/>
          <ac:spMkLst>
            <pc:docMk/>
            <pc:sldMk cId="0" sldId="256"/>
            <ac:spMk id="10" creationId="{00000000-0000-0000-0000-000000000000}"/>
          </ac:spMkLst>
        </pc:spChg>
        <pc:spChg chg="topLvl">
          <ac:chgData name="Alok Chakravarthi HS" userId="e0a01e31b3b87a71" providerId="LiveId" clId="{883C20BE-E572-4473-AEC1-A1B26B0C1029}" dt="2024-05-12T20:19:47.877" v="8" actId="21"/>
          <ac:spMkLst>
            <pc:docMk/>
            <pc:sldMk cId="0" sldId="256"/>
            <ac:spMk id="11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0:47.623" v="4542" actId="2711"/>
          <ac:spMkLst>
            <pc:docMk/>
            <pc:sldMk cId="0" sldId="256"/>
            <ac:spMk id="12" creationId="{00000000-0000-0000-0000-000000000000}"/>
          </ac:spMkLst>
        </pc:spChg>
        <pc:grpChg chg="del mod">
          <ac:chgData name="Alok Chakravarthi HS" userId="e0a01e31b3b87a71" providerId="LiveId" clId="{883C20BE-E572-4473-AEC1-A1B26B0C1029}" dt="2024-05-12T20:19:24.941" v="4" actId="21"/>
          <ac:grpSpMkLst>
            <pc:docMk/>
            <pc:sldMk cId="0" sldId="256"/>
            <ac:grpSpMk id="3" creationId="{00000000-0000-0000-0000-000000000000}"/>
          </ac:grpSpMkLst>
        </pc:grpChg>
        <pc:grpChg chg="mod">
          <ac:chgData name="Alok Chakravarthi HS" userId="e0a01e31b3b87a71" providerId="LiveId" clId="{883C20BE-E572-4473-AEC1-A1B26B0C1029}" dt="2024-05-12T20:19:29.716" v="5" actId="1076"/>
          <ac:grpSpMkLst>
            <pc:docMk/>
            <pc:sldMk cId="0" sldId="256"/>
            <ac:grpSpMk id="6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19:47.877" v="8" actId="21"/>
          <ac:grpSpMkLst>
            <pc:docMk/>
            <pc:sldMk cId="0" sldId="256"/>
            <ac:grpSpMk id="9" creationId="{00000000-0000-0000-0000-000000000000}"/>
          </ac:grpSpMkLst>
        </pc:grpChg>
        <pc:grpChg chg="del mod">
          <ac:chgData name="Alok Chakravarthi HS" userId="e0a01e31b3b87a71" providerId="LiveId" clId="{883C20BE-E572-4473-AEC1-A1B26B0C1029}" dt="2024-05-12T20:19:42.932" v="7" actId="21"/>
          <ac:grpSpMkLst>
            <pc:docMk/>
            <pc:sldMk cId="0" sldId="256"/>
            <ac:grpSpMk id="13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19:50.566" v="9" actId="21"/>
          <ac:grpSpMkLst>
            <pc:docMk/>
            <pc:sldMk cId="0" sldId="256"/>
            <ac:grpSpMk id="16" creationId="{00000000-0000-0000-0000-000000000000}"/>
          </ac:grpSpMkLst>
        </pc:grpChg>
      </pc:sldChg>
      <pc:sldChg chg="addSp delSp modSp mod">
        <pc:chgData name="Alok Chakravarthi HS" userId="e0a01e31b3b87a71" providerId="LiveId" clId="{883C20BE-E572-4473-AEC1-A1B26B0C1029}" dt="2024-05-13T02:49:11.502" v="4605" actId="255"/>
        <pc:sldMkLst>
          <pc:docMk/>
          <pc:sldMk cId="0" sldId="257"/>
        </pc:sldMkLst>
        <pc:spChg chg="mod">
          <ac:chgData name="Alok Chakravarthi HS" userId="e0a01e31b3b87a71" providerId="LiveId" clId="{883C20BE-E572-4473-AEC1-A1B26B0C1029}" dt="2024-05-13T02:41:08.331" v="4545" actId="2711"/>
          <ac:spMkLst>
            <pc:docMk/>
            <pc:sldMk cId="0" sldId="257"/>
            <ac:spMk id="4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1:08.331" v="4545" actId="2711"/>
          <ac:spMkLst>
            <pc:docMk/>
            <pc:sldMk cId="0" sldId="257"/>
            <ac:spMk id="7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1:08.331" v="4545" actId="2711"/>
          <ac:spMkLst>
            <pc:docMk/>
            <pc:sldMk cId="0" sldId="257"/>
            <ac:spMk id="10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1:08.331" v="4545" actId="2711"/>
          <ac:spMkLst>
            <pc:docMk/>
            <pc:sldMk cId="0" sldId="257"/>
            <ac:spMk id="13" creationId="{00000000-0000-0000-0000-000000000000}"/>
          </ac:spMkLst>
        </pc:spChg>
        <pc:spChg chg="del">
          <ac:chgData name="Alok Chakravarthi HS" userId="e0a01e31b3b87a71" providerId="LiveId" clId="{883C20BE-E572-4473-AEC1-A1B26B0C1029}" dt="2024-05-12T20:21:41.709" v="80" actId="21"/>
          <ac:spMkLst>
            <pc:docMk/>
            <pc:sldMk cId="0" sldId="257"/>
            <ac:spMk id="14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1:08.331" v="4545" actId="2711"/>
          <ac:spMkLst>
            <pc:docMk/>
            <pc:sldMk cId="0" sldId="257"/>
            <ac:spMk id="20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1:08.331" v="4545" actId="2711"/>
          <ac:spMkLst>
            <pc:docMk/>
            <pc:sldMk cId="0" sldId="257"/>
            <ac:spMk id="23" creationId="{00000000-0000-0000-0000-000000000000}"/>
          </ac:spMkLst>
        </pc:spChg>
        <pc:spChg chg="del mod topLvl">
          <ac:chgData name="Alok Chakravarthi HS" userId="e0a01e31b3b87a71" providerId="LiveId" clId="{883C20BE-E572-4473-AEC1-A1B26B0C1029}" dt="2024-05-13T01:51:51.684" v="4004" actId="478"/>
          <ac:spMkLst>
            <pc:docMk/>
            <pc:sldMk cId="0" sldId="257"/>
            <ac:spMk id="25" creationId="{00000000-0000-0000-0000-000000000000}"/>
          </ac:spMkLst>
        </pc:spChg>
        <pc:spChg chg="mod topLvl">
          <ac:chgData name="Alok Chakravarthi HS" userId="e0a01e31b3b87a71" providerId="LiveId" clId="{883C20BE-E572-4473-AEC1-A1B26B0C1029}" dt="2024-05-13T02:49:11.502" v="4605" actId="255"/>
          <ac:spMkLst>
            <pc:docMk/>
            <pc:sldMk cId="0" sldId="257"/>
            <ac:spMk id="26" creationId="{00000000-0000-0000-0000-000000000000}"/>
          </ac:spMkLst>
        </pc:spChg>
        <pc:spChg chg="del">
          <ac:chgData name="Alok Chakravarthi HS" userId="e0a01e31b3b87a71" providerId="LiveId" clId="{883C20BE-E572-4473-AEC1-A1B26B0C1029}" dt="2024-05-12T20:21:45.565" v="82" actId="21"/>
          <ac:spMkLst>
            <pc:docMk/>
            <pc:sldMk cId="0" sldId="257"/>
            <ac:spMk id="27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2T20:45:43.182" v="307" actId="20577"/>
          <ac:spMkLst>
            <pc:docMk/>
            <pc:sldMk cId="0" sldId="257"/>
            <ac:spMk id="28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1:08.331" v="4545" actId="2711"/>
          <ac:spMkLst>
            <pc:docMk/>
            <pc:sldMk cId="0" sldId="257"/>
            <ac:spMk id="29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1:08.331" v="4545" actId="2711"/>
          <ac:spMkLst>
            <pc:docMk/>
            <pc:sldMk cId="0" sldId="257"/>
            <ac:spMk id="30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1:08.331" v="4545" actId="2711"/>
          <ac:spMkLst>
            <pc:docMk/>
            <pc:sldMk cId="0" sldId="257"/>
            <ac:spMk id="31" creationId="{00000000-0000-0000-0000-000000000000}"/>
          </ac:spMkLst>
        </pc:spChg>
        <pc:spChg chg="del mod">
          <ac:chgData name="Alok Chakravarthi HS" userId="e0a01e31b3b87a71" providerId="LiveId" clId="{883C20BE-E572-4473-AEC1-A1B26B0C1029}" dt="2024-05-13T01:34:43.993" v="3266" actId="21"/>
          <ac:spMkLst>
            <pc:docMk/>
            <pc:sldMk cId="0" sldId="257"/>
            <ac:spMk id="32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1:08.331" v="4545" actId="2711"/>
          <ac:spMkLst>
            <pc:docMk/>
            <pc:sldMk cId="0" sldId="257"/>
            <ac:spMk id="33" creationId="{00000000-0000-0000-0000-000000000000}"/>
          </ac:spMkLst>
        </pc:spChg>
        <pc:spChg chg="add del mod">
          <ac:chgData name="Alok Chakravarthi HS" userId="e0a01e31b3b87a71" providerId="LiveId" clId="{883C20BE-E572-4473-AEC1-A1B26B0C1029}" dt="2024-05-13T02:41:08.331" v="4545" actId="2711"/>
          <ac:spMkLst>
            <pc:docMk/>
            <pc:sldMk cId="0" sldId="257"/>
            <ac:spMk id="34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19:24.618" v="4250" actId="1076"/>
          <ac:spMkLst>
            <pc:docMk/>
            <pc:sldMk cId="0" sldId="257"/>
            <ac:spMk id="42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1:08.331" v="4545" actId="2711"/>
          <ac:spMkLst>
            <pc:docMk/>
            <pc:sldMk cId="0" sldId="257"/>
            <ac:spMk id="43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1:08.331" v="4545" actId="2711"/>
          <ac:spMkLst>
            <pc:docMk/>
            <pc:sldMk cId="0" sldId="257"/>
            <ac:spMk id="44" creationId="{00000000-0000-0000-0000-000000000000}"/>
          </ac:spMkLst>
        </pc:spChg>
        <pc:grpChg chg="add del mod">
          <ac:chgData name="Alok Chakravarthi HS" userId="e0a01e31b3b87a71" providerId="LiveId" clId="{883C20BE-E572-4473-AEC1-A1B26B0C1029}" dt="2024-05-12T20:22:21.750" v="88" actId="14100"/>
          <ac:grpSpMkLst>
            <pc:docMk/>
            <pc:sldMk cId="0" sldId="257"/>
            <ac:grpSpMk id="2" creationId="{00000000-0000-0000-0000-000000000000}"/>
          </ac:grpSpMkLst>
        </pc:grpChg>
        <pc:grpChg chg="mod">
          <ac:chgData name="Alok Chakravarthi HS" userId="e0a01e31b3b87a71" providerId="LiveId" clId="{883C20BE-E572-4473-AEC1-A1B26B0C1029}" dt="2024-05-13T01:50:53.788" v="3991" actId="1076"/>
          <ac:grpSpMkLst>
            <pc:docMk/>
            <pc:sldMk cId="0" sldId="257"/>
            <ac:grpSpMk id="8" creationId="{00000000-0000-0000-0000-000000000000}"/>
          </ac:grpSpMkLst>
        </pc:grpChg>
        <pc:grpChg chg="mod">
          <ac:chgData name="Alok Chakravarthi HS" userId="e0a01e31b3b87a71" providerId="LiveId" clId="{883C20BE-E572-4473-AEC1-A1B26B0C1029}" dt="2024-05-13T01:51:16.147" v="3996" actId="1076"/>
          <ac:grpSpMkLst>
            <pc:docMk/>
            <pc:sldMk cId="0" sldId="257"/>
            <ac:grpSpMk id="11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3T01:34:34.936" v="3264" actId="478"/>
          <ac:grpSpMkLst>
            <pc:docMk/>
            <pc:sldMk cId="0" sldId="257"/>
            <ac:grpSpMk id="15" creationId="{00000000-0000-0000-0000-000000000000}"/>
          </ac:grpSpMkLst>
        </pc:grpChg>
        <pc:grpChg chg="mod">
          <ac:chgData name="Alok Chakravarthi HS" userId="e0a01e31b3b87a71" providerId="LiveId" clId="{883C20BE-E572-4473-AEC1-A1B26B0C1029}" dt="2024-05-13T01:34:54.973" v="3267" actId="1076"/>
          <ac:grpSpMkLst>
            <pc:docMk/>
            <pc:sldMk cId="0" sldId="257"/>
            <ac:grpSpMk id="18" creationId="{00000000-0000-0000-0000-000000000000}"/>
          </ac:grpSpMkLst>
        </pc:grpChg>
        <pc:grpChg chg="mod">
          <ac:chgData name="Alok Chakravarthi HS" userId="e0a01e31b3b87a71" providerId="LiveId" clId="{883C20BE-E572-4473-AEC1-A1B26B0C1029}" dt="2024-05-13T01:51:27.315" v="3999" actId="1076"/>
          <ac:grpSpMkLst>
            <pc:docMk/>
            <pc:sldMk cId="0" sldId="257"/>
            <ac:grpSpMk id="21" creationId="{00000000-0000-0000-0000-000000000000}"/>
          </ac:grpSpMkLst>
        </pc:grpChg>
        <pc:grpChg chg="del mod">
          <ac:chgData name="Alok Chakravarthi HS" userId="e0a01e31b3b87a71" providerId="LiveId" clId="{883C20BE-E572-4473-AEC1-A1B26B0C1029}" dt="2024-05-13T01:51:51.684" v="4004" actId="478"/>
          <ac:grpSpMkLst>
            <pc:docMk/>
            <pc:sldMk cId="0" sldId="257"/>
            <ac:grpSpMk id="24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1:43.556" v="81" actId="21"/>
          <ac:grpSpMkLst>
            <pc:docMk/>
            <pc:sldMk cId="0" sldId="257"/>
            <ac:grpSpMk id="35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1:47.717" v="83" actId="21"/>
          <ac:grpSpMkLst>
            <pc:docMk/>
            <pc:sldMk cId="0" sldId="257"/>
            <ac:grpSpMk id="38" creationId="{00000000-0000-0000-0000-000000000000}"/>
          </ac:grpSpMkLst>
        </pc:grpChg>
        <pc:grpChg chg="mod">
          <ac:chgData name="Alok Chakravarthi HS" userId="e0a01e31b3b87a71" providerId="LiveId" clId="{883C20BE-E572-4473-AEC1-A1B26B0C1029}" dt="2024-05-13T02:19:24.307" v="4249" actId="1076"/>
          <ac:grpSpMkLst>
            <pc:docMk/>
            <pc:sldMk cId="0" sldId="257"/>
            <ac:grpSpMk id="41" creationId="{00000000-0000-0000-0000-000000000000}"/>
          </ac:grpSpMkLst>
        </pc:grpChg>
      </pc:sldChg>
      <pc:sldChg chg="delSp modSp mod">
        <pc:chgData name="Alok Chakravarthi HS" userId="e0a01e31b3b87a71" providerId="LiveId" clId="{883C20BE-E572-4473-AEC1-A1B26B0C1029}" dt="2024-05-13T02:49:17.089" v="4606" actId="255"/>
        <pc:sldMkLst>
          <pc:docMk/>
          <pc:sldMk cId="0" sldId="258"/>
        </pc:sldMkLst>
        <pc:spChg chg="del topLvl">
          <ac:chgData name="Alok Chakravarthi HS" userId="e0a01e31b3b87a71" providerId="LiveId" clId="{883C20BE-E572-4473-AEC1-A1B26B0C1029}" dt="2024-05-12T20:23:14.167" v="93" actId="21"/>
          <ac:spMkLst>
            <pc:docMk/>
            <pc:sldMk cId="0" sldId="258"/>
            <ac:spMk id="9" creationId="{00000000-0000-0000-0000-000000000000}"/>
          </ac:spMkLst>
        </pc:spChg>
        <pc:spChg chg="mod topLvl">
          <ac:chgData name="Alok Chakravarthi HS" userId="e0a01e31b3b87a71" providerId="LiveId" clId="{883C20BE-E572-4473-AEC1-A1B26B0C1029}" dt="2024-05-12T20:23:15.852" v="94" actId="1076"/>
          <ac:spMkLst>
            <pc:docMk/>
            <pc:sldMk cId="0" sldId="258"/>
            <ac:spMk id="10" creationId="{00000000-0000-0000-0000-000000000000}"/>
          </ac:spMkLst>
        </pc:spChg>
        <pc:spChg chg="del">
          <ac:chgData name="Alok Chakravarthi HS" userId="e0a01e31b3b87a71" providerId="LiveId" clId="{883C20BE-E572-4473-AEC1-A1B26B0C1029}" dt="2024-05-12T20:23:21.561" v="95" actId="21"/>
          <ac:spMkLst>
            <pc:docMk/>
            <pc:sldMk cId="0" sldId="258"/>
            <ac:spMk id="11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9:17.089" v="4606" actId="255"/>
          <ac:spMkLst>
            <pc:docMk/>
            <pc:sldMk cId="0" sldId="258"/>
            <ac:spMk id="12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1:16.511" v="4546" actId="2711"/>
          <ac:spMkLst>
            <pc:docMk/>
            <pc:sldMk cId="0" sldId="258"/>
            <ac:spMk id="13" creationId="{00000000-0000-0000-0000-000000000000}"/>
          </ac:spMkLst>
        </pc:spChg>
        <pc:spChg chg="del">
          <ac:chgData name="Alok Chakravarthi HS" userId="e0a01e31b3b87a71" providerId="LiveId" clId="{883C20BE-E572-4473-AEC1-A1B26B0C1029}" dt="2024-05-12T20:23:26.248" v="96" actId="21"/>
          <ac:spMkLst>
            <pc:docMk/>
            <pc:sldMk cId="0" sldId="258"/>
            <ac:spMk id="14" creationId="{00000000-0000-0000-0000-000000000000}"/>
          </ac:spMkLst>
        </pc:spChg>
        <pc:grpChg chg="del">
          <ac:chgData name="Alok Chakravarthi HS" userId="e0a01e31b3b87a71" providerId="LiveId" clId="{883C20BE-E572-4473-AEC1-A1B26B0C1029}" dt="2024-05-12T20:23:11.694" v="92" actId="21"/>
          <ac:grpSpMkLst>
            <pc:docMk/>
            <pc:sldMk cId="0" sldId="258"/>
            <ac:grpSpMk id="2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3:06.908" v="91" actId="21"/>
          <ac:grpSpMkLst>
            <pc:docMk/>
            <pc:sldMk cId="0" sldId="258"/>
            <ac:grpSpMk id="5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3:14.167" v="93" actId="21"/>
          <ac:grpSpMkLst>
            <pc:docMk/>
            <pc:sldMk cId="0" sldId="258"/>
            <ac:grpSpMk id="8" creationId="{00000000-0000-0000-0000-000000000000}"/>
          </ac:grpSpMkLst>
        </pc:grpChg>
      </pc:sldChg>
      <pc:sldChg chg="addSp delSp modSp mod">
        <pc:chgData name="Alok Chakravarthi HS" userId="e0a01e31b3b87a71" providerId="LiveId" clId="{883C20BE-E572-4473-AEC1-A1B26B0C1029}" dt="2024-05-13T02:49:29.535" v="4608" actId="255"/>
        <pc:sldMkLst>
          <pc:docMk/>
          <pc:sldMk cId="0" sldId="259"/>
        </pc:sldMkLst>
        <pc:spChg chg="del mod topLvl">
          <ac:chgData name="Alok Chakravarthi HS" userId="e0a01e31b3b87a71" providerId="LiveId" clId="{883C20BE-E572-4473-AEC1-A1B26B0C1029}" dt="2024-05-13T01:34:13.652" v="3263" actId="478"/>
          <ac:spMkLst>
            <pc:docMk/>
            <pc:sldMk cId="0" sldId="259"/>
            <ac:spMk id="3" creationId="{00000000-0000-0000-0000-000000000000}"/>
          </ac:spMkLst>
        </pc:spChg>
        <pc:spChg chg="mod topLvl">
          <ac:chgData name="Alok Chakravarthi HS" userId="e0a01e31b3b87a71" providerId="LiveId" clId="{883C20BE-E572-4473-AEC1-A1B26B0C1029}" dt="2024-05-13T02:49:29.535" v="4608" actId="255"/>
          <ac:spMkLst>
            <pc:docMk/>
            <pc:sldMk cId="0" sldId="259"/>
            <ac:spMk id="4" creationId="{00000000-0000-0000-0000-000000000000}"/>
          </ac:spMkLst>
        </pc:spChg>
        <pc:spChg chg="add del">
          <ac:chgData name="Alok Chakravarthi HS" userId="e0a01e31b3b87a71" providerId="LiveId" clId="{883C20BE-E572-4473-AEC1-A1B26B0C1029}" dt="2024-05-13T00:08:45.601" v="906" actId="21"/>
          <ac:spMkLst>
            <pc:docMk/>
            <pc:sldMk cId="0" sldId="259"/>
            <ac:spMk id="14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3:16.747" v="4564" actId="2711"/>
          <ac:spMkLst>
            <pc:docMk/>
            <pc:sldMk cId="0" sldId="259"/>
            <ac:spMk id="15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2:28.094" v="4559" actId="2711"/>
          <ac:spMkLst>
            <pc:docMk/>
            <pc:sldMk cId="0" sldId="259"/>
            <ac:spMk id="16" creationId="{00000000-0000-0000-0000-000000000000}"/>
          </ac:spMkLst>
        </pc:spChg>
        <pc:grpChg chg="del">
          <ac:chgData name="Alok Chakravarthi HS" userId="e0a01e31b3b87a71" providerId="LiveId" clId="{883C20BE-E572-4473-AEC1-A1B26B0C1029}" dt="2024-05-13T01:34:13.652" v="3263" actId="478"/>
          <ac:grpSpMkLst>
            <pc:docMk/>
            <pc:sldMk cId="0" sldId="259"/>
            <ac:grpSpMk id="2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3:33.750" v="97" actId="21"/>
          <ac:grpSpMkLst>
            <pc:docMk/>
            <pc:sldMk cId="0" sldId="259"/>
            <ac:grpSpMk id="5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3:35.422" v="98" actId="21"/>
          <ac:grpSpMkLst>
            <pc:docMk/>
            <pc:sldMk cId="0" sldId="259"/>
            <ac:grpSpMk id="8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3:37.295" v="99" actId="21"/>
          <ac:grpSpMkLst>
            <pc:docMk/>
            <pc:sldMk cId="0" sldId="259"/>
            <ac:grpSpMk id="11" creationId="{00000000-0000-0000-0000-000000000000}"/>
          </ac:grpSpMkLst>
        </pc:grpChg>
        <pc:picChg chg="add mod">
          <ac:chgData name="Alok Chakravarthi HS" userId="e0a01e31b3b87a71" providerId="LiveId" clId="{883C20BE-E572-4473-AEC1-A1B26B0C1029}" dt="2024-05-13T00:09:37.064" v="932" actId="1035"/>
          <ac:picMkLst>
            <pc:docMk/>
            <pc:sldMk cId="0" sldId="259"/>
            <ac:picMk id="6" creationId="{69BAD449-415C-AD4F-0B4B-4C8986B0F24E}"/>
          </ac:picMkLst>
        </pc:picChg>
      </pc:sldChg>
      <pc:sldChg chg="delSp modSp mod">
        <pc:chgData name="Alok Chakravarthi HS" userId="e0a01e31b3b87a71" providerId="LiveId" clId="{883C20BE-E572-4473-AEC1-A1B26B0C1029}" dt="2024-05-13T02:49:38.351" v="4610" actId="14100"/>
        <pc:sldMkLst>
          <pc:docMk/>
          <pc:sldMk cId="0" sldId="260"/>
        </pc:sldMkLst>
        <pc:spChg chg="del topLvl">
          <ac:chgData name="Alok Chakravarthi HS" userId="e0a01e31b3b87a71" providerId="LiveId" clId="{883C20BE-E572-4473-AEC1-A1B26B0C1029}" dt="2024-05-13T00:35:12.263" v="1649" actId="21"/>
          <ac:spMkLst>
            <pc:docMk/>
            <pc:sldMk cId="0" sldId="260"/>
            <ac:spMk id="3" creationId="{00000000-0000-0000-0000-000000000000}"/>
          </ac:spMkLst>
        </pc:spChg>
        <pc:spChg chg="mod topLvl">
          <ac:chgData name="Alok Chakravarthi HS" userId="e0a01e31b3b87a71" providerId="LiveId" clId="{883C20BE-E572-4473-AEC1-A1B26B0C1029}" dt="2024-05-13T02:49:38.351" v="4610" actId="14100"/>
          <ac:spMkLst>
            <pc:docMk/>
            <pc:sldMk cId="0" sldId="260"/>
            <ac:spMk id="4" creationId="{00000000-0000-0000-0000-000000000000}"/>
          </ac:spMkLst>
        </pc:spChg>
        <pc:spChg chg="del">
          <ac:chgData name="Alok Chakravarthi HS" userId="e0a01e31b3b87a71" providerId="LiveId" clId="{883C20BE-E572-4473-AEC1-A1B26B0C1029}" dt="2024-05-13T00:34:48.970" v="1644" actId="478"/>
          <ac:spMkLst>
            <pc:docMk/>
            <pc:sldMk cId="0" sldId="260"/>
            <ac:spMk id="8" creationId="{00000000-0000-0000-0000-000000000000}"/>
          </ac:spMkLst>
        </pc:spChg>
        <pc:spChg chg="del mod">
          <ac:chgData name="Alok Chakravarthi HS" userId="e0a01e31b3b87a71" providerId="LiveId" clId="{883C20BE-E572-4473-AEC1-A1B26B0C1029}" dt="2024-05-13T00:17:04.935" v="1002"/>
          <ac:spMkLst>
            <pc:docMk/>
            <pc:sldMk cId="0" sldId="260"/>
            <ac:spMk id="9" creationId="{00000000-0000-0000-0000-000000000000}"/>
          </ac:spMkLst>
        </pc:spChg>
        <pc:spChg chg="del mod">
          <ac:chgData name="Alok Chakravarthi HS" userId="e0a01e31b3b87a71" providerId="LiveId" clId="{883C20BE-E572-4473-AEC1-A1B26B0C1029}" dt="2024-05-13T00:44:59.304" v="1976" actId="21"/>
          <ac:spMkLst>
            <pc:docMk/>
            <pc:sldMk cId="0" sldId="260"/>
            <ac:spMk id="10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3:03.350" v="4563" actId="2711"/>
          <ac:spMkLst>
            <pc:docMk/>
            <pc:sldMk cId="0" sldId="260"/>
            <ac:spMk id="11" creationId="{00000000-0000-0000-0000-000000000000}"/>
          </ac:spMkLst>
        </pc:spChg>
        <pc:spChg chg="del mod">
          <ac:chgData name="Alok Chakravarthi HS" userId="e0a01e31b3b87a71" providerId="LiveId" clId="{883C20BE-E572-4473-AEC1-A1B26B0C1029}" dt="2024-05-13T00:35:01.636" v="1647" actId="21"/>
          <ac:spMkLst>
            <pc:docMk/>
            <pc:sldMk cId="0" sldId="260"/>
            <ac:spMk id="12" creationId="{00000000-0000-0000-0000-000000000000}"/>
          </ac:spMkLst>
        </pc:spChg>
        <pc:grpChg chg="del">
          <ac:chgData name="Alok Chakravarthi HS" userId="e0a01e31b3b87a71" providerId="LiveId" clId="{883C20BE-E572-4473-AEC1-A1B26B0C1029}" dt="2024-05-13T00:35:12.263" v="1649" actId="21"/>
          <ac:grpSpMkLst>
            <pc:docMk/>
            <pc:sldMk cId="0" sldId="260"/>
            <ac:grpSpMk id="2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3:50.790" v="100" actId="21"/>
          <ac:grpSpMkLst>
            <pc:docMk/>
            <pc:sldMk cId="0" sldId="260"/>
            <ac:grpSpMk id="5" creationId="{00000000-0000-0000-0000-000000000000}"/>
          </ac:grpSpMkLst>
        </pc:grpChg>
      </pc:sldChg>
      <pc:sldChg chg="addSp delSp modSp mod">
        <pc:chgData name="Alok Chakravarthi HS" userId="e0a01e31b3b87a71" providerId="LiveId" clId="{883C20BE-E572-4473-AEC1-A1B26B0C1029}" dt="2024-05-13T02:49:47.263" v="4612" actId="255"/>
        <pc:sldMkLst>
          <pc:docMk/>
          <pc:sldMk cId="0" sldId="261"/>
        </pc:sldMkLst>
        <pc:spChg chg="del mod topLvl">
          <ac:chgData name="Alok Chakravarthi HS" userId="e0a01e31b3b87a71" providerId="LiveId" clId="{883C20BE-E572-4473-AEC1-A1B26B0C1029}" dt="2024-05-13T00:46:15.117" v="1980" actId="21"/>
          <ac:spMkLst>
            <pc:docMk/>
            <pc:sldMk cId="0" sldId="261"/>
            <ac:spMk id="3" creationId="{00000000-0000-0000-0000-000000000000}"/>
          </ac:spMkLst>
        </pc:spChg>
        <pc:spChg chg="mod topLvl">
          <ac:chgData name="Alok Chakravarthi HS" userId="e0a01e31b3b87a71" providerId="LiveId" clId="{883C20BE-E572-4473-AEC1-A1B26B0C1029}" dt="2024-05-13T02:49:47.263" v="4612" actId="255"/>
          <ac:spMkLst>
            <pc:docMk/>
            <pc:sldMk cId="0" sldId="261"/>
            <ac:spMk id="4" creationId="{00000000-0000-0000-0000-000000000000}"/>
          </ac:spMkLst>
        </pc:spChg>
        <pc:spChg chg="del">
          <ac:chgData name="Alok Chakravarthi HS" userId="e0a01e31b3b87a71" providerId="LiveId" clId="{883C20BE-E572-4473-AEC1-A1B26B0C1029}" dt="2024-05-13T00:49:37.923" v="2040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Alok Chakravarthi HS" userId="e0a01e31b3b87a71" providerId="LiveId" clId="{883C20BE-E572-4473-AEC1-A1B26B0C1029}" dt="2024-05-13T00:52:42.445" v="2143" actId="478"/>
          <ac:spMkLst>
            <pc:docMk/>
            <pc:sldMk cId="0" sldId="261"/>
            <ac:spMk id="9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4:02.887" v="4568" actId="2711"/>
          <ac:spMkLst>
            <pc:docMk/>
            <pc:sldMk cId="0" sldId="261"/>
            <ac:spMk id="10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3:45.527" v="4566" actId="2711"/>
          <ac:spMkLst>
            <pc:docMk/>
            <pc:sldMk cId="0" sldId="261"/>
            <ac:spMk id="11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3:57.594" v="4567" actId="2711"/>
          <ac:spMkLst>
            <pc:docMk/>
            <pc:sldMk cId="0" sldId="261"/>
            <ac:spMk id="12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43:34.559" v="4565" actId="2711"/>
          <ac:spMkLst>
            <pc:docMk/>
            <pc:sldMk cId="0" sldId="261"/>
            <ac:spMk id="13" creationId="{00000000-0000-0000-0000-000000000000}"/>
          </ac:spMkLst>
        </pc:spChg>
        <pc:grpChg chg="add del">
          <ac:chgData name="Alok Chakravarthi HS" userId="e0a01e31b3b87a71" providerId="LiveId" clId="{883C20BE-E572-4473-AEC1-A1B26B0C1029}" dt="2024-05-13T00:46:15.117" v="1980" actId="21"/>
          <ac:grpSpMkLst>
            <pc:docMk/>
            <pc:sldMk cId="0" sldId="261"/>
            <ac:grpSpMk id="2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4:01.711" v="101" actId="21"/>
          <ac:grpSpMkLst>
            <pc:docMk/>
            <pc:sldMk cId="0" sldId="261"/>
            <ac:grpSpMk id="5" creationId="{00000000-0000-0000-0000-000000000000}"/>
          </ac:grpSpMkLst>
        </pc:grpChg>
        <pc:picChg chg="add mod">
          <ac:chgData name="Alok Chakravarthi HS" userId="e0a01e31b3b87a71" providerId="LiveId" clId="{883C20BE-E572-4473-AEC1-A1B26B0C1029}" dt="2024-05-13T00:49:48.888" v="2043" actId="14100"/>
          <ac:picMkLst>
            <pc:docMk/>
            <pc:sldMk cId="0" sldId="261"/>
            <ac:picMk id="6" creationId="{CE705FA4-CD9E-43EF-6337-9F2354270F52}"/>
          </ac:picMkLst>
        </pc:picChg>
        <pc:picChg chg="add mod">
          <ac:chgData name="Alok Chakravarthi HS" userId="e0a01e31b3b87a71" providerId="LiveId" clId="{883C20BE-E572-4473-AEC1-A1B26B0C1029}" dt="2024-05-13T00:53:25.648" v="2147" actId="14100"/>
          <ac:picMkLst>
            <pc:docMk/>
            <pc:sldMk cId="0" sldId="261"/>
            <ac:picMk id="14" creationId="{996DA1DE-AA4E-5CE7-9630-8CDE474906BE}"/>
          </ac:picMkLst>
        </pc:picChg>
      </pc:sldChg>
      <pc:sldChg chg="addSp delSp modSp mod">
        <pc:chgData name="Alok Chakravarthi HS" userId="e0a01e31b3b87a71" providerId="LiveId" clId="{883C20BE-E572-4473-AEC1-A1B26B0C1029}" dt="2024-05-13T02:54:57.351" v="4655" actId="255"/>
        <pc:sldMkLst>
          <pc:docMk/>
          <pc:sldMk cId="0" sldId="262"/>
        </pc:sldMkLst>
        <pc:spChg chg="del mod topLvl">
          <ac:chgData name="Alok Chakravarthi HS" userId="e0a01e31b3b87a71" providerId="LiveId" clId="{883C20BE-E572-4473-AEC1-A1B26B0C1029}" dt="2024-05-13T01:05:18.293" v="2558" actId="21"/>
          <ac:spMkLst>
            <pc:docMk/>
            <pc:sldMk cId="0" sldId="262"/>
            <ac:spMk id="3" creationId="{00000000-0000-0000-0000-000000000000}"/>
          </ac:spMkLst>
        </pc:spChg>
        <pc:spChg chg="mod topLvl">
          <ac:chgData name="Alok Chakravarthi HS" userId="e0a01e31b3b87a71" providerId="LiveId" clId="{883C20BE-E572-4473-AEC1-A1B26B0C1029}" dt="2024-05-13T02:54:57.351" v="4655" actId="255"/>
          <ac:spMkLst>
            <pc:docMk/>
            <pc:sldMk cId="0" sldId="262"/>
            <ac:spMk id="4" creationId="{00000000-0000-0000-0000-000000000000}"/>
          </ac:spMkLst>
        </pc:spChg>
        <pc:spChg chg="del">
          <ac:chgData name="Alok Chakravarthi HS" userId="e0a01e31b3b87a71" providerId="LiveId" clId="{883C20BE-E572-4473-AEC1-A1B26B0C1029}" dt="2024-05-13T01:04:22.042" v="2551" actId="478"/>
          <ac:spMkLst>
            <pc:docMk/>
            <pc:sldMk cId="0" sldId="262"/>
            <ac:spMk id="5" creationId="{00000000-0000-0000-0000-000000000000}"/>
          </ac:spMkLst>
        </pc:spChg>
        <pc:spChg chg="del">
          <ac:chgData name="Alok Chakravarthi HS" userId="e0a01e31b3b87a71" providerId="LiveId" clId="{883C20BE-E572-4473-AEC1-A1B26B0C1029}" dt="2024-05-13T01:06:53.603" v="2559" actId="478"/>
          <ac:spMkLst>
            <pc:docMk/>
            <pc:sldMk cId="0" sldId="262"/>
            <ac:spMk id="6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54:46.757" v="4652" actId="255"/>
          <ac:spMkLst>
            <pc:docMk/>
            <pc:sldMk cId="0" sldId="262"/>
            <ac:spMk id="7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53:55.382" v="4646" actId="1076"/>
          <ac:spMkLst>
            <pc:docMk/>
            <pc:sldMk cId="0" sldId="262"/>
            <ac:spMk id="8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54:50.670" v="4653" actId="255"/>
          <ac:spMkLst>
            <pc:docMk/>
            <pc:sldMk cId="0" sldId="262"/>
            <ac:spMk id="9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54:02.422" v="4647" actId="1076"/>
          <ac:spMkLst>
            <pc:docMk/>
            <pc:sldMk cId="0" sldId="262"/>
            <ac:spMk id="10" creationId="{00000000-0000-0000-0000-000000000000}"/>
          </ac:spMkLst>
        </pc:spChg>
        <pc:grpChg chg="add del">
          <ac:chgData name="Alok Chakravarthi HS" userId="e0a01e31b3b87a71" providerId="LiveId" clId="{883C20BE-E572-4473-AEC1-A1B26B0C1029}" dt="2024-05-13T01:05:18.293" v="2558" actId="21"/>
          <ac:grpSpMkLst>
            <pc:docMk/>
            <pc:sldMk cId="0" sldId="262"/>
            <ac:grpSpMk id="2" creationId="{00000000-0000-0000-0000-000000000000}"/>
          </ac:grpSpMkLst>
        </pc:grpChg>
        <pc:picChg chg="add mod">
          <ac:chgData name="Alok Chakravarthi HS" userId="e0a01e31b3b87a71" providerId="LiveId" clId="{883C20BE-E572-4473-AEC1-A1B26B0C1029}" dt="2024-05-13T02:54:07.174" v="4649" actId="1076"/>
          <ac:picMkLst>
            <pc:docMk/>
            <pc:sldMk cId="0" sldId="262"/>
            <ac:picMk id="12" creationId="{EF6FA462-0314-FE54-91A2-6399F600670A}"/>
          </ac:picMkLst>
        </pc:picChg>
        <pc:picChg chg="add mod">
          <ac:chgData name="Alok Chakravarthi HS" userId="e0a01e31b3b87a71" providerId="LiveId" clId="{883C20BE-E572-4473-AEC1-A1B26B0C1029}" dt="2024-05-13T02:54:04.317" v="4648" actId="1076"/>
          <ac:picMkLst>
            <pc:docMk/>
            <pc:sldMk cId="0" sldId="262"/>
            <ac:picMk id="14" creationId="{F9B19513-ADB6-AE2B-6CC5-E08D5CD2B700}"/>
          </ac:picMkLst>
        </pc:picChg>
      </pc:sldChg>
      <pc:sldChg chg="addSp delSp modSp mod">
        <pc:chgData name="Alok Chakravarthi HS" userId="e0a01e31b3b87a71" providerId="LiveId" clId="{883C20BE-E572-4473-AEC1-A1B26B0C1029}" dt="2024-05-13T02:53:47.262" v="4645" actId="255"/>
        <pc:sldMkLst>
          <pc:docMk/>
          <pc:sldMk cId="0" sldId="263"/>
        </pc:sldMkLst>
        <pc:spChg chg="del mod topLvl">
          <ac:chgData name="Alok Chakravarthi HS" userId="e0a01e31b3b87a71" providerId="LiveId" clId="{883C20BE-E572-4473-AEC1-A1B26B0C1029}" dt="2024-05-13T01:17:35.151" v="2858" actId="478"/>
          <ac:spMkLst>
            <pc:docMk/>
            <pc:sldMk cId="0" sldId="263"/>
            <ac:spMk id="3" creationId="{00000000-0000-0000-0000-000000000000}"/>
          </ac:spMkLst>
        </pc:spChg>
        <pc:spChg chg="mod topLvl">
          <ac:chgData name="Alok Chakravarthi HS" userId="e0a01e31b3b87a71" providerId="LiveId" clId="{883C20BE-E572-4473-AEC1-A1B26B0C1029}" dt="2024-05-13T02:53:23.390" v="4642" actId="1076"/>
          <ac:spMkLst>
            <pc:docMk/>
            <pc:sldMk cId="0" sldId="263"/>
            <ac:spMk id="4" creationId="{00000000-0000-0000-0000-000000000000}"/>
          </ac:spMkLst>
        </pc:spChg>
        <pc:spChg chg="add del">
          <ac:chgData name="Alok Chakravarthi HS" userId="e0a01e31b3b87a71" providerId="LiveId" clId="{883C20BE-E572-4473-AEC1-A1B26B0C1029}" dt="2024-05-13T01:17:14.880" v="2851" actId="478"/>
          <ac:spMkLst>
            <pc:docMk/>
            <pc:sldMk cId="0" sldId="263"/>
            <ac:spMk id="5" creationId="{00000000-0000-0000-0000-000000000000}"/>
          </ac:spMkLst>
        </pc:spChg>
        <pc:spChg chg="del">
          <ac:chgData name="Alok Chakravarthi HS" userId="e0a01e31b3b87a71" providerId="LiveId" clId="{883C20BE-E572-4473-AEC1-A1B26B0C1029}" dt="2024-05-13T01:22:23.311" v="3010" actId="478"/>
          <ac:spMkLst>
            <pc:docMk/>
            <pc:sldMk cId="0" sldId="263"/>
            <ac:spMk id="6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53:47.262" v="4645" actId="255"/>
          <ac:spMkLst>
            <pc:docMk/>
            <pc:sldMk cId="0" sldId="263"/>
            <ac:spMk id="7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53:42.079" v="4644" actId="255"/>
          <ac:spMkLst>
            <pc:docMk/>
            <pc:sldMk cId="0" sldId="263"/>
            <ac:spMk id="8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52:59.174" v="4637" actId="1076"/>
          <ac:spMkLst>
            <pc:docMk/>
            <pc:sldMk cId="0" sldId="263"/>
            <ac:spMk id="9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52:54.470" v="4636" actId="1076"/>
          <ac:spMkLst>
            <pc:docMk/>
            <pc:sldMk cId="0" sldId="263"/>
            <ac:spMk id="10" creationId="{00000000-0000-0000-0000-000000000000}"/>
          </ac:spMkLst>
        </pc:spChg>
        <pc:grpChg chg="del mod">
          <ac:chgData name="Alok Chakravarthi HS" userId="e0a01e31b3b87a71" providerId="LiveId" clId="{883C20BE-E572-4473-AEC1-A1B26B0C1029}" dt="2024-05-13T01:17:35.151" v="2858" actId="478"/>
          <ac:grpSpMkLst>
            <pc:docMk/>
            <pc:sldMk cId="0" sldId="263"/>
            <ac:grpSpMk id="2" creationId="{00000000-0000-0000-0000-000000000000}"/>
          </ac:grpSpMkLst>
        </pc:grpChg>
        <pc:picChg chg="add mod">
          <ac:chgData name="Alok Chakravarthi HS" userId="e0a01e31b3b87a71" providerId="LiveId" clId="{883C20BE-E572-4473-AEC1-A1B26B0C1029}" dt="2024-05-13T02:53:05.271" v="4639" actId="1076"/>
          <ac:picMkLst>
            <pc:docMk/>
            <pc:sldMk cId="0" sldId="263"/>
            <ac:picMk id="12" creationId="{09AE35B6-EE67-2F9A-5CF5-4C4EC9087127}"/>
          </ac:picMkLst>
        </pc:picChg>
        <pc:picChg chg="add mod">
          <ac:chgData name="Alok Chakravarthi HS" userId="e0a01e31b3b87a71" providerId="LiveId" clId="{883C20BE-E572-4473-AEC1-A1B26B0C1029}" dt="2024-05-13T02:53:02.327" v="4638" actId="1076"/>
          <ac:picMkLst>
            <pc:docMk/>
            <pc:sldMk cId="0" sldId="263"/>
            <ac:picMk id="14" creationId="{9C08A23F-14AC-ABA1-448B-C71C15275E9B}"/>
          </ac:picMkLst>
        </pc:picChg>
      </pc:sldChg>
      <pc:sldChg chg="addSp delSp modSp mod">
        <pc:chgData name="Alok Chakravarthi HS" userId="e0a01e31b3b87a71" providerId="LiveId" clId="{883C20BE-E572-4473-AEC1-A1B26B0C1029}" dt="2024-05-13T02:53:31.887" v="4643" actId="255"/>
        <pc:sldMkLst>
          <pc:docMk/>
          <pc:sldMk cId="0" sldId="264"/>
        </pc:sldMkLst>
        <pc:spChg chg="del mod topLvl">
          <ac:chgData name="Alok Chakravarthi HS" userId="e0a01e31b3b87a71" providerId="LiveId" clId="{883C20BE-E572-4473-AEC1-A1B26B0C1029}" dt="2024-05-13T01:26:34.280" v="3163" actId="478"/>
          <ac:spMkLst>
            <pc:docMk/>
            <pc:sldMk cId="0" sldId="264"/>
            <ac:spMk id="3" creationId="{00000000-0000-0000-0000-000000000000}"/>
          </ac:spMkLst>
        </pc:spChg>
        <pc:spChg chg="mod topLvl">
          <ac:chgData name="Alok Chakravarthi HS" userId="e0a01e31b3b87a71" providerId="LiveId" clId="{883C20BE-E572-4473-AEC1-A1B26B0C1029}" dt="2024-05-13T02:52:35.999" v="4634" actId="1076"/>
          <ac:spMkLst>
            <pc:docMk/>
            <pc:sldMk cId="0" sldId="264"/>
            <ac:spMk id="4" creationId="{00000000-0000-0000-0000-000000000000}"/>
          </ac:spMkLst>
        </pc:spChg>
        <pc:spChg chg="del">
          <ac:chgData name="Alok Chakravarthi HS" userId="e0a01e31b3b87a71" providerId="LiveId" clId="{883C20BE-E572-4473-AEC1-A1B26B0C1029}" dt="2024-05-13T01:26:10.028" v="3155" actId="478"/>
          <ac:spMkLst>
            <pc:docMk/>
            <pc:sldMk cId="0" sldId="264"/>
            <ac:spMk id="8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53:31.887" v="4643" actId="255"/>
          <ac:spMkLst>
            <pc:docMk/>
            <pc:sldMk cId="0" sldId="264"/>
            <ac:spMk id="9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52:09.774" v="4630" actId="1076"/>
          <ac:spMkLst>
            <pc:docMk/>
            <pc:sldMk cId="0" sldId="264"/>
            <ac:spMk id="13" creationId="{00000000-0000-0000-0000-000000000000}"/>
          </ac:spMkLst>
        </pc:spChg>
        <pc:grpChg chg="del">
          <ac:chgData name="Alok Chakravarthi HS" userId="e0a01e31b3b87a71" providerId="LiveId" clId="{883C20BE-E572-4473-AEC1-A1B26B0C1029}" dt="2024-05-13T01:26:34.280" v="3163" actId="478"/>
          <ac:grpSpMkLst>
            <pc:docMk/>
            <pc:sldMk cId="0" sldId="264"/>
            <ac:grpSpMk id="2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4:12.643" v="103" actId="21"/>
          <ac:grpSpMkLst>
            <pc:docMk/>
            <pc:sldMk cId="0" sldId="264"/>
            <ac:grpSpMk id="5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4:10.664" v="102" actId="21"/>
          <ac:grpSpMkLst>
            <pc:docMk/>
            <pc:sldMk cId="0" sldId="264"/>
            <ac:grpSpMk id="10" creationId="{00000000-0000-0000-0000-000000000000}"/>
          </ac:grpSpMkLst>
        </pc:grpChg>
        <pc:picChg chg="add mod">
          <ac:chgData name="Alok Chakravarthi HS" userId="e0a01e31b3b87a71" providerId="LiveId" clId="{883C20BE-E572-4473-AEC1-A1B26B0C1029}" dt="2024-05-13T02:52:11.871" v="4631" actId="1076"/>
          <ac:picMkLst>
            <pc:docMk/>
            <pc:sldMk cId="0" sldId="264"/>
            <ac:picMk id="6" creationId="{7274DD2A-6EE9-4BF1-B2B9-CFEA6FCD5A88}"/>
          </ac:picMkLst>
        </pc:picChg>
      </pc:sldChg>
      <pc:sldChg chg="addSp delSp modSp mod">
        <pc:chgData name="Alok Chakravarthi HS" userId="e0a01e31b3b87a71" providerId="LiveId" clId="{883C20BE-E572-4473-AEC1-A1B26B0C1029}" dt="2024-05-13T02:51:41.096" v="4628" actId="255"/>
        <pc:sldMkLst>
          <pc:docMk/>
          <pc:sldMk cId="0" sldId="265"/>
        </pc:sldMkLst>
        <pc:spChg chg="del mod topLvl">
          <ac:chgData name="Alok Chakravarthi HS" userId="e0a01e31b3b87a71" providerId="LiveId" clId="{883C20BE-E572-4473-AEC1-A1B26B0C1029}" dt="2024-05-13T01:37:17.835" v="3343" actId="478"/>
          <ac:spMkLst>
            <pc:docMk/>
            <pc:sldMk cId="0" sldId="265"/>
            <ac:spMk id="3" creationId="{00000000-0000-0000-0000-000000000000}"/>
          </ac:spMkLst>
        </pc:spChg>
        <pc:spChg chg="mod topLvl">
          <ac:chgData name="Alok Chakravarthi HS" userId="e0a01e31b3b87a71" providerId="LiveId" clId="{883C20BE-E572-4473-AEC1-A1B26B0C1029}" dt="2024-05-13T02:50:11.231" v="4617" actId="14100"/>
          <ac:spMkLst>
            <pc:docMk/>
            <pc:sldMk cId="0" sldId="265"/>
            <ac:spMk id="4" creationId="{00000000-0000-0000-0000-000000000000}"/>
          </ac:spMkLst>
        </pc:spChg>
        <pc:spChg chg="add mod">
          <ac:chgData name="Alok Chakravarthi HS" userId="e0a01e31b3b87a71" providerId="LiveId" clId="{883C20BE-E572-4473-AEC1-A1B26B0C1029}" dt="2024-05-13T02:51:41.096" v="4628" actId="255"/>
          <ac:spMkLst>
            <pc:docMk/>
            <pc:sldMk cId="0" sldId="265"/>
            <ac:spMk id="7" creationId="{BE700340-55CB-D7AE-8D2A-B1A69A7311B7}"/>
          </ac:spMkLst>
        </pc:spChg>
        <pc:spChg chg="del">
          <ac:chgData name="Alok Chakravarthi HS" userId="e0a01e31b3b87a71" providerId="LiveId" clId="{883C20BE-E572-4473-AEC1-A1B26B0C1029}" dt="2024-05-13T01:38:09.164" v="3380" actId="478"/>
          <ac:spMkLst>
            <pc:docMk/>
            <pc:sldMk cId="0" sldId="265"/>
            <ac:spMk id="8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51:29.889" v="4627" actId="255"/>
          <ac:spMkLst>
            <pc:docMk/>
            <pc:sldMk cId="0" sldId="265"/>
            <ac:spMk id="9" creationId="{00000000-0000-0000-0000-000000000000}"/>
          </ac:spMkLst>
        </pc:spChg>
        <pc:spChg chg="del">
          <ac:chgData name="Alok Chakravarthi HS" userId="e0a01e31b3b87a71" providerId="LiveId" clId="{883C20BE-E572-4473-AEC1-A1B26B0C1029}" dt="2024-05-12T20:24:22.149" v="106" actId="21"/>
          <ac:spMkLst>
            <pc:docMk/>
            <pc:sldMk cId="0" sldId="265"/>
            <ac:spMk id="13" creationId="{00000000-0000-0000-0000-000000000000}"/>
          </ac:spMkLst>
        </pc:spChg>
        <pc:grpChg chg="del">
          <ac:chgData name="Alok Chakravarthi HS" userId="e0a01e31b3b87a71" providerId="LiveId" clId="{883C20BE-E572-4473-AEC1-A1B26B0C1029}" dt="2024-05-13T01:37:17.835" v="3343" actId="478"/>
          <ac:grpSpMkLst>
            <pc:docMk/>
            <pc:sldMk cId="0" sldId="265"/>
            <ac:grpSpMk id="2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4:24.117" v="107" actId="21"/>
          <ac:grpSpMkLst>
            <pc:docMk/>
            <pc:sldMk cId="0" sldId="265"/>
            <ac:grpSpMk id="5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4:18.452" v="104" actId="21"/>
          <ac:grpSpMkLst>
            <pc:docMk/>
            <pc:sldMk cId="0" sldId="265"/>
            <ac:grpSpMk id="10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4:20.158" v="105" actId="21"/>
          <ac:grpSpMkLst>
            <pc:docMk/>
            <pc:sldMk cId="0" sldId="265"/>
            <ac:grpSpMk id="14" creationId="{00000000-0000-0000-0000-000000000000}"/>
          </ac:grpSpMkLst>
        </pc:grpChg>
        <pc:picChg chg="add mod">
          <ac:chgData name="Alok Chakravarthi HS" userId="e0a01e31b3b87a71" providerId="LiveId" clId="{883C20BE-E572-4473-AEC1-A1B26B0C1029}" dt="2024-05-13T01:49:33.707" v="3953" actId="1076"/>
          <ac:picMkLst>
            <pc:docMk/>
            <pc:sldMk cId="0" sldId="265"/>
            <ac:picMk id="6" creationId="{C51C8289-D0B8-3379-5007-677C4F990376}"/>
          </ac:picMkLst>
        </pc:picChg>
      </pc:sldChg>
      <pc:sldChg chg="delSp del mod">
        <pc:chgData name="Alok Chakravarthi HS" userId="e0a01e31b3b87a71" providerId="LiveId" clId="{883C20BE-E572-4473-AEC1-A1B26B0C1029}" dt="2024-05-13T02:16:37.039" v="4213" actId="2696"/>
        <pc:sldMkLst>
          <pc:docMk/>
          <pc:sldMk cId="0" sldId="266"/>
        </pc:sldMkLst>
        <pc:grpChg chg="del">
          <ac:chgData name="Alok Chakravarthi HS" userId="e0a01e31b3b87a71" providerId="LiveId" clId="{883C20BE-E572-4473-AEC1-A1B26B0C1029}" dt="2024-05-12T20:24:31.220" v="109" actId="21"/>
          <ac:grpSpMkLst>
            <pc:docMk/>
            <pc:sldMk cId="0" sldId="266"/>
            <ac:grpSpMk id="5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4:29.101" v="108" actId="21"/>
          <ac:grpSpMkLst>
            <pc:docMk/>
            <pc:sldMk cId="0" sldId="266"/>
            <ac:grpSpMk id="8" creationId="{00000000-0000-0000-0000-000000000000}"/>
          </ac:grpSpMkLst>
        </pc:grpChg>
      </pc:sldChg>
      <pc:sldChg chg="delSp del mod">
        <pc:chgData name="Alok Chakravarthi HS" userId="e0a01e31b3b87a71" providerId="LiveId" clId="{883C20BE-E572-4473-AEC1-A1B26B0C1029}" dt="2024-05-13T02:16:34.360" v="4212" actId="2696"/>
        <pc:sldMkLst>
          <pc:docMk/>
          <pc:sldMk cId="0" sldId="267"/>
        </pc:sldMkLst>
        <pc:grpChg chg="del">
          <ac:chgData name="Alok Chakravarthi HS" userId="e0a01e31b3b87a71" providerId="LiveId" clId="{883C20BE-E572-4473-AEC1-A1B26B0C1029}" dt="2024-05-12T20:24:36.190" v="110" actId="21"/>
          <ac:grpSpMkLst>
            <pc:docMk/>
            <pc:sldMk cId="0" sldId="267"/>
            <ac:grpSpMk id="5" creationId="{00000000-0000-0000-0000-000000000000}"/>
          </ac:grpSpMkLst>
        </pc:grpChg>
      </pc:sldChg>
      <pc:sldChg chg="delSp del mod">
        <pc:chgData name="Alok Chakravarthi HS" userId="e0a01e31b3b87a71" providerId="LiveId" clId="{883C20BE-E572-4473-AEC1-A1B26B0C1029}" dt="2024-05-13T02:16:31.756" v="4211" actId="2696"/>
        <pc:sldMkLst>
          <pc:docMk/>
          <pc:sldMk cId="0" sldId="268"/>
        </pc:sldMkLst>
        <pc:spChg chg="del">
          <ac:chgData name="Alok Chakravarthi HS" userId="e0a01e31b3b87a71" providerId="LiveId" clId="{883C20BE-E572-4473-AEC1-A1B26B0C1029}" dt="2024-05-12T20:24:49.113" v="115" actId="21"/>
          <ac:spMkLst>
            <pc:docMk/>
            <pc:sldMk cId="0" sldId="268"/>
            <ac:spMk id="11" creationId="{00000000-0000-0000-0000-000000000000}"/>
          </ac:spMkLst>
        </pc:spChg>
        <pc:spChg chg="del">
          <ac:chgData name="Alok Chakravarthi HS" userId="e0a01e31b3b87a71" providerId="LiveId" clId="{883C20BE-E572-4473-AEC1-A1B26B0C1029}" dt="2024-05-12T20:24:57.924" v="118" actId="21"/>
          <ac:spMkLst>
            <pc:docMk/>
            <pc:sldMk cId="0" sldId="268"/>
            <ac:spMk id="21" creationId="{00000000-0000-0000-0000-000000000000}"/>
          </ac:spMkLst>
        </pc:spChg>
        <pc:grpChg chg="del">
          <ac:chgData name="Alok Chakravarthi HS" userId="e0a01e31b3b87a71" providerId="LiveId" clId="{883C20BE-E572-4473-AEC1-A1B26B0C1029}" dt="2024-05-12T20:24:53.140" v="116" actId="21"/>
          <ac:grpSpMkLst>
            <pc:docMk/>
            <pc:sldMk cId="0" sldId="268"/>
            <ac:grpSpMk id="2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4:46.700" v="114" actId="21"/>
          <ac:grpSpMkLst>
            <pc:docMk/>
            <pc:sldMk cId="0" sldId="268"/>
            <ac:grpSpMk id="5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4:55.119" v="117" actId="21"/>
          <ac:grpSpMkLst>
            <pc:docMk/>
            <pc:sldMk cId="0" sldId="268"/>
            <ac:grpSpMk id="8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4:40.625" v="111" actId="21"/>
          <ac:grpSpMkLst>
            <pc:docMk/>
            <pc:sldMk cId="0" sldId="268"/>
            <ac:grpSpMk id="12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4:44.437" v="113" actId="21"/>
          <ac:grpSpMkLst>
            <pc:docMk/>
            <pc:sldMk cId="0" sldId="268"/>
            <ac:grpSpMk id="15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4:42.406" v="112" actId="21"/>
          <ac:grpSpMkLst>
            <pc:docMk/>
            <pc:sldMk cId="0" sldId="268"/>
            <ac:grpSpMk id="18" creationId="{00000000-0000-0000-0000-000000000000}"/>
          </ac:grpSpMkLst>
        </pc:grpChg>
      </pc:sldChg>
      <pc:sldChg chg="delSp del mod">
        <pc:chgData name="Alok Chakravarthi HS" userId="e0a01e31b3b87a71" providerId="LiveId" clId="{883C20BE-E572-4473-AEC1-A1B26B0C1029}" dt="2024-05-13T02:16:28.600" v="4210" actId="2696"/>
        <pc:sldMkLst>
          <pc:docMk/>
          <pc:sldMk cId="0" sldId="269"/>
        </pc:sldMkLst>
        <pc:grpChg chg="del">
          <ac:chgData name="Alok Chakravarthi HS" userId="e0a01e31b3b87a71" providerId="LiveId" clId="{883C20BE-E572-4473-AEC1-A1B26B0C1029}" dt="2024-05-12T20:25:04.083" v="120" actId="21"/>
          <ac:grpSpMkLst>
            <pc:docMk/>
            <pc:sldMk cId="0" sldId="269"/>
            <ac:grpSpMk id="5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5:02.173" v="119" actId="21"/>
          <ac:grpSpMkLst>
            <pc:docMk/>
            <pc:sldMk cId="0" sldId="269"/>
            <ac:grpSpMk id="10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5:06.124" v="121" actId="21"/>
          <ac:grpSpMkLst>
            <pc:docMk/>
            <pc:sldMk cId="0" sldId="269"/>
            <ac:grpSpMk id="13" creationId="{00000000-0000-0000-0000-000000000000}"/>
          </ac:grpSpMkLst>
        </pc:grpChg>
      </pc:sldChg>
      <pc:sldChg chg="delSp modSp mod">
        <pc:chgData name="Alok Chakravarthi HS" userId="e0a01e31b3b87a71" providerId="LiveId" clId="{883C20BE-E572-4473-AEC1-A1B26B0C1029}" dt="2024-05-13T02:50:57.788" v="4624" actId="113"/>
        <pc:sldMkLst>
          <pc:docMk/>
          <pc:sldMk cId="0" sldId="270"/>
        </pc:sldMkLst>
        <pc:spChg chg="mod">
          <ac:chgData name="Alok Chakravarthi HS" userId="e0a01e31b3b87a71" providerId="LiveId" clId="{883C20BE-E572-4473-AEC1-A1B26B0C1029}" dt="2024-05-13T02:50:21.190" v="4619" actId="255"/>
          <ac:spMkLst>
            <pc:docMk/>
            <pc:sldMk cId="0" sldId="270"/>
            <ac:spMk id="7" creationId="{00000000-0000-0000-0000-000000000000}"/>
          </ac:spMkLst>
        </pc:spChg>
        <pc:spChg chg="mod">
          <ac:chgData name="Alok Chakravarthi HS" userId="e0a01e31b3b87a71" providerId="LiveId" clId="{883C20BE-E572-4473-AEC1-A1B26B0C1029}" dt="2024-05-13T02:50:57.788" v="4624" actId="113"/>
          <ac:spMkLst>
            <pc:docMk/>
            <pc:sldMk cId="0" sldId="270"/>
            <ac:spMk id="8" creationId="{00000000-0000-0000-0000-000000000000}"/>
          </ac:spMkLst>
        </pc:spChg>
        <pc:grpChg chg="mod">
          <ac:chgData name="Alok Chakravarthi HS" userId="e0a01e31b3b87a71" providerId="LiveId" clId="{883C20BE-E572-4473-AEC1-A1B26B0C1029}" dt="2024-05-13T01:59:23.668" v="4016" actId="1076"/>
          <ac:grpSpMkLst>
            <pc:docMk/>
            <pc:sldMk cId="0" sldId="270"/>
            <ac:grpSpMk id="2" creationId="{00000000-0000-0000-0000-000000000000}"/>
          </ac:grpSpMkLst>
        </pc:grpChg>
        <pc:grpChg chg="del mod">
          <ac:chgData name="Alok Chakravarthi HS" userId="e0a01e31b3b87a71" providerId="LiveId" clId="{883C20BE-E572-4473-AEC1-A1B26B0C1029}" dt="2024-05-13T01:59:08.084" v="4013" actId="21"/>
          <ac:grpSpMkLst>
            <pc:docMk/>
            <pc:sldMk cId="0" sldId="270"/>
            <ac:grpSpMk id="4" creationId="{00000000-0000-0000-0000-000000000000}"/>
          </ac:grpSpMkLst>
        </pc:grpChg>
      </pc:sldChg>
      <pc:sldChg chg="addSp delSp modSp mod">
        <pc:chgData name="Alok Chakravarthi HS" userId="e0a01e31b3b87a71" providerId="LiveId" clId="{883C20BE-E572-4473-AEC1-A1B26B0C1029}" dt="2024-05-13T02:51:06.804" v="4625" actId="20577"/>
        <pc:sldMkLst>
          <pc:docMk/>
          <pc:sldMk cId="0" sldId="271"/>
        </pc:sldMkLst>
        <pc:spChg chg="del mod topLvl">
          <ac:chgData name="Alok Chakravarthi HS" userId="e0a01e31b3b87a71" providerId="LiveId" clId="{883C20BE-E572-4473-AEC1-A1B26B0C1029}" dt="2024-05-13T02:05:25.809" v="4142" actId="21"/>
          <ac:spMkLst>
            <pc:docMk/>
            <pc:sldMk cId="0" sldId="271"/>
            <ac:spMk id="9" creationId="{00000000-0000-0000-0000-000000000000}"/>
          </ac:spMkLst>
        </pc:spChg>
        <pc:spChg chg="mod topLvl">
          <ac:chgData name="Alok Chakravarthi HS" userId="e0a01e31b3b87a71" providerId="LiveId" clId="{883C20BE-E572-4473-AEC1-A1B26B0C1029}" dt="2024-05-13T02:50:29.431" v="4620" actId="255"/>
          <ac:spMkLst>
            <pc:docMk/>
            <pc:sldMk cId="0" sldId="271"/>
            <ac:spMk id="10" creationId="{00000000-0000-0000-0000-000000000000}"/>
          </ac:spMkLst>
        </pc:spChg>
        <pc:spChg chg="add mod">
          <ac:chgData name="Alok Chakravarthi HS" userId="e0a01e31b3b87a71" providerId="LiveId" clId="{883C20BE-E572-4473-AEC1-A1B26B0C1029}" dt="2024-05-13T02:51:06.804" v="4625" actId="20577"/>
          <ac:spMkLst>
            <pc:docMk/>
            <pc:sldMk cId="0" sldId="271"/>
            <ac:spMk id="14" creationId="{C0FE5D9F-3C51-D487-8A9E-D3F1BFE1DF5F}"/>
          </ac:spMkLst>
        </pc:spChg>
        <pc:spChg chg="del">
          <ac:chgData name="Alok Chakravarthi HS" userId="e0a01e31b3b87a71" providerId="LiveId" clId="{883C20BE-E572-4473-AEC1-A1B26B0C1029}" dt="2024-05-12T20:26:31.608" v="238" actId="21"/>
          <ac:spMkLst>
            <pc:docMk/>
            <pc:sldMk cId="0" sldId="271"/>
            <ac:spMk id="20" creationId="{00000000-0000-0000-0000-000000000000}"/>
          </ac:spMkLst>
        </pc:spChg>
        <pc:spChg chg="del">
          <ac:chgData name="Alok Chakravarthi HS" userId="e0a01e31b3b87a71" providerId="LiveId" clId="{883C20BE-E572-4473-AEC1-A1B26B0C1029}" dt="2024-05-13T02:05:38.779" v="4144" actId="478"/>
          <ac:spMkLst>
            <pc:docMk/>
            <pc:sldMk cId="0" sldId="271"/>
            <ac:spMk id="21" creationId="{00000000-0000-0000-0000-000000000000}"/>
          </ac:spMkLst>
        </pc:spChg>
        <pc:spChg chg="del">
          <ac:chgData name="Alok Chakravarthi HS" userId="e0a01e31b3b87a71" providerId="LiveId" clId="{883C20BE-E572-4473-AEC1-A1B26B0C1029}" dt="2024-05-13T02:05:38.779" v="4144" actId="478"/>
          <ac:spMkLst>
            <pc:docMk/>
            <pc:sldMk cId="0" sldId="271"/>
            <ac:spMk id="22" creationId="{00000000-0000-0000-0000-000000000000}"/>
          </ac:spMkLst>
        </pc:spChg>
        <pc:spChg chg="del">
          <ac:chgData name="Alok Chakravarthi HS" userId="e0a01e31b3b87a71" providerId="LiveId" clId="{883C20BE-E572-4473-AEC1-A1B26B0C1029}" dt="2024-05-12T20:26:34.044" v="239" actId="21"/>
          <ac:spMkLst>
            <pc:docMk/>
            <pc:sldMk cId="0" sldId="271"/>
            <ac:spMk id="23" creationId="{00000000-0000-0000-0000-000000000000}"/>
          </ac:spMkLst>
        </pc:spChg>
        <pc:spChg chg="del">
          <ac:chgData name="Alok Chakravarthi HS" userId="e0a01e31b3b87a71" providerId="LiveId" clId="{883C20BE-E572-4473-AEC1-A1B26B0C1029}" dt="2024-05-13T02:05:38.779" v="4144" actId="478"/>
          <ac:spMkLst>
            <pc:docMk/>
            <pc:sldMk cId="0" sldId="271"/>
            <ac:spMk id="24" creationId="{00000000-0000-0000-0000-000000000000}"/>
          </ac:spMkLst>
        </pc:spChg>
        <pc:spChg chg="del mod">
          <ac:chgData name="Alok Chakravarthi HS" userId="e0a01e31b3b87a71" providerId="LiveId" clId="{883C20BE-E572-4473-AEC1-A1B26B0C1029}" dt="2024-05-13T02:16:02.513" v="4206" actId="21"/>
          <ac:spMkLst>
            <pc:docMk/>
            <pc:sldMk cId="0" sldId="271"/>
            <ac:spMk id="25" creationId="{00000000-0000-0000-0000-000000000000}"/>
          </ac:spMkLst>
        </pc:spChg>
        <pc:spChg chg="del">
          <ac:chgData name="Alok Chakravarthi HS" userId="e0a01e31b3b87a71" providerId="LiveId" clId="{883C20BE-E572-4473-AEC1-A1B26B0C1029}" dt="2024-05-13T02:05:38.779" v="4144" actId="478"/>
          <ac:spMkLst>
            <pc:docMk/>
            <pc:sldMk cId="0" sldId="271"/>
            <ac:spMk id="29" creationId="{00000000-0000-0000-0000-000000000000}"/>
          </ac:spMkLst>
        </pc:spChg>
        <pc:grpChg chg="del">
          <ac:chgData name="Alok Chakravarthi HS" userId="e0a01e31b3b87a71" providerId="LiveId" clId="{883C20BE-E572-4473-AEC1-A1B26B0C1029}" dt="2024-05-13T02:05:48.996" v="4148" actId="21"/>
          <ac:grpSpMkLst>
            <pc:docMk/>
            <pc:sldMk cId="0" sldId="271"/>
            <ac:grpSpMk id="2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3T02:05:47.338" v="4147" actId="21"/>
          <ac:grpSpMkLst>
            <pc:docMk/>
            <pc:sldMk cId="0" sldId="271"/>
            <ac:grpSpMk id="5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3T02:05:25.809" v="4142" actId="21"/>
          <ac:grpSpMkLst>
            <pc:docMk/>
            <pc:sldMk cId="0" sldId="271"/>
            <ac:grpSpMk id="8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3T02:05:42.064" v="4145" actId="21"/>
          <ac:grpSpMkLst>
            <pc:docMk/>
            <pc:sldMk cId="0" sldId="271"/>
            <ac:grpSpMk id="11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6:30.045" v="237" actId="21"/>
          <ac:grpSpMkLst>
            <pc:docMk/>
            <pc:sldMk cId="0" sldId="271"/>
            <ac:grpSpMk id="14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6:27.799" v="236" actId="21"/>
          <ac:grpSpMkLst>
            <pc:docMk/>
            <pc:sldMk cId="0" sldId="271"/>
            <ac:grpSpMk id="17" creationId="{00000000-0000-0000-0000-000000000000}"/>
          </ac:grpSpMkLst>
        </pc:grpChg>
        <pc:grpChg chg="add del">
          <ac:chgData name="Alok Chakravarthi HS" userId="e0a01e31b3b87a71" providerId="LiveId" clId="{883C20BE-E572-4473-AEC1-A1B26B0C1029}" dt="2024-05-13T02:05:45.761" v="4146" actId="21"/>
          <ac:grpSpMkLst>
            <pc:docMk/>
            <pc:sldMk cId="0" sldId="271"/>
            <ac:grpSpMk id="26" creationId="{00000000-0000-0000-0000-000000000000}"/>
          </ac:grpSpMkLst>
        </pc:grpChg>
      </pc:sldChg>
      <pc:sldChg chg="delSp modSp mod">
        <pc:chgData name="Alok Chakravarthi HS" userId="e0a01e31b3b87a71" providerId="LiveId" clId="{883C20BE-E572-4473-AEC1-A1B26B0C1029}" dt="2024-05-13T02:48:37.711" v="4604" actId="2711"/>
        <pc:sldMkLst>
          <pc:docMk/>
          <pc:sldMk cId="0" sldId="272"/>
        </pc:sldMkLst>
        <pc:spChg chg="mod">
          <ac:chgData name="Alok Chakravarthi HS" userId="e0a01e31b3b87a71" providerId="LiveId" clId="{883C20BE-E572-4473-AEC1-A1B26B0C1029}" dt="2024-05-13T02:48:37.711" v="4604" actId="2711"/>
          <ac:spMkLst>
            <pc:docMk/>
            <pc:sldMk cId="0" sldId="272"/>
            <ac:spMk id="20" creationId="{00000000-0000-0000-0000-000000000000}"/>
          </ac:spMkLst>
        </pc:spChg>
        <pc:grpChg chg="del">
          <ac:chgData name="Alok Chakravarthi HS" userId="e0a01e31b3b87a71" providerId="LiveId" clId="{883C20BE-E572-4473-AEC1-A1B26B0C1029}" dt="2024-05-12T20:27:02.225" v="246" actId="21"/>
          <ac:grpSpMkLst>
            <pc:docMk/>
            <pc:sldMk cId="0" sldId="272"/>
            <ac:grpSpMk id="2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6:54.480" v="243" actId="21"/>
          <ac:grpSpMkLst>
            <pc:docMk/>
            <pc:sldMk cId="0" sldId="272"/>
            <ac:grpSpMk id="8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6:58.429" v="244" actId="21"/>
          <ac:grpSpMkLst>
            <pc:docMk/>
            <pc:sldMk cId="0" sldId="272"/>
            <ac:grpSpMk id="11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6:52.132" v="242" actId="21"/>
          <ac:grpSpMkLst>
            <pc:docMk/>
            <pc:sldMk cId="0" sldId="272"/>
            <ac:grpSpMk id="14" creationId="{00000000-0000-0000-0000-000000000000}"/>
          </ac:grpSpMkLst>
        </pc:grpChg>
        <pc:grpChg chg="del">
          <ac:chgData name="Alok Chakravarthi HS" userId="e0a01e31b3b87a71" providerId="LiveId" clId="{883C20BE-E572-4473-AEC1-A1B26B0C1029}" dt="2024-05-12T20:27:00.709" v="245" actId="21"/>
          <ac:grpSpMkLst>
            <pc:docMk/>
            <pc:sldMk cId="0" sldId="272"/>
            <ac:grpSpMk id="17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2534" y="6933283"/>
            <a:ext cx="8312005" cy="512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59"/>
              </a:lnSpc>
            </a:pPr>
            <a:r>
              <a:rPr lang="en-US" sz="2970" dirty="0">
                <a:solidFill>
                  <a:srgbClr val="000000"/>
                </a:solidFill>
              </a:rPr>
              <a:t>Presented by: Alok Chakravarthi HS</a:t>
            </a: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758083" y="1415337"/>
            <a:ext cx="6304927" cy="630492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655320" y="655320"/>
              <a:ext cx="5039360" cy="5039360"/>
            </a:xfrm>
            <a:custGeom>
              <a:avLst/>
              <a:gdLst/>
              <a:ahLst/>
              <a:cxnLst/>
              <a:rect l="l" t="t" r="r" b="b"/>
              <a:pathLst>
                <a:path w="5039360" h="5039360">
                  <a:moveTo>
                    <a:pt x="2519680" y="0"/>
                  </a:moveTo>
                  <a:cubicBezTo>
                    <a:pt x="1127760" y="0"/>
                    <a:pt x="0" y="1127760"/>
                    <a:pt x="0" y="2519680"/>
                  </a:cubicBezTo>
                  <a:cubicBezTo>
                    <a:pt x="0" y="3911600"/>
                    <a:pt x="1127760" y="5039360"/>
                    <a:pt x="2519680" y="5039360"/>
                  </a:cubicBezTo>
                  <a:cubicBezTo>
                    <a:pt x="3911600" y="5039360"/>
                    <a:pt x="5039360" y="3911600"/>
                    <a:pt x="5039360" y="2519680"/>
                  </a:cubicBezTo>
                  <a:cubicBezTo>
                    <a:pt x="5039360" y="1127760"/>
                    <a:pt x="3911600" y="0"/>
                    <a:pt x="2519680" y="0"/>
                  </a:cubicBezTo>
                  <a:close/>
                </a:path>
              </a:pathLst>
            </a:custGeom>
            <a:blipFill>
              <a:blip r:embed="rId2"/>
              <a:stretch>
                <a:fillRect l="-24999" r="-25000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-518697" y="8744031"/>
            <a:ext cx="2507456" cy="261595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590"/>
              </a:lnSpc>
              <a:spcBef>
                <a:spcPct val="0"/>
              </a:spcBef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1562534" y="2538976"/>
            <a:ext cx="8406488" cy="2744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18"/>
              </a:lnSpc>
            </a:pPr>
            <a:r>
              <a:rPr lang="en-US" sz="8931" dirty="0">
                <a:solidFill>
                  <a:srgbClr val="2B1511"/>
                </a:solidFill>
              </a:rPr>
              <a:t>CUSTOMER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B1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743200" y="157648"/>
            <a:ext cx="11201400" cy="1452782"/>
          </a:xfrm>
          <a:prstGeom prst="rect">
            <a:avLst/>
          </a:prstGeom>
        </p:spPr>
        <p:txBody>
          <a:bodyPr lIns="215900" tIns="215900" rIns="215900" bIns="215900" rtlCol="0" anchor="ctr"/>
          <a:lstStyle/>
          <a:p>
            <a:pPr marL="0" lvl="0" indent="0" algn="ctr">
              <a:lnSpc>
                <a:spcPts val="5459"/>
              </a:lnSpc>
              <a:spcBef>
                <a:spcPct val="0"/>
              </a:spcBef>
            </a:pPr>
            <a:r>
              <a:rPr lang="en-US" sz="7200" dirty="0">
                <a:solidFill>
                  <a:srgbClr val="2B1511"/>
                </a:solidFill>
              </a:rPr>
              <a:t>5. Actionable Insights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5800" y="2247900"/>
            <a:ext cx="16218794" cy="4267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Use RFM Analysis for getting insights of customer</a:t>
            </a:r>
          </a:p>
          <a:p>
            <a:pPr marL="1338579" lvl="2" indent="-514350">
              <a:lnSpc>
                <a:spcPts val="4759"/>
              </a:lnSpc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</a:rPr>
              <a:t>Recency – We compare by last and latest date of transaction.</a:t>
            </a:r>
          </a:p>
          <a:p>
            <a:pPr marL="1338579" lvl="2" indent="-514350">
              <a:lnSpc>
                <a:spcPts val="4759"/>
              </a:lnSpc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</a:rPr>
              <a:t>Frequency – </a:t>
            </a:r>
            <a:r>
              <a:rPr lang="en-US" sz="3600" dirty="0" err="1">
                <a:solidFill>
                  <a:srgbClr val="000000"/>
                </a:solidFill>
              </a:rPr>
              <a:t>Groupby</a:t>
            </a:r>
            <a:r>
              <a:rPr lang="en-US" sz="3600" dirty="0">
                <a:solidFill>
                  <a:srgbClr val="000000"/>
                </a:solidFill>
              </a:rPr>
              <a:t> Customer ID and transaction.</a:t>
            </a:r>
          </a:p>
          <a:p>
            <a:pPr marL="1338579" lvl="2" indent="-514350">
              <a:lnSpc>
                <a:spcPts val="4759"/>
              </a:lnSpc>
              <a:buFont typeface="+mj-lt"/>
              <a:buAutoNum type="arabicPeriod"/>
            </a:pPr>
            <a:r>
              <a:rPr lang="en-US" sz="3600" dirty="0">
                <a:solidFill>
                  <a:srgbClr val="000000"/>
                </a:solidFill>
              </a:rPr>
              <a:t>Monetary – </a:t>
            </a:r>
            <a:r>
              <a:rPr lang="en-US" sz="3600" dirty="0" err="1">
                <a:solidFill>
                  <a:srgbClr val="000000"/>
                </a:solidFill>
              </a:rPr>
              <a:t>Groupby</a:t>
            </a:r>
            <a:r>
              <a:rPr lang="en-US" sz="3600" dirty="0">
                <a:solidFill>
                  <a:srgbClr val="000000"/>
                </a:solidFill>
              </a:rPr>
              <a:t> Customer ID and </a:t>
            </a:r>
            <a:r>
              <a:rPr lang="en-US" sz="3600" dirty="0" err="1">
                <a:solidFill>
                  <a:srgbClr val="000000"/>
                </a:solidFill>
              </a:rPr>
              <a:t>TotalSpending</a:t>
            </a:r>
            <a:r>
              <a:rPr lang="en-US" sz="3600" dirty="0">
                <a:solidFill>
                  <a:srgbClr val="000000"/>
                </a:solidFill>
              </a:rPr>
              <a:t>.</a:t>
            </a:r>
          </a:p>
          <a:p>
            <a:pPr marL="824229" lvl="1" indent="-4572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Merging all 3 with Customer ID</a:t>
            </a:r>
          </a:p>
          <a:p>
            <a:pPr marL="824229" lvl="1" indent="-4572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Calculating Quartiles and assigning labels.</a:t>
            </a:r>
          </a:p>
          <a:p>
            <a:pPr marL="824229" lvl="1" indent="-4572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Creating </a:t>
            </a:r>
            <a:r>
              <a:rPr lang="en-US" sz="3600" dirty="0" err="1">
                <a:solidFill>
                  <a:srgbClr val="000000"/>
                </a:solidFill>
              </a:rPr>
              <a:t>RFMScore</a:t>
            </a:r>
            <a:r>
              <a:rPr lang="en-US" sz="3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C8289-D0B8-3379-5007-677C4F990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368" y="6819900"/>
            <a:ext cx="13195258" cy="3094925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BE700340-55CB-D7AE-8D2A-B1A69A7311B7}"/>
              </a:ext>
            </a:extLst>
          </p:cNvPr>
          <p:cNvSpPr txBox="1"/>
          <p:nvPr/>
        </p:nvSpPr>
        <p:spPr>
          <a:xfrm>
            <a:off x="1066800" y="1466037"/>
            <a:ext cx="6934200" cy="633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7"/>
              </a:lnSpc>
            </a:pPr>
            <a:r>
              <a:rPr lang="en-US" sz="4800" dirty="0">
                <a:solidFill>
                  <a:srgbClr val="A44F30"/>
                </a:solidFill>
              </a:rPr>
              <a:t>RFM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725400" y="2418438"/>
            <a:ext cx="4277913" cy="6138159"/>
            <a:chOff x="0" y="0"/>
            <a:chExt cx="7532684" cy="10063812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5493" b="5493"/>
            <a:stretch>
              <a:fillRect/>
            </a:stretch>
          </p:blipFill>
          <p:spPr>
            <a:xfrm>
              <a:off x="0" y="0"/>
              <a:ext cx="7532684" cy="10063812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5823407" y="955233"/>
            <a:ext cx="4954073" cy="88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7200" dirty="0">
                <a:solidFill>
                  <a:srgbClr val="002060"/>
                </a:solidFill>
                <a:latin typeface="+mj-lt"/>
              </a:rPr>
              <a:t>6.Conclusion</a:t>
            </a:r>
            <a:r>
              <a:rPr lang="en-US" sz="7200" dirty="0">
                <a:solidFill>
                  <a:srgbClr val="FFFAEB"/>
                </a:solidFill>
                <a:latin typeface="+mj-lt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1000" y="2714011"/>
            <a:ext cx="12000976" cy="6525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The top five countries based on the percentage of total orders were the United Kingdom, Germany, France, Ireland, and Spain.</a:t>
            </a: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Orders peaked in the months of November, October, December, September, and May. </a:t>
            </a: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The total amount of each order was calculated using the product of unit price and quantity.</a:t>
            </a: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New columns were created using </a:t>
            </a:r>
            <a:r>
              <a:rPr lang="en-US" sz="4400" dirty="0" err="1">
                <a:solidFill>
                  <a:srgbClr val="000000"/>
                </a:solidFill>
              </a:rPr>
              <a:t>InvoiceDate</a:t>
            </a:r>
            <a:r>
              <a:rPr lang="en-US" sz="4400" dirty="0">
                <a:solidFill>
                  <a:srgbClr val="000000"/>
                </a:solidFill>
              </a:rPr>
              <a:t>, such as Year, Month, Day, Hour.</a:t>
            </a: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Top customer IDs were found to be 17841.0, 14911.0, 12748.0, 14606.0, and 14096.0.</a:t>
            </a: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Customer segmentation by RFM Analysis.</a:t>
            </a:r>
          </a:p>
          <a:p>
            <a:pPr>
              <a:lnSpc>
                <a:spcPts val="3919"/>
              </a:lnSpc>
            </a:pPr>
            <a:endParaRPr lang="en-US" sz="4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5791200" y="1409700"/>
            <a:ext cx="5391748" cy="1674079"/>
          </a:xfrm>
          <a:prstGeom prst="rect">
            <a:avLst/>
          </a:prstGeom>
        </p:spPr>
        <p:txBody>
          <a:bodyPr lIns="215900" tIns="215900" rIns="215900" bIns="215900" rtlCol="0" anchor="ctr"/>
          <a:lstStyle/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r>
              <a:rPr lang="en-US" sz="7200" dirty="0">
                <a:solidFill>
                  <a:srgbClr val="2B1511"/>
                </a:solidFill>
                <a:latin typeface="+mj-lt"/>
              </a:rPr>
              <a:t>7.Suggestion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C0FE5D9F-3C51-D487-8A9E-D3F1BFE1DF5F}"/>
              </a:ext>
            </a:extLst>
          </p:cNvPr>
          <p:cNvSpPr txBox="1"/>
          <p:nvPr/>
        </p:nvSpPr>
        <p:spPr>
          <a:xfrm>
            <a:off x="685800" y="3695700"/>
            <a:ext cx="16611600" cy="5525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Explore opportunities to expand operations and marketing efforts in countries with max sales.</a:t>
            </a: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Focus on promoting top-selling products to take advantage on their popularity.</a:t>
            </a: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Inventory maintenance based on seasonal demand.</a:t>
            </a: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Pricing strategies for products with high prices to maximize income.</a:t>
            </a: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Recommendation to encourage repeat purchases and to maintain long customer relationships.</a:t>
            </a:r>
          </a:p>
          <a:p>
            <a:pPr marL="604516" lvl="1" indent="-302258">
              <a:lnSpc>
                <a:spcPts val="3919"/>
              </a:lnSpc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</a:rPr>
              <a:t>Using RMF Analysis we can make personal recommendation on each of the aspect w.r.t </a:t>
            </a:r>
            <a:r>
              <a:rPr lang="en-US" sz="4400" dirty="0" err="1">
                <a:solidFill>
                  <a:srgbClr val="000000"/>
                </a:solidFill>
              </a:rPr>
              <a:t>CustomerID</a:t>
            </a:r>
            <a:r>
              <a:rPr lang="en-US" sz="4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ts val="3919"/>
              </a:lnSpc>
            </a:pPr>
            <a:endParaRPr lang="en-US" sz="4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425671" y="2004947"/>
            <a:ext cx="6304927" cy="630492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655320" y="655320"/>
              <a:ext cx="5039360" cy="5039360"/>
            </a:xfrm>
            <a:custGeom>
              <a:avLst/>
              <a:gdLst/>
              <a:ahLst/>
              <a:cxnLst/>
              <a:rect l="l" t="t" r="r" b="b"/>
              <a:pathLst>
                <a:path w="5039360" h="5039360">
                  <a:moveTo>
                    <a:pt x="2519680" y="0"/>
                  </a:moveTo>
                  <a:cubicBezTo>
                    <a:pt x="1127760" y="0"/>
                    <a:pt x="0" y="1127760"/>
                    <a:pt x="0" y="2519680"/>
                  </a:cubicBezTo>
                  <a:cubicBezTo>
                    <a:pt x="0" y="3911600"/>
                    <a:pt x="1127760" y="5039360"/>
                    <a:pt x="2519680" y="5039360"/>
                  </a:cubicBezTo>
                  <a:cubicBezTo>
                    <a:pt x="3911600" y="5039360"/>
                    <a:pt x="5039360" y="3911600"/>
                    <a:pt x="5039360" y="2519680"/>
                  </a:cubicBezTo>
                  <a:cubicBezTo>
                    <a:pt x="5039360" y="1127760"/>
                    <a:pt x="3911600" y="0"/>
                    <a:pt x="2519680" y="0"/>
                  </a:cubicBezTo>
                  <a:close/>
                </a:path>
              </a:pathLst>
            </a:custGeom>
            <a:blipFill>
              <a:blip r:embed="rId2"/>
              <a:stretch>
                <a:fillRect l="-25329" r="-25329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3348789" y="2632106"/>
            <a:ext cx="9027082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19"/>
              </a:lnSpc>
              <a:spcBef>
                <a:spcPct val="0"/>
              </a:spcBef>
            </a:pPr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THANK YOU</a:t>
            </a:r>
          </a:p>
          <a:p>
            <a:pPr marL="0" lvl="0" indent="0" algn="l">
              <a:lnSpc>
                <a:spcPts val="5019"/>
              </a:lnSpc>
              <a:spcBef>
                <a:spcPct val="0"/>
              </a:spcBef>
            </a:pPr>
            <a:endParaRPr lang="en-US" sz="4182" dirty="0">
              <a:solidFill>
                <a:srgbClr val="000000"/>
              </a:solidFill>
              <a:latin typeface="DM Sans Bold"/>
            </a:endParaRPr>
          </a:p>
          <a:p>
            <a:pPr marL="0" lvl="0" indent="0" algn="l">
              <a:lnSpc>
                <a:spcPts val="5019"/>
              </a:lnSpc>
              <a:spcBef>
                <a:spcPct val="0"/>
              </a:spcBef>
            </a:pPr>
            <a:r>
              <a:rPr lang="en-US" sz="4182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Open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57477" y="4098430"/>
            <a:ext cx="842477" cy="84247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dirty="0">
                  <a:solidFill>
                    <a:srgbClr val="FFFFFF"/>
                  </a:solidFill>
                </a:rPr>
                <a:t>01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134333" y="4098430"/>
            <a:ext cx="842477" cy="84247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dirty="0">
                  <a:solidFill>
                    <a:srgbClr val="FFFFFF"/>
                  </a:solidFill>
                </a:rPr>
                <a:t>02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190405" y="4098430"/>
            <a:ext cx="842477" cy="8424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dirty="0">
                  <a:solidFill>
                    <a:srgbClr val="FFFFFF"/>
                  </a:solidFill>
                </a:rPr>
                <a:t>04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18529" y="6311599"/>
            <a:ext cx="842477" cy="8424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dirty="0">
                  <a:solidFill>
                    <a:srgbClr val="FFFFFF"/>
                  </a:solidFill>
                </a:rPr>
                <a:t>05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31453" y="4119215"/>
            <a:ext cx="842477" cy="84247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dirty="0">
                  <a:solidFill>
                    <a:srgbClr val="FFFFFF"/>
                  </a:solidFill>
                </a:rPr>
                <a:t>03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822762" y="6331345"/>
            <a:ext cx="842477" cy="84247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dirty="0">
                  <a:solidFill>
                    <a:srgbClr val="FFFFFF"/>
                  </a:solidFill>
                </a:rPr>
                <a:t>06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5050223" y="1124808"/>
            <a:ext cx="7545077" cy="136760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7855"/>
              </a:lnSpc>
              <a:spcBef>
                <a:spcPct val="0"/>
              </a:spcBef>
            </a:pPr>
            <a:r>
              <a:rPr lang="en-US" sz="6546" dirty="0">
                <a:solidFill>
                  <a:srgbClr val="2B1511"/>
                </a:solidFill>
                <a:latin typeface="+mj-lt"/>
              </a:rPr>
              <a:t>Table of </a:t>
            </a:r>
            <a:r>
              <a:rPr lang="en-US" sz="7200" dirty="0">
                <a:solidFill>
                  <a:srgbClr val="2B1511"/>
                </a:solidFill>
                <a:latin typeface="+mj-lt"/>
              </a:rPr>
              <a:t>content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565566" y="5105400"/>
            <a:ext cx="3626299" cy="36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4"/>
              </a:lnSpc>
            </a:pPr>
            <a:r>
              <a:rPr lang="en-US" sz="2153" dirty="0">
                <a:solidFill>
                  <a:srgbClr val="000000"/>
                </a:solidFill>
                <a:latin typeface="DM Sans"/>
              </a:rPr>
              <a:t>Introduction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967143" y="5105400"/>
            <a:ext cx="3176857" cy="361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4"/>
              </a:lnSpc>
            </a:pPr>
            <a:r>
              <a:rPr lang="en-US" sz="2153" dirty="0">
                <a:solidFill>
                  <a:srgbClr val="000000"/>
                </a:solidFill>
              </a:rPr>
              <a:t>Data Quality Assessment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023215" y="5232277"/>
            <a:ext cx="3176857" cy="36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4"/>
              </a:lnSpc>
            </a:pPr>
            <a:r>
              <a:rPr lang="en-US" sz="2153" dirty="0">
                <a:solidFill>
                  <a:srgbClr val="000000"/>
                </a:solidFill>
              </a:rPr>
              <a:t>Data Visualizations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451339" y="7416013"/>
            <a:ext cx="3176857" cy="36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4"/>
              </a:lnSpc>
            </a:pPr>
            <a:r>
              <a:rPr lang="en-US" sz="2153" dirty="0">
                <a:solidFill>
                  <a:srgbClr val="000000"/>
                </a:solidFill>
              </a:rPr>
              <a:t>Actionable Insights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097978" y="5095074"/>
            <a:ext cx="3176857" cy="75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4"/>
              </a:lnSpc>
            </a:pPr>
            <a:r>
              <a:rPr lang="en-US" sz="2153" dirty="0">
                <a:solidFill>
                  <a:srgbClr val="000000"/>
                </a:solidFill>
              </a:rPr>
              <a:t>Exploratory Data Analysis (EDA)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927288" y="7465192"/>
            <a:ext cx="2633426" cy="36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4"/>
              </a:lnSpc>
            </a:pPr>
            <a:r>
              <a:rPr lang="en-US" sz="2153" dirty="0">
                <a:solidFill>
                  <a:srgbClr val="000000"/>
                </a:solidFill>
              </a:rPr>
              <a:t>Conclusion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1734800" y="6331345"/>
            <a:ext cx="842477" cy="842477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dirty="0">
                  <a:solidFill>
                    <a:srgbClr val="FFFFFF"/>
                  </a:solidFill>
                </a:rPr>
                <a:t>07</a:t>
              </a:r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11315544" y="7463078"/>
            <a:ext cx="2248056" cy="744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10"/>
              </a:lnSpc>
            </a:pPr>
            <a:r>
              <a:rPr lang="en-US" sz="2000" dirty="0">
                <a:solidFill>
                  <a:srgbClr val="000000"/>
                </a:solidFill>
              </a:rPr>
              <a:t>Recommendation</a:t>
            </a:r>
          </a:p>
          <a:p>
            <a:pPr algn="ctr">
              <a:lnSpc>
                <a:spcPts val="3010"/>
              </a:lnSpc>
            </a:pPr>
            <a:r>
              <a:rPr lang="en-US" sz="215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B1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>
            <a:off x="10832357" y="1562100"/>
            <a:ext cx="6853862" cy="6541752"/>
          </a:xfrm>
          <a:custGeom>
            <a:avLst/>
            <a:gdLst/>
            <a:ahLst/>
            <a:cxnLst/>
            <a:rect l="l" t="t" r="r" b="b"/>
            <a:pathLst>
              <a:path w="5549466" h="5296755">
                <a:moveTo>
                  <a:pt x="2774733" y="4237"/>
                </a:moveTo>
                <a:cubicBezTo>
                  <a:pt x="1827256" y="0"/>
                  <a:pt x="949932" y="503041"/>
                  <a:pt x="474966" y="1322882"/>
                </a:cubicBezTo>
                <a:cubicBezTo>
                  <a:pt x="0" y="2142722"/>
                  <a:pt x="0" y="3154032"/>
                  <a:pt x="474966" y="3973872"/>
                </a:cubicBezTo>
                <a:cubicBezTo>
                  <a:pt x="949932" y="4793713"/>
                  <a:pt x="1827256" y="5296754"/>
                  <a:pt x="2774733" y="5292517"/>
                </a:cubicBezTo>
                <a:cubicBezTo>
                  <a:pt x="3722210" y="5296754"/>
                  <a:pt x="4599534" y="4793713"/>
                  <a:pt x="5074500" y="3973872"/>
                </a:cubicBezTo>
                <a:cubicBezTo>
                  <a:pt x="5549466" y="3154032"/>
                  <a:pt x="5549466" y="2142722"/>
                  <a:pt x="5074500" y="1322882"/>
                </a:cubicBezTo>
                <a:cubicBezTo>
                  <a:pt x="4599534" y="503041"/>
                  <a:pt x="3722210" y="0"/>
                  <a:pt x="2774733" y="4237"/>
                </a:cubicBezTo>
                <a:close/>
              </a:path>
            </a:pathLst>
          </a:custGeom>
          <a:blipFill>
            <a:blip r:embed="rId2"/>
            <a:stretch>
              <a:fillRect l="-24712" r="-24712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01781" y="1028700"/>
            <a:ext cx="9288011" cy="86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15"/>
              </a:lnSpc>
              <a:spcBef>
                <a:spcPct val="0"/>
              </a:spcBef>
            </a:pPr>
            <a:r>
              <a:rPr lang="en-US" sz="5429" dirty="0">
                <a:solidFill>
                  <a:srgbClr val="2B1511"/>
                </a:solidFill>
                <a:latin typeface="+mj-lt"/>
              </a:rPr>
              <a:t> 1.</a:t>
            </a:r>
            <a:r>
              <a:rPr lang="en-US" sz="7200" dirty="0">
                <a:solidFill>
                  <a:srgbClr val="2B1511"/>
                </a:solidFill>
                <a:latin typeface="+mj-lt"/>
              </a:rPr>
              <a:t>Introduction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01780" y="2226712"/>
            <a:ext cx="8770819" cy="3350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5"/>
              </a:lnSpc>
            </a:pPr>
            <a:r>
              <a:rPr lang="en-US" sz="2885" dirty="0">
                <a:solidFill>
                  <a:srgbClr val="000000"/>
                </a:solidFill>
              </a:rPr>
              <a:t>The Customer Insights aims to leverage data analytics for data-driven business decision-making. It seeks to understand customer behavior and sales trends to optimize marketing strategies, enhance customer satisfaction, increase sales and to optimize marketing effort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895600" y="714172"/>
            <a:ext cx="11277599" cy="105596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5935"/>
              </a:lnSpc>
              <a:spcBef>
                <a:spcPct val="0"/>
              </a:spcBef>
            </a:pPr>
            <a:r>
              <a:rPr lang="en-US" sz="7200" dirty="0">
                <a:solidFill>
                  <a:srgbClr val="2B1511"/>
                </a:solidFill>
                <a:latin typeface="+mj-lt"/>
              </a:rPr>
              <a:t>2. Data Quality Assessment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27555" y="1831383"/>
            <a:ext cx="16632890" cy="3196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</a:rPr>
              <a:t>The dataset contains 1067371 rows and 8 columns, with the following key attributes: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Index-based information like </a:t>
            </a:r>
            <a:r>
              <a:rPr lang="en-US" sz="3000" dirty="0" err="1">
                <a:solidFill>
                  <a:srgbClr val="000000"/>
                </a:solidFill>
              </a:rPr>
              <a:t>InvoiceDate</a:t>
            </a:r>
            <a:r>
              <a:rPr lang="en-US" sz="3000" dirty="0">
                <a:solidFill>
                  <a:srgbClr val="000000"/>
                </a:solidFill>
              </a:rPr>
              <a:t>, Customer ID, Invoice.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Order-related attributes, including Quantity, and Price.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Customer details such as Country.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Product specifics encompass Description and </a:t>
            </a:r>
            <a:r>
              <a:rPr lang="en-US" sz="3000" dirty="0" err="1">
                <a:solidFill>
                  <a:srgbClr val="000000"/>
                </a:solidFill>
              </a:rPr>
              <a:t>StockCode</a:t>
            </a:r>
            <a:r>
              <a:rPr lang="en-US" sz="3000" dirty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04284" y="8724900"/>
            <a:ext cx="8664116" cy="419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000000"/>
                </a:solidFill>
              </a:rPr>
              <a:t>Figure: First 5 rows and several columns of the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AD449-415C-AD4F-0B4B-4C8986B0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13" y="5372100"/>
            <a:ext cx="16111120" cy="2950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B1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752600" y="647700"/>
            <a:ext cx="13716000" cy="1452782"/>
          </a:xfrm>
          <a:prstGeom prst="rect">
            <a:avLst/>
          </a:prstGeom>
        </p:spPr>
        <p:txBody>
          <a:bodyPr lIns="215900" tIns="215900" rIns="215900" bIns="215900" rtlCol="0" anchor="ctr"/>
          <a:lstStyle/>
          <a:p>
            <a:pPr marL="0" lvl="0" indent="0" algn="ctr">
              <a:lnSpc>
                <a:spcPts val="5319"/>
              </a:lnSpc>
              <a:spcBef>
                <a:spcPct val="0"/>
              </a:spcBef>
            </a:pPr>
            <a:r>
              <a:rPr lang="en-US" sz="7200" dirty="0">
                <a:solidFill>
                  <a:srgbClr val="2B1511"/>
                </a:solidFill>
                <a:latin typeface="+mj-lt"/>
              </a:rPr>
              <a:t>3. Exploratory Data Analysis (EDA)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2992" y="2396898"/>
            <a:ext cx="16211451" cy="4971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>
              <a:lnSpc>
                <a:spcPts val="392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Getting 2 year transactional 2009-2011 the data from excel file and converting it to .csv.</a:t>
            </a:r>
          </a:p>
          <a:p>
            <a:pPr marL="514350" indent="-514350">
              <a:lnSpc>
                <a:spcPts val="3920"/>
              </a:lnSpc>
              <a:buFont typeface="+mj-lt"/>
              <a:buAutoNum type="arabicPeriod"/>
            </a:pPr>
            <a:endParaRPr lang="en-US" sz="2800" dirty="0">
              <a:solidFill>
                <a:srgbClr val="000000"/>
              </a:solidFill>
            </a:endParaRPr>
          </a:p>
          <a:p>
            <a:pPr marL="514350" indent="-514350">
              <a:lnSpc>
                <a:spcPts val="392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Handling missing values in the dataset Customer ID, Description.</a:t>
            </a:r>
          </a:p>
          <a:p>
            <a:pPr marL="971550" lvl="1" indent="-51435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By doing this we got 243007 missing  records in Customer ID and 4328 records in Description.</a:t>
            </a:r>
          </a:p>
          <a:p>
            <a:pPr marL="971550" lvl="1" indent="-51435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We drop the Missing Customer ID as its unique and primary aspect for customer.</a:t>
            </a:r>
          </a:p>
          <a:p>
            <a:pPr marL="971550" lvl="1" indent="-51435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By handling Customer ID  the Description feature is also handled.</a:t>
            </a:r>
          </a:p>
          <a:p>
            <a:pPr marL="514350" indent="-514350">
              <a:lnSpc>
                <a:spcPts val="3920"/>
              </a:lnSpc>
              <a:buFont typeface="+mj-lt"/>
              <a:buAutoNum type="arabicPeriod"/>
            </a:pPr>
            <a:endParaRPr lang="en-US" sz="2800" dirty="0">
              <a:solidFill>
                <a:srgbClr val="000000"/>
              </a:solidFill>
            </a:endParaRPr>
          </a:p>
          <a:p>
            <a:pPr marL="514350" indent="-514350">
              <a:lnSpc>
                <a:spcPts val="392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We filter out that negative values in the dataset Quantity and Price. </a:t>
            </a:r>
          </a:p>
          <a:p>
            <a:pPr marL="514350" indent="-514350">
              <a:lnSpc>
                <a:spcPts val="3920"/>
              </a:lnSpc>
              <a:buFont typeface="+mj-lt"/>
              <a:buAutoNum type="arabicPeriod"/>
            </a:pPr>
            <a:endParaRPr lang="en-US" sz="2800" dirty="0">
              <a:solidFill>
                <a:srgbClr val="000000"/>
              </a:solidFill>
            </a:endParaRPr>
          </a:p>
          <a:p>
            <a:pPr marL="514350" indent="-514350">
              <a:lnSpc>
                <a:spcPts val="392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We convert the </a:t>
            </a:r>
            <a:r>
              <a:rPr lang="en-US" sz="2800" dirty="0" err="1">
                <a:solidFill>
                  <a:srgbClr val="000000"/>
                </a:solidFill>
              </a:rPr>
              <a:t>InvoiceDate</a:t>
            </a:r>
            <a:r>
              <a:rPr lang="en-US" sz="2800" dirty="0">
                <a:solidFill>
                  <a:srgbClr val="000000"/>
                </a:solidFill>
              </a:rPr>
              <a:t> into </a:t>
            </a:r>
            <a:r>
              <a:rPr lang="en-US" sz="2800" dirty="0" err="1">
                <a:solidFill>
                  <a:srgbClr val="000000"/>
                </a:solidFill>
              </a:rPr>
              <a:t>DateTime</a:t>
            </a:r>
            <a:r>
              <a:rPr lang="en-US" sz="2800" dirty="0">
                <a:solidFill>
                  <a:srgbClr val="000000"/>
                </a:solidFill>
              </a:rPr>
              <a:t> as we can analyze timing and frequency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B1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667000" y="176675"/>
            <a:ext cx="10577618" cy="1452782"/>
          </a:xfrm>
          <a:prstGeom prst="rect">
            <a:avLst/>
          </a:prstGeom>
        </p:spPr>
        <p:txBody>
          <a:bodyPr lIns="215900" tIns="215900" rIns="215900" bIns="215900" rtlCol="0" anchor="ctr"/>
          <a:lstStyle/>
          <a:p>
            <a:pPr marL="0" lvl="0" indent="0" algn="ctr">
              <a:lnSpc>
                <a:spcPts val="5319"/>
              </a:lnSpc>
              <a:spcBef>
                <a:spcPct val="0"/>
              </a:spcBef>
            </a:pPr>
            <a:r>
              <a:rPr lang="en-US" sz="7200" dirty="0">
                <a:solidFill>
                  <a:srgbClr val="2B1511"/>
                </a:solidFill>
                <a:latin typeface="+mj-lt"/>
              </a:rPr>
              <a:t>4. Data Visualizations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22992" y="1731805"/>
            <a:ext cx="5244408" cy="602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9"/>
              </a:lnSpc>
            </a:pPr>
            <a:r>
              <a:rPr lang="en-US" sz="3322" dirty="0">
                <a:solidFill>
                  <a:srgbClr val="FFFFFF"/>
                </a:solidFill>
                <a:latin typeface="+mj-lt"/>
              </a:rPr>
              <a:t>4.1 Top Country Sales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7582" y="8241798"/>
            <a:ext cx="7822658" cy="721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dirty="0">
                <a:solidFill>
                  <a:srgbClr val="000000"/>
                </a:solidFill>
              </a:rPr>
              <a:t>Highest Number of purchases.</a:t>
            </a:r>
          </a:p>
          <a:p>
            <a:pPr algn="just">
              <a:lnSpc>
                <a:spcPts val="2940"/>
              </a:lnSpc>
            </a:pPr>
            <a:r>
              <a:rPr lang="en-US" sz="2100" dirty="0">
                <a:solidFill>
                  <a:srgbClr val="000000"/>
                </a:solidFill>
              </a:rPr>
              <a:t>We can focus on these countries first, International marketing strategy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763238" y="1741378"/>
            <a:ext cx="6314962" cy="564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48"/>
              </a:lnSpc>
              <a:spcBef>
                <a:spcPct val="0"/>
              </a:spcBef>
            </a:pPr>
            <a:r>
              <a:rPr lang="en-US" sz="3320" dirty="0">
                <a:solidFill>
                  <a:srgbClr val="FFFFFF"/>
                </a:solidFill>
                <a:latin typeface="+mj-lt"/>
              </a:rPr>
              <a:t>4.2 Top Product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763238" y="8073390"/>
            <a:ext cx="7647511" cy="1464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dirty="0">
                <a:solidFill>
                  <a:srgbClr val="000000"/>
                </a:solidFill>
              </a:rPr>
              <a:t>This gives us insights of top 10 products and quantity sold.</a:t>
            </a:r>
          </a:p>
          <a:p>
            <a:pPr algn="just">
              <a:lnSpc>
                <a:spcPts val="2940"/>
              </a:lnSpc>
            </a:pPr>
            <a:r>
              <a:rPr lang="en-US" sz="2100" dirty="0">
                <a:solidFill>
                  <a:srgbClr val="000000"/>
                </a:solidFill>
              </a:rPr>
              <a:t>This gives info of we will have to focus  on the inventory, marketing strategy, business operations.</a:t>
            </a:r>
          </a:p>
          <a:p>
            <a:pPr algn="just">
              <a:lnSpc>
                <a:spcPts val="2940"/>
              </a:lnSpc>
            </a:pPr>
            <a:r>
              <a:rPr lang="en-US" sz="2100" dirty="0">
                <a:solidFill>
                  <a:srgbClr val="000000"/>
                </a:solidFill>
              </a:rPr>
              <a:t>This can increase sales and profit.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05FA4-CD9E-43EF-6337-9F2354270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5" y="2443697"/>
            <a:ext cx="7806663" cy="52978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6DA1DE-AA4E-5CE7-9630-8CDE47490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600" y="2304980"/>
            <a:ext cx="8040000" cy="5673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343400" y="262401"/>
            <a:ext cx="6279938" cy="1395107"/>
          </a:xfrm>
          <a:prstGeom prst="rect">
            <a:avLst/>
          </a:prstGeom>
        </p:spPr>
        <p:txBody>
          <a:bodyPr lIns="215900" tIns="215900" rIns="215900" bIns="215900" rtlCol="0" anchor="ctr"/>
          <a:lstStyle/>
          <a:p>
            <a:pPr marL="0" lvl="0" indent="0" algn="ctr">
              <a:lnSpc>
                <a:spcPts val="5459"/>
              </a:lnSpc>
              <a:spcBef>
                <a:spcPct val="0"/>
              </a:spcBef>
            </a:pPr>
            <a:r>
              <a:rPr lang="en-US" sz="4400" dirty="0">
                <a:solidFill>
                  <a:srgbClr val="2B1511"/>
                </a:solidFill>
                <a:latin typeface="+mj-lt"/>
              </a:rPr>
              <a:t>4. Descriptive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3400" y="2468936"/>
            <a:ext cx="5238076" cy="589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7"/>
              </a:lnSpc>
            </a:pPr>
            <a:r>
              <a:rPr lang="en-US" sz="3200" dirty="0">
                <a:solidFill>
                  <a:srgbClr val="A44F30"/>
                </a:solidFill>
                <a:latin typeface="+mj-lt"/>
              </a:rPr>
              <a:t>4.3 Total Spending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6800" y="8024789"/>
            <a:ext cx="6980980" cy="370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</a:rPr>
              <a:t>Identifying high value Customers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304506" y="2468936"/>
            <a:ext cx="7787580" cy="541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7"/>
              </a:lnSpc>
              <a:spcBef>
                <a:spcPct val="0"/>
              </a:spcBef>
            </a:pPr>
            <a:r>
              <a:rPr lang="en-US" sz="3200" dirty="0">
                <a:solidFill>
                  <a:srgbClr val="A44F30"/>
                </a:solidFill>
                <a:latin typeface="+mj-lt"/>
              </a:rPr>
              <a:t>4.4 Total Spending Frequency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77577" y="7984068"/>
            <a:ext cx="7570840" cy="76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</a:rPr>
              <a:t>Correlation of how often customer makes purchase and how much they spend 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6FA462-0314-FE54-91A2-6399F6006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01" y="3430819"/>
            <a:ext cx="8267977" cy="42368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B19513-ADB6-AE2B-6CC5-E08D5CD2B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238500"/>
            <a:ext cx="8634244" cy="4429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267200" y="165209"/>
            <a:ext cx="6279938" cy="1395108"/>
          </a:xfrm>
          <a:prstGeom prst="rect">
            <a:avLst/>
          </a:prstGeom>
        </p:spPr>
        <p:txBody>
          <a:bodyPr lIns="215900" tIns="215900" rIns="215900" bIns="215900" rtlCol="0" anchor="ctr"/>
          <a:lstStyle/>
          <a:p>
            <a:pPr marL="0" lvl="0" indent="0" algn="ctr">
              <a:lnSpc>
                <a:spcPts val="5459"/>
              </a:lnSpc>
              <a:spcBef>
                <a:spcPct val="0"/>
              </a:spcBef>
            </a:pPr>
            <a:r>
              <a:rPr lang="en-US" sz="4400" dirty="0">
                <a:solidFill>
                  <a:srgbClr val="2B1511"/>
                </a:solidFill>
                <a:latin typeface="+mj-lt"/>
              </a:rPr>
              <a:t>4. Descriptive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411183" y="1939106"/>
            <a:ext cx="6844209" cy="541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7"/>
              </a:lnSpc>
              <a:spcBef>
                <a:spcPct val="0"/>
              </a:spcBef>
            </a:pPr>
            <a:r>
              <a:rPr lang="en-US" sz="3200" dirty="0">
                <a:solidFill>
                  <a:srgbClr val="A44F30"/>
                </a:solidFill>
                <a:latin typeface="+mj-lt"/>
              </a:rPr>
              <a:t>4.6 Sales over hours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3400" y="1939106"/>
            <a:ext cx="6414677" cy="592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7"/>
              </a:lnSpc>
            </a:pPr>
            <a:r>
              <a:rPr lang="en-US" sz="3200" dirty="0">
                <a:solidFill>
                  <a:srgbClr val="A44F30"/>
                </a:solidFill>
                <a:latin typeface="+mj-lt"/>
              </a:rPr>
              <a:t>4.5 Sales over date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91600" y="8285248"/>
            <a:ext cx="7513077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400" dirty="0">
                <a:solidFill>
                  <a:srgbClr val="000000"/>
                </a:solidFill>
              </a:rPr>
              <a:t>Identify peak hours of sales, helps us marketing and staffing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5407" y="8267700"/>
            <a:ext cx="7543704" cy="360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400" dirty="0">
                <a:solidFill>
                  <a:srgbClr val="000000"/>
                </a:solidFill>
              </a:rPr>
              <a:t>Trends or seasonality in customer purchase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E35B6-EE67-2F9A-5CF5-4C4EC908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05" y="3216613"/>
            <a:ext cx="7543705" cy="457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08A23F-14AC-ABA1-448B-C71C15275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3238500"/>
            <a:ext cx="9534595" cy="4829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334000" y="160141"/>
            <a:ext cx="6279938" cy="1395107"/>
          </a:xfrm>
          <a:prstGeom prst="rect">
            <a:avLst/>
          </a:prstGeom>
        </p:spPr>
        <p:txBody>
          <a:bodyPr lIns="215900" tIns="215900" rIns="215900" bIns="215900" rtlCol="0" anchor="ctr"/>
          <a:lstStyle/>
          <a:p>
            <a:pPr marL="0" lvl="0" indent="0" algn="ctr">
              <a:lnSpc>
                <a:spcPts val="5459"/>
              </a:lnSpc>
              <a:spcBef>
                <a:spcPct val="0"/>
              </a:spcBef>
            </a:pPr>
            <a:r>
              <a:rPr lang="en-US" sz="4400" dirty="0">
                <a:solidFill>
                  <a:srgbClr val="2B1511"/>
                </a:solidFill>
                <a:latin typeface="+mj-lt"/>
              </a:rPr>
              <a:t>4. Descriptive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5047" y="1569029"/>
            <a:ext cx="6789167" cy="592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7"/>
              </a:lnSpc>
            </a:pPr>
            <a:r>
              <a:rPr lang="en-US" sz="3200" dirty="0">
                <a:solidFill>
                  <a:srgbClr val="A44F30"/>
                </a:solidFill>
                <a:latin typeface="+mj-lt"/>
              </a:rPr>
              <a:t>4.7 Time Series plot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25929" y="8762038"/>
            <a:ext cx="15636142" cy="4078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20"/>
              </a:lnSpc>
            </a:pPr>
            <a:r>
              <a:rPr lang="en-US" sz="2443" dirty="0">
                <a:solidFill>
                  <a:srgbClr val="000000"/>
                </a:solidFill>
              </a:rPr>
              <a:t>Seasonal patterns or trends of customer spending over 2 years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4DD2A-6EE9-4BF1-B2B9-CFEA6FCD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47" y="2628900"/>
            <a:ext cx="17237905" cy="58094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629</Words>
  <Application>Microsoft Office PowerPoint</Application>
  <PresentationFormat>Custom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DM Sans Bold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Transaction Analysis</dc:title>
  <dc:creator>Alok Chakravarthi HS</dc:creator>
  <cp:lastModifiedBy>Alok Chakravarthi HS</cp:lastModifiedBy>
  <cp:revision>3</cp:revision>
  <dcterms:created xsi:type="dcterms:W3CDTF">2006-08-16T00:00:00Z</dcterms:created>
  <dcterms:modified xsi:type="dcterms:W3CDTF">2024-05-13T02:54:59Z</dcterms:modified>
  <dc:identifier>DAFyyxPlUv0</dc:identifier>
</cp:coreProperties>
</file>