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0D6-2501-49D9-810F-BBE0C358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CAD9-613F-4493-B3E6-83E48767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B796-D6A7-4918-8BD4-E36C18FA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552D-F5EC-4617-BB87-79258C72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4FBD-0E53-4AE2-8E4E-1B27025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7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B55-DD7B-4E8D-9A17-16C851E2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2E58-E0AC-4B26-A382-2B79C4C5F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01A3-196D-411B-91A8-0F5455AD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66D4-1693-4F4C-9AEE-C826061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4119-BBA5-4D98-85A3-050510AC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14C46-1EC7-4858-BD39-4C850A749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7523B-B141-4B17-A263-588C510F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D9F3-8544-44D9-8CC9-CB6A3A3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B30D-5A22-41CD-97D1-13BD525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7D02-EB03-41BF-9E22-8A5B683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6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D466-68B0-494F-BF83-98B18084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D880-7935-4FC9-905F-05195B1A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0C2F-5A62-44FE-B84A-C3FD8D22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D8A7-8970-4A47-AD2E-99D8B00D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6F9C-FF60-4E93-B42B-7C842AA6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38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D100-F323-4637-8EC4-8BEE74A2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4E78-7642-41AF-B1D5-E9143E0A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F941-3F21-42E6-8A89-368C4B20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80BE-5476-40E3-AAF7-5EC20EFE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7CCE-7B69-432C-96F2-D808D81D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8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08BB-3185-4F0A-AFBF-6A7110E4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E1FF-8205-4A3C-B096-ED462B94C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C274-F692-4C9C-A259-74716C39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E7987-EBBB-488D-B056-E198E4D4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D52B-6C12-4F32-B507-FA1EB919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F8D0-F7DE-469B-90B8-5F512445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8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008C-548D-470B-94FE-55728F70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C169-1BE2-43E5-9050-2C96FB81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8DD7-2F62-4F26-B17E-9688D904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6FC67-E1EF-4A32-A11A-54174BFB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77C47-BE17-4293-9B8F-A4D84218A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3DAE-0E77-4D9E-B5C4-ED5DA4A7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C0479-81E8-4901-9264-AFF61D81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1DAB5-18F7-429A-A0B7-AFE7632B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51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EBB8-7169-4A0E-9E99-224AB1F3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83F31-5740-4BC8-A562-EC7EBF7B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A6C84-29D0-4FFA-B21C-44A475DD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44B20-0561-4C97-BB83-85EF3D96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FB0CC-A779-4800-A5DF-A3448A41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C1FE-415C-4855-A444-9D3A04FA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435E-ED1E-4794-A3EA-5431FED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5716-A43E-4EA9-8806-A97C3530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797-5522-4AD4-AE67-8C57EF0E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EB60E-FC83-48A5-9285-CBCCC28FD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B1CE-75CD-4BE3-8D84-2A6F4DEC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FFE22-9AF4-4B3A-B121-CF741F2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D393-6479-4B39-B0F2-3C2AA4D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15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3282-EE11-4389-8E59-ECFF1473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FDAD4-FE8D-452D-92FA-2A4E3B86E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C6611-F7F8-474A-97B5-0880E679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5EFD-9D62-47F2-BF3E-CD5F2F0C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CB68-FA88-46BB-9FCA-3FF2BF5B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AE823-0F07-4B4E-B2BC-A1B0D16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49C13-31B1-4932-9CF0-4A5C053A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E890-D761-4B21-9A7A-879A0D95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89D2-9896-4B95-B0AB-5341B293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484B-452A-4476-926B-1A5C47A04474}" type="datetimeFigureOut">
              <a:rPr lang="en-CA" smtClean="0"/>
              <a:t>2017-11-21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ED64-9411-4E98-8A7F-3F821A7C0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2009-7E08-4911-9AB2-37B2B5AAA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443B-6FDC-485D-A44E-4D2B7CC94D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9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8DCE3-747A-4D61-B8AC-E4E6992D9BD5}"/>
              </a:ext>
            </a:extLst>
          </p:cNvPr>
          <p:cNvSpPr/>
          <p:nvPr/>
        </p:nvSpPr>
        <p:spPr>
          <a:xfrm>
            <a:off x="8145517" y="1387366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B5D09-B0B2-4C64-B730-1F98384211AB}"/>
              </a:ext>
            </a:extLst>
          </p:cNvPr>
          <p:cNvSpPr/>
          <p:nvPr/>
        </p:nvSpPr>
        <p:spPr>
          <a:xfrm>
            <a:off x="8145517" y="3289738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DB830-80E7-437C-A4C8-18C137A3F37B}"/>
              </a:ext>
            </a:extLst>
          </p:cNvPr>
          <p:cNvSpPr/>
          <p:nvPr/>
        </p:nvSpPr>
        <p:spPr>
          <a:xfrm>
            <a:off x="5381296" y="1387366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r>
              <a:rPr lang="en-CA" baseline="30000" dirty="0"/>
              <a:t>2</a:t>
            </a:r>
            <a:r>
              <a:rPr lang="en-CA" dirty="0"/>
              <a:t>+0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D5B63-C7C1-4856-9A2F-94E108C12556}"/>
              </a:ext>
            </a:extLst>
          </p:cNvPr>
          <p:cNvSpPr/>
          <p:nvPr/>
        </p:nvSpPr>
        <p:spPr>
          <a:xfrm>
            <a:off x="5381296" y="3289738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r>
              <a:rPr lang="en-CA" baseline="30000" dirty="0"/>
              <a:t>2</a:t>
            </a:r>
            <a:r>
              <a:rPr lang="en-CA" dirty="0"/>
              <a:t>+0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13AFA-92A8-4013-BCB3-2B3A215562EF}"/>
              </a:ext>
            </a:extLst>
          </p:cNvPr>
          <p:cNvSpPr txBox="1"/>
          <p:nvPr/>
        </p:nvSpPr>
        <p:spPr>
          <a:xfrm>
            <a:off x="1205720" y="58857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TIME: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B22EC-086B-44A0-B534-9BCA6126746C}"/>
              </a:ext>
            </a:extLst>
          </p:cNvPr>
          <p:cNvSpPr txBox="1"/>
          <p:nvPr/>
        </p:nvSpPr>
        <p:spPr>
          <a:xfrm>
            <a:off x="2806261" y="588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C81E-37B5-49B8-B087-BF1B3DF661D4}"/>
              </a:ext>
            </a:extLst>
          </p:cNvPr>
          <p:cNvSpPr txBox="1"/>
          <p:nvPr/>
        </p:nvSpPr>
        <p:spPr>
          <a:xfrm>
            <a:off x="6135899" y="588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5490E-49F2-4BEE-A375-18628E45E784}"/>
              </a:ext>
            </a:extLst>
          </p:cNvPr>
          <p:cNvSpPr txBox="1"/>
          <p:nvPr/>
        </p:nvSpPr>
        <p:spPr>
          <a:xfrm>
            <a:off x="8912186" y="588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8D0C77-BEA1-488D-82EA-4DD05558AAEC}"/>
              </a:ext>
            </a:extLst>
          </p:cNvPr>
          <p:cNvSpPr/>
          <p:nvPr/>
        </p:nvSpPr>
        <p:spPr>
          <a:xfrm>
            <a:off x="1939157" y="3289738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r>
              <a:rPr lang="en-CA" baseline="30000" dirty="0"/>
              <a:t>2</a:t>
            </a:r>
            <a:r>
              <a:rPr lang="en-CA" dirty="0"/>
              <a:t>+___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1663AD-6554-4C51-B1B5-C9F05FDE5DFB}"/>
              </a:ext>
            </a:extLst>
          </p:cNvPr>
          <p:cNvCxnSpPr>
            <a:cxnSpLocks/>
          </p:cNvCxnSpPr>
          <p:nvPr/>
        </p:nvCxnSpPr>
        <p:spPr>
          <a:xfrm>
            <a:off x="7021881" y="2102069"/>
            <a:ext cx="112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F3251-109A-4359-B157-D73F855B619C}"/>
              </a:ext>
            </a:extLst>
          </p:cNvPr>
          <p:cNvCxnSpPr>
            <a:cxnSpLocks/>
          </p:cNvCxnSpPr>
          <p:nvPr/>
        </p:nvCxnSpPr>
        <p:spPr>
          <a:xfrm rot="19887564">
            <a:off x="3883570" y="4093779"/>
            <a:ext cx="1287520" cy="107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E5CB22-16C1-423E-9495-F647B0AE0F95}"/>
              </a:ext>
            </a:extLst>
          </p:cNvPr>
          <p:cNvSpPr txBox="1"/>
          <p:nvPr/>
        </p:nvSpPr>
        <p:spPr>
          <a:xfrm rot="20516013">
            <a:off x="3840852" y="297968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r>
              <a:rPr lang="en-CA" baseline="30000" dirty="0"/>
              <a:t>2</a:t>
            </a:r>
            <a:r>
              <a:rPr lang="en-CA" dirty="0"/>
              <a:t>,(2-E(W))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8AEA6-63C3-482E-98B4-DD2AD0173C9C}"/>
              </a:ext>
            </a:extLst>
          </p:cNvPr>
          <p:cNvSpPr txBox="1"/>
          <p:nvPr/>
        </p:nvSpPr>
        <p:spPr>
          <a:xfrm rot="686851">
            <a:off x="3773325" y="474409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2</a:t>
            </a:r>
            <a:r>
              <a:rPr lang="en-CA" dirty="0"/>
              <a:t>,(3-E(W))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B44F2-3E31-461D-8A6D-420902B59F1F}"/>
              </a:ext>
            </a:extLst>
          </p:cNvPr>
          <p:cNvSpPr txBox="1"/>
          <p:nvPr/>
        </p:nvSpPr>
        <p:spPr>
          <a:xfrm>
            <a:off x="3966400" y="138064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u</a:t>
            </a:r>
            <a:r>
              <a:rPr lang="en-CA" u="sng" baseline="30000" dirty="0"/>
              <a:t>2</a:t>
            </a:r>
            <a:r>
              <a:rPr lang="en-CA" u="sng" dirty="0"/>
              <a:t> , J</a:t>
            </a:r>
            <a:r>
              <a:rPr lang="en-CA" u="sng" baseline="-25000" dirty="0"/>
              <a:t>k+1</a:t>
            </a:r>
            <a:endParaRPr lang="en-CA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37BD9-7BE3-4A02-A4F7-593C00BA58C7}"/>
              </a:ext>
            </a:extLst>
          </p:cNvPr>
          <p:cNvSpPr txBox="1"/>
          <p:nvPr/>
        </p:nvSpPr>
        <p:spPr>
          <a:xfrm>
            <a:off x="546537" y="1195978"/>
            <a:ext cx="7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0F964-C18C-4F0A-9523-11388B6E73F1}"/>
              </a:ext>
            </a:extLst>
          </p:cNvPr>
          <p:cNvSpPr txBox="1"/>
          <p:nvPr/>
        </p:nvSpPr>
        <p:spPr>
          <a:xfrm>
            <a:off x="756946" y="1917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CF627-C68C-4BCF-AE1D-65184A97FA67}"/>
              </a:ext>
            </a:extLst>
          </p:cNvPr>
          <p:cNvSpPr txBox="1"/>
          <p:nvPr/>
        </p:nvSpPr>
        <p:spPr>
          <a:xfrm>
            <a:off x="756946" y="3635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DF6AB-5D38-4A0F-95A5-439BA32EC61A}"/>
              </a:ext>
            </a:extLst>
          </p:cNvPr>
          <p:cNvSpPr txBox="1"/>
          <p:nvPr/>
        </p:nvSpPr>
        <p:spPr>
          <a:xfrm>
            <a:off x="770568" y="5489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783189-01F9-43ED-A33D-EC2BB2A66DA7}"/>
              </a:ext>
            </a:extLst>
          </p:cNvPr>
          <p:cNvSpPr/>
          <p:nvPr/>
        </p:nvSpPr>
        <p:spPr>
          <a:xfrm>
            <a:off x="5381295" y="5034455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r>
              <a:rPr lang="en-CA" baseline="30000" dirty="0"/>
              <a:t>2</a:t>
            </a:r>
            <a:r>
              <a:rPr lang="en-CA" dirty="0"/>
              <a:t>+0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F72CB7-3253-45F8-BA0F-C5CB7D6B06C3}"/>
              </a:ext>
            </a:extLst>
          </p:cNvPr>
          <p:cNvSpPr txBox="1"/>
          <p:nvPr/>
        </p:nvSpPr>
        <p:spPr>
          <a:xfrm>
            <a:off x="7306219" y="17499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r>
              <a:rPr lang="en-CA" baseline="30000" dirty="0"/>
              <a:t>2</a:t>
            </a:r>
            <a:r>
              <a:rPr lang="en-CA" dirty="0"/>
              <a:t>,0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429AB-EFD2-4F48-AD72-CA437D077969}"/>
              </a:ext>
            </a:extLst>
          </p:cNvPr>
          <p:cNvSpPr txBox="1"/>
          <p:nvPr/>
        </p:nvSpPr>
        <p:spPr>
          <a:xfrm>
            <a:off x="7182706" y="136340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u</a:t>
            </a:r>
            <a:r>
              <a:rPr lang="en-CA" u="sng" baseline="30000" dirty="0"/>
              <a:t>2</a:t>
            </a:r>
            <a:r>
              <a:rPr lang="en-CA" u="sng" dirty="0"/>
              <a:t> , J</a:t>
            </a:r>
            <a:r>
              <a:rPr lang="en-CA" u="sng" baseline="-25000" dirty="0"/>
              <a:t>k+1</a:t>
            </a:r>
            <a:endParaRPr lang="en-CA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B1BB93-7925-4223-A137-7F072AD8412A}"/>
              </a:ext>
            </a:extLst>
          </p:cNvPr>
          <p:cNvCxnSpPr>
            <a:cxnSpLocks/>
          </p:cNvCxnSpPr>
          <p:nvPr/>
        </p:nvCxnSpPr>
        <p:spPr>
          <a:xfrm>
            <a:off x="7021881" y="4093779"/>
            <a:ext cx="112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5C4FEB-B949-48D5-ADE2-AE80CD5C6108}"/>
              </a:ext>
            </a:extLst>
          </p:cNvPr>
          <p:cNvSpPr txBox="1"/>
          <p:nvPr/>
        </p:nvSpPr>
        <p:spPr>
          <a:xfrm>
            <a:off x="7306219" y="37416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r>
              <a:rPr lang="en-CA" baseline="30000" dirty="0"/>
              <a:t>2</a:t>
            </a:r>
            <a:r>
              <a:rPr lang="en-CA" dirty="0"/>
              <a:t>,0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9A76A4-9947-4DEA-A080-F479116230E0}"/>
              </a:ext>
            </a:extLst>
          </p:cNvPr>
          <p:cNvCxnSpPr>
            <a:cxnSpLocks/>
          </p:cNvCxnSpPr>
          <p:nvPr/>
        </p:nvCxnSpPr>
        <p:spPr>
          <a:xfrm>
            <a:off x="7021881" y="5733396"/>
            <a:ext cx="112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D3CADBA-8019-473D-8E6B-B3784B337259}"/>
              </a:ext>
            </a:extLst>
          </p:cNvPr>
          <p:cNvSpPr txBox="1"/>
          <p:nvPr/>
        </p:nvSpPr>
        <p:spPr>
          <a:xfrm>
            <a:off x="7306219" y="538130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r>
              <a:rPr lang="en-CA" baseline="30000" dirty="0"/>
              <a:t>2</a:t>
            </a:r>
            <a:r>
              <a:rPr lang="en-CA" dirty="0"/>
              <a:t>,0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65628-6A70-4BAE-816A-DF763D13DC36}"/>
              </a:ext>
            </a:extLst>
          </p:cNvPr>
          <p:cNvSpPr/>
          <p:nvPr/>
        </p:nvSpPr>
        <p:spPr>
          <a:xfrm>
            <a:off x="8145517" y="5034455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861AFE-0B67-420A-8CDE-A9E092739966}"/>
              </a:ext>
            </a:extLst>
          </p:cNvPr>
          <p:cNvCxnSpPr>
            <a:cxnSpLocks/>
          </p:cNvCxnSpPr>
          <p:nvPr/>
        </p:nvCxnSpPr>
        <p:spPr>
          <a:xfrm rot="900841" flipV="1">
            <a:off x="3813819" y="2816772"/>
            <a:ext cx="1427022" cy="105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EB0972-C4E1-44F7-9745-332AE5DD97D8}"/>
              </a:ext>
            </a:extLst>
          </p:cNvPr>
          <p:cNvSpPr txBox="1"/>
          <p:nvPr/>
        </p:nvSpPr>
        <p:spPr>
          <a:xfrm>
            <a:off x="10058399" y="315810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Model</a:t>
            </a:r>
            <a:r>
              <a:rPr lang="en-CA" dirty="0"/>
              <a:t>:</a:t>
            </a:r>
            <a:endParaRPr lang="en-CA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602818-14C0-4703-8FE6-80E95210B610}"/>
                  </a:ext>
                </a:extLst>
              </p:cNvPr>
              <p:cNvSpPr txBox="1"/>
              <p:nvPr/>
            </p:nvSpPr>
            <p:spPr>
              <a:xfrm>
                <a:off x="10192386" y="3680091"/>
                <a:ext cx="164602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602818-14C0-4703-8FE6-80E95210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86" y="3680091"/>
                <a:ext cx="1646028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38F881-802B-4D3C-9458-70A8FF1AAA94}"/>
                  </a:ext>
                </a:extLst>
              </p:cNvPr>
              <p:cNvSpPr txBox="1"/>
              <p:nvPr/>
            </p:nvSpPr>
            <p:spPr>
              <a:xfrm>
                <a:off x="10058399" y="4503504"/>
                <a:ext cx="2131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38F881-802B-4D3C-9458-70A8FF1A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9" y="4503504"/>
                <a:ext cx="2131289" cy="276999"/>
              </a:xfrm>
              <a:prstGeom prst="rect">
                <a:avLst/>
              </a:prstGeom>
              <a:blipFill>
                <a:blip r:embed="rId3"/>
                <a:stretch>
                  <a:fillRect l="-1143" r="-571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5DD2D2A5-076B-4D93-ABCD-E38D2FD16E8C}"/>
              </a:ext>
            </a:extLst>
          </p:cNvPr>
          <p:cNvSpPr/>
          <p:nvPr/>
        </p:nvSpPr>
        <p:spPr>
          <a:xfrm rot="20424961">
            <a:off x="3758583" y="2765903"/>
            <a:ext cx="1353632" cy="773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07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4DB830-80E7-437C-A4C8-18C137A3F37B}"/>
              </a:ext>
            </a:extLst>
          </p:cNvPr>
          <p:cNvSpPr/>
          <p:nvPr/>
        </p:nvSpPr>
        <p:spPr>
          <a:xfrm>
            <a:off x="5381296" y="1387366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D5B63-C7C1-4856-9A2F-94E108C12556}"/>
              </a:ext>
            </a:extLst>
          </p:cNvPr>
          <p:cNvSpPr/>
          <p:nvPr/>
        </p:nvSpPr>
        <p:spPr>
          <a:xfrm>
            <a:off x="5381296" y="3289738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13AFA-92A8-4013-BCB3-2B3A215562EF}"/>
              </a:ext>
            </a:extLst>
          </p:cNvPr>
          <p:cNvSpPr txBox="1"/>
          <p:nvPr/>
        </p:nvSpPr>
        <p:spPr>
          <a:xfrm>
            <a:off x="1205720" y="58857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TIME: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B22EC-086B-44A0-B534-9BCA6126746C}"/>
              </a:ext>
            </a:extLst>
          </p:cNvPr>
          <p:cNvSpPr txBox="1"/>
          <p:nvPr/>
        </p:nvSpPr>
        <p:spPr>
          <a:xfrm>
            <a:off x="2806261" y="588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C81E-37B5-49B8-B087-BF1B3DF661D4}"/>
              </a:ext>
            </a:extLst>
          </p:cNvPr>
          <p:cNvSpPr txBox="1"/>
          <p:nvPr/>
        </p:nvSpPr>
        <p:spPr>
          <a:xfrm>
            <a:off x="6097555" y="52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8D0C77-BEA1-488D-82EA-4DD05558AAEC}"/>
              </a:ext>
            </a:extLst>
          </p:cNvPr>
          <p:cNvSpPr/>
          <p:nvPr/>
        </p:nvSpPr>
        <p:spPr>
          <a:xfrm>
            <a:off x="1939157" y="3289738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___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F3251-109A-4359-B157-D73F855B619C}"/>
              </a:ext>
            </a:extLst>
          </p:cNvPr>
          <p:cNvCxnSpPr>
            <a:cxnSpLocks/>
          </p:cNvCxnSpPr>
          <p:nvPr/>
        </p:nvCxnSpPr>
        <p:spPr>
          <a:xfrm rot="20179809">
            <a:off x="3883570" y="4093779"/>
            <a:ext cx="1287520" cy="107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E5CB22-16C1-423E-9495-F647B0AE0F95}"/>
              </a:ext>
            </a:extLst>
          </p:cNvPr>
          <p:cNvSpPr txBox="1"/>
          <p:nvPr/>
        </p:nvSpPr>
        <p:spPr>
          <a:xfrm rot="19615172">
            <a:off x="3712384" y="297344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K[2-E(W)]</a:t>
            </a:r>
            <a:r>
              <a:rPr lang="en-CA" baseline="30000" dirty="0"/>
              <a:t>2</a:t>
            </a:r>
            <a:r>
              <a:rPr lang="en-CA" dirty="0"/>
              <a:t>,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B44F2-3E31-461D-8A6D-420902B59F1F}"/>
              </a:ext>
            </a:extLst>
          </p:cNvPr>
          <p:cNvSpPr txBox="1"/>
          <p:nvPr/>
        </p:nvSpPr>
        <p:spPr>
          <a:xfrm>
            <a:off x="3966400" y="138064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KD</a:t>
            </a:r>
            <a:r>
              <a:rPr lang="en-CA" u="sng" baseline="-25000" dirty="0"/>
              <a:t>1</a:t>
            </a:r>
            <a:r>
              <a:rPr lang="en-CA" u="sng" baseline="30000" dirty="0"/>
              <a:t>2</a:t>
            </a:r>
            <a:r>
              <a:rPr lang="en-CA" u="sng" dirty="0"/>
              <a:t> , J</a:t>
            </a:r>
            <a:r>
              <a:rPr lang="en-CA" u="sng" baseline="-25000" dirty="0"/>
              <a:t>k+1</a:t>
            </a:r>
            <a:endParaRPr lang="en-CA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37BD9-7BE3-4A02-A4F7-593C00BA58C7}"/>
              </a:ext>
            </a:extLst>
          </p:cNvPr>
          <p:cNvSpPr txBox="1"/>
          <p:nvPr/>
        </p:nvSpPr>
        <p:spPr>
          <a:xfrm>
            <a:off x="546537" y="1195978"/>
            <a:ext cx="102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STATE (E)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0F964-C18C-4F0A-9523-11388B6E73F1}"/>
              </a:ext>
            </a:extLst>
          </p:cNvPr>
          <p:cNvSpPr txBox="1"/>
          <p:nvPr/>
        </p:nvSpPr>
        <p:spPr>
          <a:xfrm>
            <a:off x="756946" y="1917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CF627-C68C-4BCF-AE1D-65184A97FA67}"/>
              </a:ext>
            </a:extLst>
          </p:cNvPr>
          <p:cNvSpPr txBox="1"/>
          <p:nvPr/>
        </p:nvSpPr>
        <p:spPr>
          <a:xfrm>
            <a:off x="756946" y="3635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DF6AB-5D38-4A0F-95A5-439BA32EC61A}"/>
              </a:ext>
            </a:extLst>
          </p:cNvPr>
          <p:cNvSpPr txBox="1"/>
          <p:nvPr/>
        </p:nvSpPr>
        <p:spPr>
          <a:xfrm>
            <a:off x="770568" y="5489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783189-01F9-43ED-A33D-EC2BB2A66DA7}"/>
              </a:ext>
            </a:extLst>
          </p:cNvPr>
          <p:cNvSpPr/>
          <p:nvPr/>
        </p:nvSpPr>
        <p:spPr>
          <a:xfrm>
            <a:off x="5381295" y="5034455"/>
            <a:ext cx="1734207" cy="14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861AFE-0B67-420A-8CDE-A9E092739966}"/>
              </a:ext>
            </a:extLst>
          </p:cNvPr>
          <p:cNvCxnSpPr>
            <a:cxnSpLocks/>
          </p:cNvCxnSpPr>
          <p:nvPr/>
        </p:nvCxnSpPr>
        <p:spPr>
          <a:xfrm flipV="1">
            <a:off x="3813819" y="2816772"/>
            <a:ext cx="1427022" cy="105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EB0972-C4E1-44F7-9745-332AE5DD97D8}"/>
              </a:ext>
            </a:extLst>
          </p:cNvPr>
          <p:cNvSpPr txBox="1"/>
          <p:nvPr/>
        </p:nvSpPr>
        <p:spPr>
          <a:xfrm>
            <a:off x="8156027" y="339703"/>
            <a:ext cx="31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For SINGLE Storage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D5188E-A4C8-4C20-8169-8C7C27700DC8}"/>
              </a:ext>
            </a:extLst>
          </p:cNvPr>
          <p:cNvSpPr txBox="1"/>
          <p:nvPr/>
        </p:nvSpPr>
        <p:spPr>
          <a:xfrm rot="1219270">
            <a:off x="3686751" y="472072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K[2-E(W)+1]</a:t>
            </a:r>
            <a:r>
              <a:rPr lang="en-CA" baseline="30000" dirty="0"/>
              <a:t>2</a:t>
            </a:r>
            <a:r>
              <a:rPr lang="en-CA" dirty="0"/>
              <a:t>, 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912B4F-4E72-4FF7-8C69-F62B2E8BBBDC}"/>
              </a:ext>
            </a:extLst>
          </p:cNvPr>
          <p:cNvSpPr/>
          <p:nvPr/>
        </p:nvSpPr>
        <p:spPr>
          <a:xfrm rot="19344623">
            <a:off x="3661791" y="2632064"/>
            <a:ext cx="1404876" cy="939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9E0F0-E68C-4218-BD46-D106592937BC}"/>
              </a:ext>
            </a:extLst>
          </p:cNvPr>
          <p:cNvSpPr txBox="1"/>
          <p:nvPr/>
        </p:nvSpPr>
        <p:spPr>
          <a:xfrm>
            <a:off x="8019393" y="5129048"/>
            <a:ext cx="408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Therefore, </a:t>
            </a:r>
            <a:r>
              <a:rPr lang="en-CA" dirty="0" err="1"/>
              <a:t>u</a:t>
            </a:r>
            <a:r>
              <a:rPr lang="en-CA" baseline="-25000" dirty="0" err="1"/>
              <a:t>Opt</a:t>
            </a:r>
            <a:r>
              <a:rPr lang="en-CA" dirty="0"/>
              <a:t> can be calculated without </a:t>
            </a:r>
            <a:br>
              <a:rPr lang="en-CA" dirty="0"/>
            </a:br>
            <a:r>
              <a:rPr lang="en-CA" dirty="0"/>
              <a:t>E(W) offset, as long as </a:t>
            </a:r>
            <a:r>
              <a:rPr lang="en-CA" dirty="0" err="1"/>
              <a:t>u</a:t>
            </a:r>
            <a:r>
              <a:rPr lang="en-CA" baseline="-25000" dirty="0" err="1"/>
              <a:t>Opt</a:t>
            </a:r>
            <a:r>
              <a:rPr lang="en-CA" dirty="0"/>
              <a:t>&gt;E(W)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33253-D3F9-4078-9C17-69DD4CC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70" y="829490"/>
            <a:ext cx="7177124" cy="5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Deshpande</dc:creator>
  <cp:lastModifiedBy>Alok Deshpande</cp:lastModifiedBy>
  <cp:revision>13</cp:revision>
  <dcterms:created xsi:type="dcterms:W3CDTF">2017-11-21T06:55:26Z</dcterms:created>
  <dcterms:modified xsi:type="dcterms:W3CDTF">2017-11-21T18:35:55Z</dcterms:modified>
</cp:coreProperties>
</file>