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9C55-D398-43BA-B308-5A2F063964E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2682-A136-4003-A8AE-053916A6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04887"/>
            <a:ext cx="11131783" cy="830933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2327-81CA-4EA0-8DB7-92E146E1A9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863" y="6148851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18" y="2515687"/>
            <a:ext cx="11131783" cy="609334"/>
          </a:xfrm>
        </p:spPr>
        <p:txBody>
          <a:bodyPr/>
          <a:lstStyle/>
          <a:p>
            <a:r>
              <a:rPr lang="en-US" sz="3733" dirty="0" smtClean="0"/>
              <a:t>Automation Training</a:t>
            </a:r>
            <a:endParaRPr lang="en-US" sz="3733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Day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5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What is Automation testing?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Writing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code/test scripts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Using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automation tools to develop the test scripts</a:t>
            </a:r>
          </a:p>
          <a:p>
            <a:pPr algn="ctr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en-US" sz="2400" dirty="0">
                <a:highlight>
                  <a:srgbClr val="00FF00"/>
                </a:highlight>
              </a:rPr>
              <a:t>Goal -&gt; Less amount of time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29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Why Automation testing?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What to Automate and When to Automate?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311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Stability of the application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Highly repeatable Scenarios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Feasibility check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Long time duration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Skills and ROI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Manual Testing VS Automation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311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Processing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Investment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Reliability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UI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Changes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Resources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What to Automate and When to Automate?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30" y="1715732"/>
            <a:ext cx="5442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Stability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of the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Highly repeatable Scenarios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Feasibility check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Long time duration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Skills and ROI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1958" y="1715732"/>
            <a:ext cx="5442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Value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for money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Performance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Reusability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Programming Knowledge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Automation Testing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Platform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 develop Software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DB connection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Plugins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Jars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Team with automation skill set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 Driven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Keyword Driven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Behavioral Driven Development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Test Driven Framework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Hybrid Framework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47" y="2841675"/>
            <a:ext cx="11222736" cy="82804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 ?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1D6C2E790F54AA1579AB3147F9ADB" ma:contentTypeVersion="0" ma:contentTypeDescription="Create a new document." ma:contentTypeScope="" ma:versionID="d7b82b5ab33ff3861df3ba094133c9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60F2A-4C10-45AC-A1AC-9A6F4A963685}"/>
</file>

<file path=customXml/itemProps2.xml><?xml version="1.0" encoding="utf-8"?>
<ds:datastoreItem xmlns:ds="http://schemas.openxmlformats.org/officeDocument/2006/customXml" ds:itemID="{F3CEBBFC-FE16-4830-A0E0-FF6C9BFFBEAA}"/>
</file>

<file path=customXml/itemProps3.xml><?xml version="1.0" encoding="utf-8"?>
<ds:datastoreItem xmlns:ds="http://schemas.openxmlformats.org/officeDocument/2006/customXml" ds:itemID="{D29039A3-BF8E-4B0C-91B4-363C009DF237}"/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169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Automation Training</vt:lpstr>
      <vt:lpstr>What is Automation testing?</vt:lpstr>
      <vt:lpstr>Why Automation testing?</vt:lpstr>
      <vt:lpstr>What to Automate and When to Automate?</vt:lpstr>
      <vt:lpstr>Manual Testing VS Automation Testing</vt:lpstr>
      <vt:lpstr>What to Automate and When to Automate?</vt:lpstr>
      <vt:lpstr>Automation Testing Resources</vt:lpstr>
      <vt:lpstr>Types of Framework</vt:lpstr>
      <vt:lpstr>Questions ?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AutoBots – Weekly Status</dc:title>
  <dc:creator>Ramar, Vijayakumar (Cognizant)</dc:creator>
  <cp:lastModifiedBy>Ramar, Vijayakumar (Cognizant)</cp:lastModifiedBy>
  <cp:revision>12</cp:revision>
  <dcterms:created xsi:type="dcterms:W3CDTF">2021-03-19T09:04:27Z</dcterms:created>
  <dcterms:modified xsi:type="dcterms:W3CDTF">2021-03-31T13:17:21Z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0x0101003CC1D6C2E790F54AA1579AB3147F9ADB</vt:lpwstr>
  </property>
</Properties>
</file>