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20E6C-B6D2-4E44-8298-F6643065B20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2A1803-3C32-4149-971E-DC89A97CF634}">
      <dgm:prSet/>
      <dgm:spPr/>
      <dgm:t>
        <a:bodyPr/>
        <a:lstStyle/>
        <a:p>
          <a:pPr rtl="0"/>
          <a:r>
            <a:rPr lang="en-IN" baseline="0" dirty="0" smtClean="0"/>
            <a:t>Identifies objects on the UI using unique locators.</a:t>
          </a:r>
          <a:endParaRPr lang="en-US" dirty="0"/>
        </a:p>
      </dgm:t>
    </dgm:pt>
    <dgm:pt modelId="{D8654EFD-C548-4886-98C2-62BB6170C907}" type="parTrans" cxnId="{AB873827-C100-44CF-9629-7AB0EFB71B1C}">
      <dgm:prSet/>
      <dgm:spPr/>
      <dgm:t>
        <a:bodyPr/>
        <a:lstStyle/>
        <a:p>
          <a:endParaRPr lang="en-US"/>
        </a:p>
      </dgm:t>
    </dgm:pt>
    <dgm:pt modelId="{1EC72749-9F62-4F50-BF77-158DAA28C6D7}" type="sibTrans" cxnId="{AB873827-C100-44CF-9629-7AB0EFB71B1C}">
      <dgm:prSet/>
      <dgm:spPr/>
      <dgm:t>
        <a:bodyPr/>
        <a:lstStyle/>
        <a:p>
          <a:endParaRPr lang="en-US"/>
        </a:p>
      </dgm:t>
    </dgm:pt>
    <dgm:pt modelId="{3511B415-800C-4C4C-9471-2AB37A620F40}">
      <dgm:prSet/>
      <dgm:spPr/>
      <dgm:t>
        <a:bodyPr/>
        <a:lstStyle/>
        <a:p>
          <a:pPr rtl="0"/>
          <a:r>
            <a:rPr lang="en-IN" baseline="0" dirty="0" smtClean="0"/>
            <a:t>Performs requested actions using the identified objects.</a:t>
          </a:r>
          <a:endParaRPr lang="en-US" dirty="0"/>
        </a:p>
      </dgm:t>
    </dgm:pt>
    <dgm:pt modelId="{193A9A8D-183F-4D2A-8131-DFAB1681741C}" type="parTrans" cxnId="{3EBD37CF-2A11-4405-9401-E746E7DB3A57}">
      <dgm:prSet/>
      <dgm:spPr/>
      <dgm:t>
        <a:bodyPr/>
        <a:lstStyle/>
        <a:p>
          <a:endParaRPr lang="en-US"/>
        </a:p>
      </dgm:t>
    </dgm:pt>
    <dgm:pt modelId="{F34CA37F-A773-4082-8684-13CB05648B36}" type="sibTrans" cxnId="{3EBD37CF-2A11-4405-9401-E746E7DB3A57}">
      <dgm:prSet/>
      <dgm:spPr/>
      <dgm:t>
        <a:bodyPr/>
        <a:lstStyle/>
        <a:p>
          <a:endParaRPr lang="en-US"/>
        </a:p>
      </dgm:t>
    </dgm:pt>
    <dgm:pt modelId="{6589F533-5061-4235-BEF0-5B89C0435F45}">
      <dgm:prSet/>
      <dgm:spPr/>
      <dgm:t>
        <a:bodyPr/>
        <a:lstStyle/>
        <a:p>
          <a:pPr rtl="0"/>
          <a:r>
            <a:rPr lang="en-IN" baseline="0" smtClean="0"/>
            <a:t>Asserts the actions performed or will through an error.</a:t>
          </a:r>
          <a:endParaRPr lang="en-US"/>
        </a:p>
      </dgm:t>
    </dgm:pt>
    <dgm:pt modelId="{323F33E8-7B5E-4197-B59D-9AA1877CAE0D}" type="parTrans" cxnId="{FB51FA4D-862E-4E8E-B0E9-3A2B9728D1B7}">
      <dgm:prSet/>
      <dgm:spPr/>
      <dgm:t>
        <a:bodyPr/>
        <a:lstStyle/>
        <a:p>
          <a:endParaRPr lang="en-US"/>
        </a:p>
      </dgm:t>
    </dgm:pt>
    <dgm:pt modelId="{CE6BA3D3-22F1-4A31-8D58-A321215CC4BC}" type="sibTrans" cxnId="{FB51FA4D-862E-4E8E-B0E9-3A2B9728D1B7}">
      <dgm:prSet/>
      <dgm:spPr/>
      <dgm:t>
        <a:bodyPr/>
        <a:lstStyle/>
        <a:p>
          <a:endParaRPr lang="en-US"/>
        </a:p>
      </dgm:t>
    </dgm:pt>
    <dgm:pt modelId="{EB8F3983-4F1E-4C41-8288-00FB5306DDD7}" type="pres">
      <dgm:prSet presAssocID="{1C120E6C-B6D2-4E44-8298-F6643065B20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06B08A-238E-417F-A49E-E1D30B817EFF}" type="pres">
      <dgm:prSet presAssocID="{1C120E6C-B6D2-4E44-8298-F6643065B20C}" presName="arrow" presStyleLbl="bgShp" presStyleIdx="0" presStyleCnt="1"/>
      <dgm:spPr/>
    </dgm:pt>
    <dgm:pt modelId="{C1309B36-87D0-4D5A-83F4-4B890E3E7F1B}" type="pres">
      <dgm:prSet presAssocID="{1C120E6C-B6D2-4E44-8298-F6643065B20C}" presName="linearProcess" presStyleCnt="0"/>
      <dgm:spPr/>
    </dgm:pt>
    <dgm:pt modelId="{8C36C685-B431-4973-AF0A-8725F0DA16FE}" type="pres">
      <dgm:prSet presAssocID="{AD2A1803-3C32-4149-971E-DC89A97CF63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5DD7E-300B-4228-9C34-C7D02DFF99CA}" type="pres">
      <dgm:prSet presAssocID="{1EC72749-9F62-4F50-BF77-158DAA28C6D7}" presName="sibTrans" presStyleCnt="0"/>
      <dgm:spPr/>
    </dgm:pt>
    <dgm:pt modelId="{0DAFAAC7-890A-479A-BCE0-9210EA035E48}" type="pres">
      <dgm:prSet presAssocID="{3511B415-800C-4C4C-9471-2AB37A620F4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BA8B3-BBB1-4D0B-BCE4-198A08EDFF7D}" type="pres">
      <dgm:prSet presAssocID="{F34CA37F-A773-4082-8684-13CB05648B36}" presName="sibTrans" presStyleCnt="0"/>
      <dgm:spPr/>
    </dgm:pt>
    <dgm:pt modelId="{F0B45393-54B6-43EC-9052-32B5235507EA}" type="pres">
      <dgm:prSet presAssocID="{6589F533-5061-4235-BEF0-5B89C0435F4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73827-C100-44CF-9629-7AB0EFB71B1C}" srcId="{1C120E6C-B6D2-4E44-8298-F6643065B20C}" destId="{AD2A1803-3C32-4149-971E-DC89A97CF634}" srcOrd="0" destOrd="0" parTransId="{D8654EFD-C548-4886-98C2-62BB6170C907}" sibTransId="{1EC72749-9F62-4F50-BF77-158DAA28C6D7}"/>
    <dgm:cxn modelId="{9A20D7F5-5D8F-4461-B473-B4D4F6402E2E}" type="presOf" srcId="{AD2A1803-3C32-4149-971E-DC89A97CF634}" destId="{8C36C685-B431-4973-AF0A-8725F0DA16FE}" srcOrd="0" destOrd="0" presId="urn:microsoft.com/office/officeart/2005/8/layout/hProcess9"/>
    <dgm:cxn modelId="{BA78F279-5AC5-4FC8-A53D-9D6E2BAB3D0E}" type="presOf" srcId="{1C120E6C-B6D2-4E44-8298-F6643065B20C}" destId="{EB8F3983-4F1E-4C41-8288-00FB5306DDD7}" srcOrd="0" destOrd="0" presId="urn:microsoft.com/office/officeart/2005/8/layout/hProcess9"/>
    <dgm:cxn modelId="{83C9BB52-02FB-440D-A193-28CA8122B6ED}" type="presOf" srcId="{6589F533-5061-4235-BEF0-5B89C0435F45}" destId="{F0B45393-54B6-43EC-9052-32B5235507EA}" srcOrd="0" destOrd="0" presId="urn:microsoft.com/office/officeart/2005/8/layout/hProcess9"/>
    <dgm:cxn modelId="{3EBD37CF-2A11-4405-9401-E746E7DB3A57}" srcId="{1C120E6C-B6D2-4E44-8298-F6643065B20C}" destId="{3511B415-800C-4C4C-9471-2AB37A620F40}" srcOrd="1" destOrd="0" parTransId="{193A9A8D-183F-4D2A-8131-DFAB1681741C}" sibTransId="{F34CA37F-A773-4082-8684-13CB05648B36}"/>
    <dgm:cxn modelId="{FB51FA4D-862E-4E8E-B0E9-3A2B9728D1B7}" srcId="{1C120E6C-B6D2-4E44-8298-F6643065B20C}" destId="{6589F533-5061-4235-BEF0-5B89C0435F45}" srcOrd="2" destOrd="0" parTransId="{323F33E8-7B5E-4197-B59D-9AA1877CAE0D}" sibTransId="{CE6BA3D3-22F1-4A31-8D58-A321215CC4BC}"/>
    <dgm:cxn modelId="{80202C0B-8501-4098-9346-EF9E00481FBE}" type="presOf" srcId="{3511B415-800C-4C4C-9471-2AB37A620F40}" destId="{0DAFAAC7-890A-479A-BCE0-9210EA035E48}" srcOrd="0" destOrd="0" presId="urn:microsoft.com/office/officeart/2005/8/layout/hProcess9"/>
    <dgm:cxn modelId="{C54770BF-6C6C-4F86-995F-E34C31AC9621}" type="presParOf" srcId="{EB8F3983-4F1E-4C41-8288-00FB5306DDD7}" destId="{DF06B08A-238E-417F-A49E-E1D30B817EFF}" srcOrd="0" destOrd="0" presId="urn:microsoft.com/office/officeart/2005/8/layout/hProcess9"/>
    <dgm:cxn modelId="{59CDD439-CE97-4C9F-8A25-0EC6473659D4}" type="presParOf" srcId="{EB8F3983-4F1E-4C41-8288-00FB5306DDD7}" destId="{C1309B36-87D0-4D5A-83F4-4B890E3E7F1B}" srcOrd="1" destOrd="0" presId="urn:microsoft.com/office/officeart/2005/8/layout/hProcess9"/>
    <dgm:cxn modelId="{1C364635-EBC8-4A4A-ACBE-A3B34AD9AEBE}" type="presParOf" srcId="{C1309B36-87D0-4D5A-83F4-4B890E3E7F1B}" destId="{8C36C685-B431-4973-AF0A-8725F0DA16FE}" srcOrd="0" destOrd="0" presId="urn:microsoft.com/office/officeart/2005/8/layout/hProcess9"/>
    <dgm:cxn modelId="{A719C67C-2EFA-49B6-9D86-4F54166D667E}" type="presParOf" srcId="{C1309B36-87D0-4D5A-83F4-4B890E3E7F1B}" destId="{1C75DD7E-300B-4228-9C34-C7D02DFF99CA}" srcOrd="1" destOrd="0" presId="urn:microsoft.com/office/officeart/2005/8/layout/hProcess9"/>
    <dgm:cxn modelId="{030DFFF3-875D-4752-B939-8077796A62FC}" type="presParOf" srcId="{C1309B36-87D0-4D5A-83F4-4B890E3E7F1B}" destId="{0DAFAAC7-890A-479A-BCE0-9210EA035E48}" srcOrd="2" destOrd="0" presId="urn:microsoft.com/office/officeart/2005/8/layout/hProcess9"/>
    <dgm:cxn modelId="{9AC7D2B5-E9EC-45AA-970A-D20023966AA4}" type="presParOf" srcId="{C1309B36-87D0-4D5A-83F4-4B890E3E7F1B}" destId="{95FBA8B3-BBB1-4D0B-BCE4-198A08EDFF7D}" srcOrd="3" destOrd="0" presId="urn:microsoft.com/office/officeart/2005/8/layout/hProcess9"/>
    <dgm:cxn modelId="{5BDEDDCE-A30E-4FD8-B736-4CED6E93B9DC}" type="presParOf" srcId="{C1309B36-87D0-4D5A-83F4-4B890E3E7F1B}" destId="{F0B45393-54B6-43EC-9052-32B5235507E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6879E-0A98-486F-BE79-89438C8AD2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1A9C5-C025-462B-93A2-5DBE4DF44CA7}">
      <dgm:prSet/>
      <dgm:spPr/>
      <dgm:t>
        <a:bodyPr/>
        <a:lstStyle/>
        <a:p>
          <a:pPr rtl="0"/>
          <a:r>
            <a:rPr lang="en-IN" baseline="0" dirty="0" smtClean="0"/>
            <a:t>ClassName</a:t>
          </a:r>
          <a:endParaRPr lang="en-US" dirty="0"/>
        </a:p>
      </dgm:t>
    </dgm:pt>
    <dgm:pt modelId="{CC325F5A-AB4E-4A5B-A4A9-CC2C3BD425A9}" type="parTrans" cxnId="{ABA7F161-68BE-42C7-9C17-6671EE7CCB98}">
      <dgm:prSet/>
      <dgm:spPr/>
      <dgm:t>
        <a:bodyPr/>
        <a:lstStyle/>
        <a:p>
          <a:endParaRPr lang="en-US"/>
        </a:p>
      </dgm:t>
    </dgm:pt>
    <dgm:pt modelId="{F74A82AB-B5F6-4229-B974-D1AEEF52F41D}" type="sibTrans" cxnId="{ABA7F161-68BE-42C7-9C17-6671EE7CCB98}">
      <dgm:prSet/>
      <dgm:spPr/>
      <dgm:t>
        <a:bodyPr/>
        <a:lstStyle/>
        <a:p>
          <a:endParaRPr lang="en-US"/>
        </a:p>
      </dgm:t>
    </dgm:pt>
    <dgm:pt modelId="{0E21D5F4-2A8E-4C17-9043-CA5E1913109D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IN" baseline="0" dirty="0" smtClean="0"/>
            <a:t>ID</a:t>
          </a:r>
          <a:endParaRPr lang="en-US" dirty="0"/>
        </a:p>
      </dgm:t>
    </dgm:pt>
    <dgm:pt modelId="{9F50268A-C2B4-4927-9250-9D2C1DA32A1D}" type="parTrans" cxnId="{8B0EC5EE-B14B-4A69-A67B-61A7FADF7604}">
      <dgm:prSet/>
      <dgm:spPr/>
      <dgm:t>
        <a:bodyPr/>
        <a:lstStyle/>
        <a:p>
          <a:endParaRPr lang="en-US"/>
        </a:p>
      </dgm:t>
    </dgm:pt>
    <dgm:pt modelId="{A7537093-22F0-45F4-86CA-18F8C36CB18F}" type="sibTrans" cxnId="{8B0EC5EE-B14B-4A69-A67B-61A7FADF7604}">
      <dgm:prSet/>
      <dgm:spPr/>
      <dgm:t>
        <a:bodyPr/>
        <a:lstStyle/>
        <a:p>
          <a:endParaRPr lang="en-US"/>
        </a:p>
      </dgm:t>
    </dgm:pt>
    <dgm:pt modelId="{C8BEF00A-DB11-4395-93AC-6B00A342AF54}">
      <dgm:prSet/>
      <dgm:spPr/>
      <dgm:t>
        <a:bodyPr/>
        <a:lstStyle/>
        <a:p>
          <a:pPr rtl="0"/>
          <a:r>
            <a:rPr lang="en-IN" baseline="0" dirty="0" smtClean="0"/>
            <a:t>LinkText</a:t>
          </a:r>
          <a:endParaRPr lang="en-US" dirty="0"/>
        </a:p>
      </dgm:t>
    </dgm:pt>
    <dgm:pt modelId="{F910028A-B534-4689-A339-B244CD55B70B}" type="parTrans" cxnId="{95176D1D-64F0-4850-A421-B4A5917C913A}">
      <dgm:prSet/>
      <dgm:spPr/>
      <dgm:t>
        <a:bodyPr/>
        <a:lstStyle/>
        <a:p>
          <a:endParaRPr lang="en-US"/>
        </a:p>
      </dgm:t>
    </dgm:pt>
    <dgm:pt modelId="{04DE6803-788B-4424-ADB7-C9C2C83437A4}" type="sibTrans" cxnId="{95176D1D-64F0-4850-A421-B4A5917C913A}">
      <dgm:prSet/>
      <dgm:spPr/>
      <dgm:t>
        <a:bodyPr/>
        <a:lstStyle/>
        <a:p>
          <a:endParaRPr lang="en-US"/>
        </a:p>
      </dgm:t>
    </dgm:pt>
    <dgm:pt modelId="{2A08C92F-B97C-4260-A907-B334ED0DF78D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IN" baseline="0" smtClean="0"/>
            <a:t>Name</a:t>
          </a:r>
          <a:endParaRPr lang="en-US"/>
        </a:p>
      </dgm:t>
    </dgm:pt>
    <dgm:pt modelId="{4B7A4E04-EC63-4C4A-82E7-086328E44ACE}" type="parTrans" cxnId="{A70FD801-7050-4797-A946-5D98F345E1A1}">
      <dgm:prSet/>
      <dgm:spPr/>
      <dgm:t>
        <a:bodyPr/>
        <a:lstStyle/>
        <a:p>
          <a:endParaRPr lang="en-US"/>
        </a:p>
      </dgm:t>
    </dgm:pt>
    <dgm:pt modelId="{2EE1D602-16C6-4D5A-ABFD-DFC675142554}" type="sibTrans" cxnId="{A70FD801-7050-4797-A946-5D98F345E1A1}">
      <dgm:prSet/>
      <dgm:spPr/>
      <dgm:t>
        <a:bodyPr/>
        <a:lstStyle/>
        <a:p>
          <a:endParaRPr lang="en-US"/>
        </a:p>
      </dgm:t>
    </dgm:pt>
    <dgm:pt modelId="{0E10A763-DFC4-4499-9BC6-6A22C329F8BE}">
      <dgm:prSet/>
      <dgm:spPr/>
      <dgm:t>
        <a:bodyPr/>
        <a:lstStyle/>
        <a:p>
          <a:pPr rtl="0"/>
          <a:r>
            <a:rPr lang="en-IN" baseline="0" dirty="0" smtClean="0"/>
            <a:t>PartialLinkText</a:t>
          </a:r>
          <a:endParaRPr lang="en-US" dirty="0"/>
        </a:p>
      </dgm:t>
    </dgm:pt>
    <dgm:pt modelId="{38FB2F5A-EC2D-4A2B-A410-65793B7A0393}" type="parTrans" cxnId="{4B99F475-88F2-4ED2-A50C-97800E9236F9}">
      <dgm:prSet/>
      <dgm:spPr/>
      <dgm:t>
        <a:bodyPr/>
        <a:lstStyle/>
        <a:p>
          <a:endParaRPr lang="en-US"/>
        </a:p>
      </dgm:t>
    </dgm:pt>
    <dgm:pt modelId="{55F8524F-E2FD-44DE-BE0E-D73031EFB1C4}" type="sibTrans" cxnId="{4B99F475-88F2-4ED2-A50C-97800E9236F9}">
      <dgm:prSet/>
      <dgm:spPr/>
      <dgm:t>
        <a:bodyPr/>
        <a:lstStyle/>
        <a:p>
          <a:endParaRPr lang="en-US"/>
        </a:p>
      </dgm:t>
    </dgm:pt>
    <dgm:pt modelId="{0ABC661E-2768-44DC-A0D9-3A85ABF0A761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IN" baseline="0" dirty="0" smtClean="0"/>
            <a:t>Tag Name</a:t>
          </a:r>
          <a:endParaRPr lang="en-US" dirty="0"/>
        </a:p>
      </dgm:t>
    </dgm:pt>
    <dgm:pt modelId="{7A45FEBC-EF66-4519-B95E-9EAE1D09C4F0}" type="parTrans" cxnId="{E5DDAA86-F888-426E-AA53-CE92C7BA27C5}">
      <dgm:prSet/>
      <dgm:spPr/>
      <dgm:t>
        <a:bodyPr/>
        <a:lstStyle/>
        <a:p>
          <a:endParaRPr lang="en-US"/>
        </a:p>
      </dgm:t>
    </dgm:pt>
    <dgm:pt modelId="{7D29CF7C-9E5C-40E9-A1A0-69306483649E}" type="sibTrans" cxnId="{E5DDAA86-F888-426E-AA53-CE92C7BA27C5}">
      <dgm:prSet/>
      <dgm:spPr/>
      <dgm:t>
        <a:bodyPr/>
        <a:lstStyle/>
        <a:p>
          <a:endParaRPr lang="en-US"/>
        </a:p>
      </dgm:t>
    </dgm:pt>
    <dgm:pt modelId="{CBA6AED3-AD9D-4C2A-AFF6-2675327195BC}">
      <dgm:prSet/>
      <dgm:spPr/>
      <dgm:t>
        <a:bodyPr/>
        <a:lstStyle/>
        <a:p>
          <a:pPr rtl="0"/>
          <a:r>
            <a:rPr lang="en-IN" baseline="0" dirty="0" smtClean="0"/>
            <a:t>CssSelector</a:t>
          </a:r>
          <a:endParaRPr lang="en-US" dirty="0"/>
        </a:p>
      </dgm:t>
    </dgm:pt>
    <dgm:pt modelId="{D9377D67-96F4-48CD-9C0C-E647B9DFBD3B}" type="parTrans" cxnId="{8241FE0C-4AFC-4CC2-B877-49ACA9BE14AD}">
      <dgm:prSet/>
      <dgm:spPr/>
      <dgm:t>
        <a:bodyPr/>
        <a:lstStyle/>
        <a:p>
          <a:endParaRPr lang="en-US"/>
        </a:p>
      </dgm:t>
    </dgm:pt>
    <dgm:pt modelId="{2386A4D3-0F6A-433E-9C49-4886FDB564DC}" type="sibTrans" cxnId="{8241FE0C-4AFC-4CC2-B877-49ACA9BE14AD}">
      <dgm:prSet/>
      <dgm:spPr/>
      <dgm:t>
        <a:bodyPr/>
        <a:lstStyle/>
        <a:p>
          <a:endParaRPr lang="en-US"/>
        </a:p>
      </dgm:t>
    </dgm:pt>
    <dgm:pt modelId="{C4278B88-8167-424F-BCE6-D0B3DF027269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IN" baseline="0" dirty="0" smtClean="0"/>
            <a:t>Xpath</a:t>
          </a:r>
          <a:endParaRPr lang="en-US" dirty="0"/>
        </a:p>
      </dgm:t>
    </dgm:pt>
    <dgm:pt modelId="{D88F4C72-9A53-4FB9-8081-BB5EA2E6C478}" type="parTrans" cxnId="{8EE62115-1652-456E-BFF4-91BDD85A5778}">
      <dgm:prSet/>
      <dgm:spPr/>
      <dgm:t>
        <a:bodyPr/>
        <a:lstStyle/>
        <a:p>
          <a:endParaRPr lang="en-US"/>
        </a:p>
      </dgm:t>
    </dgm:pt>
    <dgm:pt modelId="{EBE89787-2ADD-4BCA-A5C8-09D4D5BAF0E8}" type="sibTrans" cxnId="{8EE62115-1652-456E-BFF4-91BDD85A5778}">
      <dgm:prSet/>
      <dgm:spPr/>
      <dgm:t>
        <a:bodyPr/>
        <a:lstStyle/>
        <a:p>
          <a:endParaRPr lang="en-US"/>
        </a:p>
      </dgm:t>
    </dgm:pt>
    <dgm:pt modelId="{AA34C3F8-9300-470B-B307-C7C29B16DC76}" type="pres">
      <dgm:prSet presAssocID="{79D6879E-0A98-486F-BE79-89438C8AD2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97DB6-BE2A-4C20-9442-AAACC6DD9A88}" type="pres">
      <dgm:prSet presAssocID="{8961A9C5-C025-462B-93A2-5DBE4DF44CA7}" presName="linNode" presStyleCnt="0"/>
      <dgm:spPr/>
    </dgm:pt>
    <dgm:pt modelId="{48B0D9CC-E25A-434E-B333-DC0A6297F340}" type="pres">
      <dgm:prSet presAssocID="{8961A9C5-C025-462B-93A2-5DBE4DF44CA7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E1727-693B-4B1A-9C59-808880D7F0DC}" type="pres">
      <dgm:prSet presAssocID="{F74A82AB-B5F6-4229-B974-D1AEEF52F41D}" presName="sp" presStyleCnt="0"/>
      <dgm:spPr/>
    </dgm:pt>
    <dgm:pt modelId="{252957DF-1FDA-4FFF-A595-3C9FA8E0D47E}" type="pres">
      <dgm:prSet presAssocID="{0E21D5F4-2A8E-4C17-9043-CA5E1913109D}" presName="linNode" presStyleCnt="0"/>
      <dgm:spPr/>
    </dgm:pt>
    <dgm:pt modelId="{0E856AC9-8677-4DE1-946A-F199854FC50E}" type="pres">
      <dgm:prSet presAssocID="{0E21D5F4-2A8E-4C17-9043-CA5E1913109D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3795E-479F-40AB-BD7C-C7E49CF89FE1}" type="pres">
      <dgm:prSet presAssocID="{A7537093-22F0-45F4-86CA-18F8C36CB18F}" presName="sp" presStyleCnt="0"/>
      <dgm:spPr/>
    </dgm:pt>
    <dgm:pt modelId="{6C488396-EE75-4BFB-840B-4252A3777004}" type="pres">
      <dgm:prSet presAssocID="{C8BEF00A-DB11-4395-93AC-6B00A342AF54}" presName="linNode" presStyleCnt="0"/>
      <dgm:spPr/>
    </dgm:pt>
    <dgm:pt modelId="{BDBF3BCA-0004-4684-8942-F31D452796DB}" type="pres">
      <dgm:prSet presAssocID="{C8BEF00A-DB11-4395-93AC-6B00A342AF54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5A815-ADF7-489E-9186-D6842B01B0A8}" type="pres">
      <dgm:prSet presAssocID="{04DE6803-788B-4424-ADB7-C9C2C83437A4}" presName="sp" presStyleCnt="0"/>
      <dgm:spPr/>
    </dgm:pt>
    <dgm:pt modelId="{17728723-AFA3-4540-95B2-4950D58DF5F6}" type="pres">
      <dgm:prSet presAssocID="{2A08C92F-B97C-4260-A907-B334ED0DF78D}" presName="linNode" presStyleCnt="0"/>
      <dgm:spPr/>
    </dgm:pt>
    <dgm:pt modelId="{BC56F526-7B68-4346-972C-9C0CD8FD806A}" type="pres">
      <dgm:prSet presAssocID="{2A08C92F-B97C-4260-A907-B334ED0DF78D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60187-626C-42B3-BB1D-03A75961B4B8}" type="pres">
      <dgm:prSet presAssocID="{2EE1D602-16C6-4D5A-ABFD-DFC675142554}" presName="sp" presStyleCnt="0"/>
      <dgm:spPr/>
    </dgm:pt>
    <dgm:pt modelId="{D36F2136-9169-442D-9DE1-A9A1BAF7E0EF}" type="pres">
      <dgm:prSet presAssocID="{0E10A763-DFC4-4499-9BC6-6A22C329F8BE}" presName="linNode" presStyleCnt="0"/>
      <dgm:spPr/>
    </dgm:pt>
    <dgm:pt modelId="{DBE75C6C-C63C-46F3-ADE0-314EDF80D72E}" type="pres">
      <dgm:prSet presAssocID="{0E10A763-DFC4-4499-9BC6-6A22C329F8BE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7121C-6518-411E-9A3F-CFF43CA9F2AF}" type="pres">
      <dgm:prSet presAssocID="{55F8524F-E2FD-44DE-BE0E-D73031EFB1C4}" presName="sp" presStyleCnt="0"/>
      <dgm:spPr/>
    </dgm:pt>
    <dgm:pt modelId="{6E6C1FFD-5674-4FB0-BDB8-BB31A971B5E2}" type="pres">
      <dgm:prSet presAssocID="{0ABC661E-2768-44DC-A0D9-3A85ABF0A761}" presName="linNode" presStyleCnt="0"/>
      <dgm:spPr/>
    </dgm:pt>
    <dgm:pt modelId="{835BE0C3-1C7E-462C-8D99-184049CF4816}" type="pres">
      <dgm:prSet presAssocID="{0ABC661E-2768-44DC-A0D9-3A85ABF0A761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7E03B-4C0A-43CD-A296-ED54DDA642CC}" type="pres">
      <dgm:prSet presAssocID="{7D29CF7C-9E5C-40E9-A1A0-69306483649E}" presName="sp" presStyleCnt="0"/>
      <dgm:spPr/>
    </dgm:pt>
    <dgm:pt modelId="{AD03E102-5A63-4746-B4F8-894C7A94106F}" type="pres">
      <dgm:prSet presAssocID="{CBA6AED3-AD9D-4C2A-AFF6-2675327195BC}" presName="linNode" presStyleCnt="0"/>
      <dgm:spPr/>
    </dgm:pt>
    <dgm:pt modelId="{5066F3AC-9672-43D3-AED9-C63EB4D48102}" type="pres">
      <dgm:prSet presAssocID="{CBA6AED3-AD9D-4C2A-AFF6-2675327195BC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C1B13-5AB0-4A41-9B27-388C9B4665F0}" type="pres">
      <dgm:prSet presAssocID="{2386A4D3-0F6A-433E-9C49-4886FDB564DC}" presName="sp" presStyleCnt="0"/>
      <dgm:spPr/>
    </dgm:pt>
    <dgm:pt modelId="{F0920711-57D4-4A98-AC6D-9F472C0EEDC5}" type="pres">
      <dgm:prSet presAssocID="{C4278B88-8167-424F-BCE6-D0B3DF027269}" presName="linNode" presStyleCnt="0"/>
      <dgm:spPr/>
    </dgm:pt>
    <dgm:pt modelId="{074A5AC7-F985-4ACA-A090-83E27C8AC33C}" type="pres">
      <dgm:prSet presAssocID="{C4278B88-8167-424F-BCE6-D0B3DF027269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176D1D-64F0-4850-A421-B4A5917C913A}" srcId="{79D6879E-0A98-486F-BE79-89438C8AD244}" destId="{C8BEF00A-DB11-4395-93AC-6B00A342AF54}" srcOrd="2" destOrd="0" parTransId="{F910028A-B534-4689-A339-B244CD55B70B}" sibTransId="{04DE6803-788B-4424-ADB7-C9C2C83437A4}"/>
    <dgm:cxn modelId="{1F5F94FC-84FB-499B-AF6B-58B4E9924F2F}" type="presOf" srcId="{C8BEF00A-DB11-4395-93AC-6B00A342AF54}" destId="{BDBF3BCA-0004-4684-8942-F31D452796DB}" srcOrd="0" destOrd="0" presId="urn:microsoft.com/office/officeart/2005/8/layout/vList5"/>
    <dgm:cxn modelId="{E5DDAA86-F888-426E-AA53-CE92C7BA27C5}" srcId="{79D6879E-0A98-486F-BE79-89438C8AD244}" destId="{0ABC661E-2768-44DC-A0D9-3A85ABF0A761}" srcOrd="5" destOrd="0" parTransId="{7A45FEBC-EF66-4519-B95E-9EAE1D09C4F0}" sibTransId="{7D29CF7C-9E5C-40E9-A1A0-69306483649E}"/>
    <dgm:cxn modelId="{44672907-1588-4ECE-BCE5-2F586E8877D5}" type="presOf" srcId="{0ABC661E-2768-44DC-A0D9-3A85ABF0A761}" destId="{835BE0C3-1C7E-462C-8D99-184049CF4816}" srcOrd="0" destOrd="0" presId="urn:microsoft.com/office/officeart/2005/8/layout/vList5"/>
    <dgm:cxn modelId="{87753C61-547D-430C-9B9F-B5FF78349622}" type="presOf" srcId="{CBA6AED3-AD9D-4C2A-AFF6-2675327195BC}" destId="{5066F3AC-9672-43D3-AED9-C63EB4D48102}" srcOrd="0" destOrd="0" presId="urn:microsoft.com/office/officeart/2005/8/layout/vList5"/>
    <dgm:cxn modelId="{22625009-2766-4A62-966E-4BDA118AB3DE}" type="presOf" srcId="{0E21D5F4-2A8E-4C17-9043-CA5E1913109D}" destId="{0E856AC9-8677-4DE1-946A-F199854FC50E}" srcOrd="0" destOrd="0" presId="urn:microsoft.com/office/officeart/2005/8/layout/vList5"/>
    <dgm:cxn modelId="{A70FD801-7050-4797-A946-5D98F345E1A1}" srcId="{79D6879E-0A98-486F-BE79-89438C8AD244}" destId="{2A08C92F-B97C-4260-A907-B334ED0DF78D}" srcOrd="3" destOrd="0" parTransId="{4B7A4E04-EC63-4C4A-82E7-086328E44ACE}" sibTransId="{2EE1D602-16C6-4D5A-ABFD-DFC675142554}"/>
    <dgm:cxn modelId="{8241FE0C-4AFC-4CC2-B877-49ACA9BE14AD}" srcId="{79D6879E-0A98-486F-BE79-89438C8AD244}" destId="{CBA6AED3-AD9D-4C2A-AFF6-2675327195BC}" srcOrd="6" destOrd="0" parTransId="{D9377D67-96F4-48CD-9C0C-E647B9DFBD3B}" sibTransId="{2386A4D3-0F6A-433E-9C49-4886FDB564DC}"/>
    <dgm:cxn modelId="{78981B80-F050-4007-9938-EEFE96B28EE6}" type="presOf" srcId="{0E10A763-DFC4-4499-9BC6-6A22C329F8BE}" destId="{DBE75C6C-C63C-46F3-ADE0-314EDF80D72E}" srcOrd="0" destOrd="0" presId="urn:microsoft.com/office/officeart/2005/8/layout/vList5"/>
    <dgm:cxn modelId="{D939D496-21CB-42F4-8C2B-9AF70FD38B07}" type="presOf" srcId="{8961A9C5-C025-462B-93A2-5DBE4DF44CA7}" destId="{48B0D9CC-E25A-434E-B333-DC0A6297F340}" srcOrd="0" destOrd="0" presId="urn:microsoft.com/office/officeart/2005/8/layout/vList5"/>
    <dgm:cxn modelId="{4B99F475-88F2-4ED2-A50C-97800E9236F9}" srcId="{79D6879E-0A98-486F-BE79-89438C8AD244}" destId="{0E10A763-DFC4-4499-9BC6-6A22C329F8BE}" srcOrd="4" destOrd="0" parTransId="{38FB2F5A-EC2D-4A2B-A410-65793B7A0393}" sibTransId="{55F8524F-E2FD-44DE-BE0E-D73031EFB1C4}"/>
    <dgm:cxn modelId="{80A696AF-E144-456B-B04E-86D4905208F8}" type="presOf" srcId="{2A08C92F-B97C-4260-A907-B334ED0DF78D}" destId="{BC56F526-7B68-4346-972C-9C0CD8FD806A}" srcOrd="0" destOrd="0" presId="urn:microsoft.com/office/officeart/2005/8/layout/vList5"/>
    <dgm:cxn modelId="{289028F3-70D9-4D69-B6BC-0524BFAAE79B}" type="presOf" srcId="{C4278B88-8167-424F-BCE6-D0B3DF027269}" destId="{074A5AC7-F985-4ACA-A090-83E27C8AC33C}" srcOrd="0" destOrd="0" presId="urn:microsoft.com/office/officeart/2005/8/layout/vList5"/>
    <dgm:cxn modelId="{ABA7F161-68BE-42C7-9C17-6671EE7CCB98}" srcId="{79D6879E-0A98-486F-BE79-89438C8AD244}" destId="{8961A9C5-C025-462B-93A2-5DBE4DF44CA7}" srcOrd="0" destOrd="0" parTransId="{CC325F5A-AB4E-4A5B-A4A9-CC2C3BD425A9}" sibTransId="{F74A82AB-B5F6-4229-B974-D1AEEF52F41D}"/>
    <dgm:cxn modelId="{8B0EC5EE-B14B-4A69-A67B-61A7FADF7604}" srcId="{79D6879E-0A98-486F-BE79-89438C8AD244}" destId="{0E21D5F4-2A8E-4C17-9043-CA5E1913109D}" srcOrd="1" destOrd="0" parTransId="{9F50268A-C2B4-4927-9250-9D2C1DA32A1D}" sibTransId="{A7537093-22F0-45F4-86CA-18F8C36CB18F}"/>
    <dgm:cxn modelId="{32B7A54C-BDE6-48B6-963F-46F2648EF9B7}" type="presOf" srcId="{79D6879E-0A98-486F-BE79-89438C8AD244}" destId="{AA34C3F8-9300-470B-B307-C7C29B16DC76}" srcOrd="0" destOrd="0" presId="urn:microsoft.com/office/officeart/2005/8/layout/vList5"/>
    <dgm:cxn modelId="{8EE62115-1652-456E-BFF4-91BDD85A5778}" srcId="{79D6879E-0A98-486F-BE79-89438C8AD244}" destId="{C4278B88-8167-424F-BCE6-D0B3DF027269}" srcOrd="7" destOrd="0" parTransId="{D88F4C72-9A53-4FB9-8081-BB5EA2E6C478}" sibTransId="{EBE89787-2ADD-4BCA-A5C8-09D4D5BAF0E8}"/>
    <dgm:cxn modelId="{3CF226AC-68FD-43EA-87D6-23253362575D}" type="presParOf" srcId="{AA34C3F8-9300-470B-B307-C7C29B16DC76}" destId="{7A697DB6-BE2A-4C20-9442-AAACC6DD9A88}" srcOrd="0" destOrd="0" presId="urn:microsoft.com/office/officeart/2005/8/layout/vList5"/>
    <dgm:cxn modelId="{5454B605-95EB-42F5-A1EA-F200A5691C14}" type="presParOf" srcId="{7A697DB6-BE2A-4C20-9442-AAACC6DD9A88}" destId="{48B0D9CC-E25A-434E-B333-DC0A6297F340}" srcOrd="0" destOrd="0" presId="urn:microsoft.com/office/officeart/2005/8/layout/vList5"/>
    <dgm:cxn modelId="{F7071A40-C769-4EFD-982A-C47BAF8B1341}" type="presParOf" srcId="{AA34C3F8-9300-470B-B307-C7C29B16DC76}" destId="{6FDE1727-693B-4B1A-9C59-808880D7F0DC}" srcOrd="1" destOrd="0" presId="urn:microsoft.com/office/officeart/2005/8/layout/vList5"/>
    <dgm:cxn modelId="{10D36016-BD8E-4722-8479-49D5AFBE75FF}" type="presParOf" srcId="{AA34C3F8-9300-470B-B307-C7C29B16DC76}" destId="{252957DF-1FDA-4FFF-A595-3C9FA8E0D47E}" srcOrd="2" destOrd="0" presId="urn:microsoft.com/office/officeart/2005/8/layout/vList5"/>
    <dgm:cxn modelId="{5DB6BDF3-F216-40B7-9099-3335025FA4CD}" type="presParOf" srcId="{252957DF-1FDA-4FFF-A595-3C9FA8E0D47E}" destId="{0E856AC9-8677-4DE1-946A-F199854FC50E}" srcOrd="0" destOrd="0" presId="urn:microsoft.com/office/officeart/2005/8/layout/vList5"/>
    <dgm:cxn modelId="{D92A812D-8A1A-4C63-B162-FF31B91B9481}" type="presParOf" srcId="{AA34C3F8-9300-470B-B307-C7C29B16DC76}" destId="{13F3795E-479F-40AB-BD7C-C7E49CF89FE1}" srcOrd="3" destOrd="0" presId="urn:microsoft.com/office/officeart/2005/8/layout/vList5"/>
    <dgm:cxn modelId="{D26B70B8-3F43-4086-A0C9-F254062969BB}" type="presParOf" srcId="{AA34C3F8-9300-470B-B307-C7C29B16DC76}" destId="{6C488396-EE75-4BFB-840B-4252A3777004}" srcOrd="4" destOrd="0" presId="urn:microsoft.com/office/officeart/2005/8/layout/vList5"/>
    <dgm:cxn modelId="{4482F92B-9086-48CF-B50A-2F739FF887E0}" type="presParOf" srcId="{6C488396-EE75-4BFB-840B-4252A3777004}" destId="{BDBF3BCA-0004-4684-8942-F31D452796DB}" srcOrd="0" destOrd="0" presId="urn:microsoft.com/office/officeart/2005/8/layout/vList5"/>
    <dgm:cxn modelId="{F6C33D6A-3C0B-4036-A490-B460EE76E804}" type="presParOf" srcId="{AA34C3F8-9300-470B-B307-C7C29B16DC76}" destId="{AE65A815-ADF7-489E-9186-D6842B01B0A8}" srcOrd="5" destOrd="0" presId="urn:microsoft.com/office/officeart/2005/8/layout/vList5"/>
    <dgm:cxn modelId="{4EB3BFE4-AC32-4D7E-881C-1D9E9A8F6074}" type="presParOf" srcId="{AA34C3F8-9300-470B-B307-C7C29B16DC76}" destId="{17728723-AFA3-4540-95B2-4950D58DF5F6}" srcOrd="6" destOrd="0" presId="urn:microsoft.com/office/officeart/2005/8/layout/vList5"/>
    <dgm:cxn modelId="{8142D239-8F53-45F1-A51F-F540AB568968}" type="presParOf" srcId="{17728723-AFA3-4540-95B2-4950D58DF5F6}" destId="{BC56F526-7B68-4346-972C-9C0CD8FD806A}" srcOrd="0" destOrd="0" presId="urn:microsoft.com/office/officeart/2005/8/layout/vList5"/>
    <dgm:cxn modelId="{99BCB6AB-0B1C-4816-8F15-B9C149EB6C16}" type="presParOf" srcId="{AA34C3F8-9300-470B-B307-C7C29B16DC76}" destId="{AD360187-626C-42B3-BB1D-03A75961B4B8}" srcOrd="7" destOrd="0" presId="urn:microsoft.com/office/officeart/2005/8/layout/vList5"/>
    <dgm:cxn modelId="{EA6C63B7-AEC8-41CC-A81D-2C510AFAA801}" type="presParOf" srcId="{AA34C3F8-9300-470B-B307-C7C29B16DC76}" destId="{D36F2136-9169-442D-9DE1-A9A1BAF7E0EF}" srcOrd="8" destOrd="0" presId="urn:microsoft.com/office/officeart/2005/8/layout/vList5"/>
    <dgm:cxn modelId="{22905C15-86F2-42C2-9766-A7F2D8E60693}" type="presParOf" srcId="{D36F2136-9169-442D-9DE1-A9A1BAF7E0EF}" destId="{DBE75C6C-C63C-46F3-ADE0-314EDF80D72E}" srcOrd="0" destOrd="0" presId="urn:microsoft.com/office/officeart/2005/8/layout/vList5"/>
    <dgm:cxn modelId="{B2E91CAC-F003-4085-9E8E-922E8FC7682D}" type="presParOf" srcId="{AA34C3F8-9300-470B-B307-C7C29B16DC76}" destId="{ADA7121C-6518-411E-9A3F-CFF43CA9F2AF}" srcOrd="9" destOrd="0" presId="urn:microsoft.com/office/officeart/2005/8/layout/vList5"/>
    <dgm:cxn modelId="{51BF9035-5888-49E3-AC0F-82D7EB7F7F01}" type="presParOf" srcId="{AA34C3F8-9300-470B-B307-C7C29B16DC76}" destId="{6E6C1FFD-5674-4FB0-BDB8-BB31A971B5E2}" srcOrd="10" destOrd="0" presId="urn:microsoft.com/office/officeart/2005/8/layout/vList5"/>
    <dgm:cxn modelId="{13B9D870-D5A0-4DB5-BD9A-C65804FF55C4}" type="presParOf" srcId="{6E6C1FFD-5674-4FB0-BDB8-BB31A971B5E2}" destId="{835BE0C3-1C7E-462C-8D99-184049CF4816}" srcOrd="0" destOrd="0" presId="urn:microsoft.com/office/officeart/2005/8/layout/vList5"/>
    <dgm:cxn modelId="{4744D26C-4EA3-42F9-91B8-8BC9F33A93F8}" type="presParOf" srcId="{AA34C3F8-9300-470B-B307-C7C29B16DC76}" destId="{7637E03B-4C0A-43CD-A296-ED54DDA642CC}" srcOrd="11" destOrd="0" presId="urn:microsoft.com/office/officeart/2005/8/layout/vList5"/>
    <dgm:cxn modelId="{8FB72C29-D39A-4EF9-8C01-899B39F7F388}" type="presParOf" srcId="{AA34C3F8-9300-470B-B307-C7C29B16DC76}" destId="{AD03E102-5A63-4746-B4F8-894C7A94106F}" srcOrd="12" destOrd="0" presId="urn:microsoft.com/office/officeart/2005/8/layout/vList5"/>
    <dgm:cxn modelId="{5BFE67B7-A199-490A-B6FC-DCD937B5CD36}" type="presParOf" srcId="{AD03E102-5A63-4746-B4F8-894C7A94106F}" destId="{5066F3AC-9672-43D3-AED9-C63EB4D48102}" srcOrd="0" destOrd="0" presId="urn:microsoft.com/office/officeart/2005/8/layout/vList5"/>
    <dgm:cxn modelId="{F5BC4C32-E047-473B-904D-B83CA8A6E97E}" type="presParOf" srcId="{AA34C3F8-9300-470B-B307-C7C29B16DC76}" destId="{543C1B13-5AB0-4A41-9B27-388C9B4665F0}" srcOrd="13" destOrd="0" presId="urn:microsoft.com/office/officeart/2005/8/layout/vList5"/>
    <dgm:cxn modelId="{9D21C19D-D4B0-44F7-8746-9B63A4A4FB0E}" type="presParOf" srcId="{AA34C3F8-9300-470B-B307-C7C29B16DC76}" destId="{F0920711-57D4-4A98-AC6D-9F472C0EEDC5}" srcOrd="14" destOrd="0" presId="urn:microsoft.com/office/officeart/2005/8/layout/vList5"/>
    <dgm:cxn modelId="{755EFC79-217B-4E34-AFD6-991B5BD8AF61}" type="presParOf" srcId="{F0920711-57D4-4A98-AC6D-9F472C0EEDC5}" destId="{074A5AC7-F985-4ACA-A090-83E27C8AC33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B08A-238E-417F-A49E-E1D30B817EFF}">
      <dsp:nvSpPr>
        <dsp:cNvPr id="0" name=""/>
        <dsp:cNvSpPr/>
      </dsp:nvSpPr>
      <dsp:spPr>
        <a:xfrm>
          <a:off x="777286" y="0"/>
          <a:ext cx="8809252" cy="342410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6C685-B431-4973-AF0A-8725F0DA16FE}">
      <dsp:nvSpPr>
        <dsp:cNvPr id="0" name=""/>
        <dsp:cNvSpPr/>
      </dsp:nvSpPr>
      <dsp:spPr>
        <a:xfrm>
          <a:off x="351196" y="1027232"/>
          <a:ext cx="3109147" cy="13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baseline="0" dirty="0" smtClean="0"/>
            <a:t>Identifies objects on the UI using unique locators.</a:t>
          </a:r>
          <a:endParaRPr lang="en-US" sz="2400" kern="1200" dirty="0"/>
        </a:p>
      </dsp:txBody>
      <dsp:txXfrm>
        <a:off x="418056" y="1094092"/>
        <a:ext cx="2975427" cy="1235922"/>
      </dsp:txXfrm>
    </dsp:sp>
    <dsp:sp modelId="{0DAFAAC7-890A-479A-BCE0-9210EA035E48}">
      <dsp:nvSpPr>
        <dsp:cNvPr id="0" name=""/>
        <dsp:cNvSpPr/>
      </dsp:nvSpPr>
      <dsp:spPr>
        <a:xfrm>
          <a:off x="3627339" y="1027232"/>
          <a:ext cx="3109147" cy="13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baseline="0" dirty="0" smtClean="0"/>
            <a:t>Performs requested actions using the identified objects.</a:t>
          </a:r>
          <a:endParaRPr lang="en-US" sz="2400" kern="1200" dirty="0"/>
        </a:p>
      </dsp:txBody>
      <dsp:txXfrm>
        <a:off x="3694199" y="1094092"/>
        <a:ext cx="2975427" cy="1235922"/>
      </dsp:txXfrm>
    </dsp:sp>
    <dsp:sp modelId="{F0B45393-54B6-43EC-9052-32B5235507EA}">
      <dsp:nvSpPr>
        <dsp:cNvPr id="0" name=""/>
        <dsp:cNvSpPr/>
      </dsp:nvSpPr>
      <dsp:spPr>
        <a:xfrm>
          <a:off x="6903482" y="1027232"/>
          <a:ext cx="3109147" cy="13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baseline="0" smtClean="0"/>
            <a:t>Asserts the actions performed or will through an error.</a:t>
          </a:r>
          <a:endParaRPr lang="en-US" sz="2400" kern="1200"/>
        </a:p>
      </dsp:txBody>
      <dsp:txXfrm>
        <a:off x="6970342" y="1094092"/>
        <a:ext cx="2975427" cy="1235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0D9CC-E25A-434E-B333-DC0A6297F340}">
      <dsp:nvSpPr>
        <dsp:cNvPr id="0" name=""/>
        <dsp:cNvSpPr/>
      </dsp:nvSpPr>
      <dsp:spPr>
        <a:xfrm>
          <a:off x="3316224" y="135"/>
          <a:ext cx="3730752" cy="41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dirty="0" smtClean="0"/>
            <a:t>ClassName</a:t>
          </a:r>
          <a:endParaRPr lang="en-US" sz="2000" kern="1200" dirty="0"/>
        </a:p>
      </dsp:txBody>
      <dsp:txXfrm>
        <a:off x="3336241" y="20152"/>
        <a:ext cx="3690718" cy="370021"/>
      </dsp:txXfrm>
    </dsp:sp>
    <dsp:sp modelId="{0E856AC9-8677-4DE1-946A-F199854FC50E}">
      <dsp:nvSpPr>
        <dsp:cNvPr id="0" name=""/>
        <dsp:cNvSpPr/>
      </dsp:nvSpPr>
      <dsp:spPr>
        <a:xfrm>
          <a:off x="3316224" y="430694"/>
          <a:ext cx="3730752" cy="41005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dirty="0" smtClean="0"/>
            <a:t>ID</a:t>
          </a:r>
          <a:endParaRPr lang="en-US" sz="2000" kern="1200" dirty="0"/>
        </a:p>
      </dsp:txBody>
      <dsp:txXfrm>
        <a:off x="3336241" y="450711"/>
        <a:ext cx="3690718" cy="370021"/>
      </dsp:txXfrm>
    </dsp:sp>
    <dsp:sp modelId="{BDBF3BCA-0004-4684-8942-F31D452796DB}">
      <dsp:nvSpPr>
        <dsp:cNvPr id="0" name=""/>
        <dsp:cNvSpPr/>
      </dsp:nvSpPr>
      <dsp:spPr>
        <a:xfrm>
          <a:off x="3316224" y="861252"/>
          <a:ext cx="3730752" cy="41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dirty="0" smtClean="0"/>
            <a:t>LinkText</a:t>
          </a:r>
          <a:endParaRPr lang="en-US" sz="2000" kern="1200" dirty="0"/>
        </a:p>
      </dsp:txBody>
      <dsp:txXfrm>
        <a:off x="3336241" y="881269"/>
        <a:ext cx="3690718" cy="370021"/>
      </dsp:txXfrm>
    </dsp:sp>
    <dsp:sp modelId="{BC56F526-7B68-4346-972C-9C0CD8FD806A}">
      <dsp:nvSpPr>
        <dsp:cNvPr id="0" name=""/>
        <dsp:cNvSpPr/>
      </dsp:nvSpPr>
      <dsp:spPr>
        <a:xfrm>
          <a:off x="3316224" y="1291811"/>
          <a:ext cx="3730752" cy="41005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smtClean="0"/>
            <a:t>Name</a:t>
          </a:r>
          <a:endParaRPr lang="en-US" sz="2000" kern="1200"/>
        </a:p>
      </dsp:txBody>
      <dsp:txXfrm>
        <a:off x="3336241" y="1311828"/>
        <a:ext cx="3690718" cy="370021"/>
      </dsp:txXfrm>
    </dsp:sp>
    <dsp:sp modelId="{DBE75C6C-C63C-46F3-ADE0-314EDF80D72E}">
      <dsp:nvSpPr>
        <dsp:cNvPr id="0" name=""/>
        <dsp:cNvSpPr/>
      </dsp:nvSpPr>
      <dsp:spPr>
        <a:xfrm>
          <a:off x="3316224" y="1722369"/>
          <a:ext cx="3730752" cy="41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dirty="0" smtClean="0"/>
            <a:t>PartialLinkText</a:t>
          </a:r>
          <a:endParaRPr lang="en-US" sz="2000" kern="1200" dirty="0"/>
        </a:p>
      </dsp:txBody>
      <dsp:txXfrm>
        <a:off x="3336241" y="1742386"/>
        <a:ext cx="3690718" cy="370021"/>
      </dsp:txXfrm>
    </dsp:sp>
    <dsp:sp modelId="{835BE0C3-1C7E-462C-8D99-184049CF4816}">
      <dsp:nvSpPr>
        <dsp:cNvPr id="0" name=""/>
        <dsp:cNvSpPr/>
      </dsp:nvSpPr>
      <dsp:spPr>
        <a:xfrm>
          <a:off x="3316224" y="2152928"/>
          <a:ext cx="3730752" cy="41005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dirty="0" smtClean="0"/>
            <a:t>Tag Name</a:t>
          </a:r>
          <a:endParaRPr lang="en-US" sz="2000" kern="1200" dirty="0"/>
        </a:p>
      </dsp:txBody>
      <dsp:txXfrm>
        <a:off x="3336241" y="2172945"/>
        <a:ext cx="3690718" cy="370021"/>
      </dsp:txXfrm>
    </dsp:sp>
    <dsp:sp modelId="{5066F3AC-9672-43D3-AED9-C63EB4D48102}">
      <dsp:nvSpPr>
        <dsp:cNvPr id="0" name=""/>
        <dsp:cNvSpPr/>
      </dsp:nvSpPr>
      <dsp:spPr>
        <a:xfrm>
          <a:off x="3316224" y="2583486"/>
          <a:ext cx="3730752" cy="410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dirty="0" smtClean="0"/>
            <a:t>CssSelector</a:t>
          </a:r>
          <a:endParaRPr lang="en-US" sz="2000" kern="1200" dirty="0"/>
        </a:p>
      </dsp:txBody>
      <dsp:txXfrm>
        <a:off x="3336241" y="2603503"/>
        <a:ext cx="3690718" cy="370021"/>
      </dsp:txXfrm>
    </dsp:sp>
    <dsp:sp modelId="{074A5AC7-F985-4ACA-A090-83E27C8AC33C}">
      <dsp:nvSpPr>
        <dsp:cNvPr id="0" name=""/>
        <dsp:cNvSpPr/>
      </dsp:nvSpPr>
      <dsp:spPr>
        <a:xfrm>
          <a:off x="3316224" y="3014045"/>
          <a:ext cx="3730752" cy="41005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baseline="0" dirty="0" smtClean="0"/>
            <a:t>Xpath</a:t>
          </a:r>
          <a:endParaRPr lang="en-US" sz="2000" kern="1200" dirty="0"/>
        </a:p>
      </dsp:txBody>
      <dsp:txXfrm>
        <a:off x="3336241" y="3034062"/>
        <a:ext cx="3690718" cy="370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19C55-D398-43BA-B308-5A2F063964E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92682-A136-4003-A8AE-053916A6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9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3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04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1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4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004AE-3114-4E13-90FE-46EE1F2D9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04887"/>
            <a:ext cx="11131783" cy="830933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smtClean="0"/>
              <a:t>© 2021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61BD-59F1-4743-B1FD-4086146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61BD-59F1-4743-B1FD-4086146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61BD-59F1-4743-B1FD-4086146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Cognizant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863" y="6148851"/>
            <a:ext cx="6096000" cy="207264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2021 </a:t>
            </a:r>
            <a:r>
              <a:rPr lang="en-US" dirty="0"/>
              <a:t>Cognizant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18" y="2515687"/>
            <a:ext cx="11131783" cy="609334"/>
          </a:xfrm>
        </p:spPr>
        <p:txBody>
          <a:bodyPr/>
          <a:lstStyle/>
          <a:p>
            <a:r>
              <a:rPr lang="en-US" sz="3733" dirty="0" smtClean="0"/>
              <a:t>Automation Training</a:t>
            </a:r>
            <a:endParaRPr lang="en-US" sz="3733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C62E-0EDE-0B4D-AC45-361F74290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Day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5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Locators vs Tagnames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762" y="2371018"/>
            <a:ext cx="5266040" cy="679994"/>
          </a:xfrm>
        </p:spPr>
        <p:txBody>
          <a:bodyPr/>
          <a:lstStyle/>
          <a:p>
            <a:r>
              <a:rPr lang="en-US" b="1" dirty="0"/>
              <a:t>Locating by </a:t>
            </a:r>
            <a:r>
              <a:rPr lang="en-US" b="1" dirty="0" smtClean="0"/>
              <a:t>partial Link Text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53762" y="3462381"/>
            <a:ext cx="5103341" cy="107254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Locating by </a:t>
            </a:r>
            <a:r>
              <a:rPr lang="en-US" b="1" dirty="0" smtClean="0"/>
              <a:t>Tag Name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632642" y="3685145"/>
            <a:ext cx="2204683" cy="6270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Locators vs Tagnames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Locating </a:t>
            </a:r>
            <a:r>
              <a:rPr lang="en-US" b="1" dirty="0" smtClean="0"/>
              <a:t>by </a:t>
            </a:r>
            <a:r>
              <a:rPr lang="en-US" b="1" dirty="0" err="1" smtClean="0"/>
              <a:t>css</a:t>
            </a:r>
            <a:r>
              <a:rPr lang="en-US" b="1" dirty="0" smtClean="0"/>
              <a:t> selector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1945" y="3207336"/>
            <a:ext cx="5467855" cy="246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Locating </a:t>
            </a:r>
            <a:r>
              <a:rPr lang="en-US" b="1" dirty="0" smtClean="0"/>
              <a:t>by </a:t>
            </a:r>
            <a:r>
              <a:rPr lang="en-US" b="1" dirty="0" err="1" smtClean="0"/>
              <a:t>xpath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172200" y="3269970"/>
            <a:ext cx="5105400" cy="23024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Syntax: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css</a:t>
            </a:r>
            <a:r>
              <a:rPr lang="en-US" b="1" dirty="0" smtClean="0"/>
              <a:t> </a:t>
            </a:r>
            <a:r>
              <a:rPr lang="en-US" b="1" dirty="0"/>
              <a:t>selector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C0066"/>
                </a:solidFill>
              </a:rPr>
              <a:t>	tagname</a:t>
            </a:r>
            <a:r>
              <a:rPr lang="en-US" dirty="0"/>
              <a:t>[@</a:t>
            </a:r>
            <a:r>
              <a:rPr lang="en-US" dirty="0" smtClean="0">
                <a:solidFill>
                  <a:schemeClr val="accent5"/>
                </a:solidFill>
              </a:rPr>
              <a:t>attribute</a:t>
            </a:r>
            <a:r>
              <a:rPr lang="en-US" dirty="0" smtClean="0"/>
              <a:t>=‘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’]</a:t>
            </a:r>
          </a:p>
          <a:p>
            <a:r>
              <a:rPr lang="en-IN" b="1" dirty="0"/>
              <a:t>Xpath</a:t>
            </a:r>
          </a:p>
          <a:p>
            <a:pPr marL="0" indent="0">
              <a:buNone/>
            </a:pPr>
            <a:r>
              <a:rPr lang="en-IN" dirty="0"/>
              <a:t>	 //</a:t>
            </a:r>
            <a:r>
              <a:rPr lang="en-IN" dirty="0">
                <a:solidFill>
                  <a:srgbClr val="CC0066"/>
                </a:solidFill>
              </a:rPr>
              <a:t>tagname</a:t>
            </a:r>
            <a:r>
              <a:rPr lang="en-IN" dirty="0"/>
              <a:t>[@</a:t>
            </a:r>
            <a:r>
              <a:rPr lang="en-IN" dirty="0">
                <a:solidFill>
                  <a:schemeClr val="accent5"/>
                </a:solidFill>
              </a:rPr>
              <a:t>attribute</a:t>
            </a:r>
            <a:r>
              <a:rPr lang="en-IN" dirty="0" smtClean="0"/>
              <a:t>=‘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IN" dirty="0" smtClean="0"/>
              <a:t>’]</a:t>
            </a:r>
          </a:p>
          <a:p>
            <a:pPr marL="0" indent="0">
              <a:buNone/>
            </a:pPr>
            <a:r>
              <a:rPr lang="en-IN" dirty="0"/>
              <a:t>	 //</a:t>
            </a:r>
            <a:r>
              <a:rPr lang="en-IN" dirty="0" smtClean="0">
                <a:solidFill>
                  <a:srgbClr val="CC0066"/>
                </a:solidFill>
              </a:rPr>
              <a:t>tagname</a:t>
            </a:r>
            <a:r>
              <a:rPr lang="en-IN" dirty="0" smtClean="0"/>
              <a:t>[text()=‘</a:t>
            </a:r>
            <a:r>
              <a:rPr lang="en-IN" dirty="0"/>
              <a:t>value</a:t>
            </a:r>
            <a:r>
              <a:rPr lang="en-IN" dirty="0" smtClean="0"/>
              <a:t>’]</a:t>
            </a:r>
          </a:p>
          <a:p>
            <a:pPr marL="0" indent="0">
              <a:buNone/>
            </a:pPr>
            <a:r>
              <a:rPr lang="en-IN" dirty="0"/>
              <a:t>	 //</a:t>
            </a:r>
            <a:r>
              <a:rPr lang="en-IN" dirty="0" smtClean="0">
                <a:solidFill>
                  <a:srgbClr val="CC0066"/>
                </a:solidFill>
              </a:rPr>
              <a:t>tagname</a:t>
            </a:r>
            <a:r>
              <a:rPr lang="en-IN" dirty="0" smtClean="0"/>
              <a:t>[contains(text</a:t>
            </a:r>
            <a:r>
              <a:rPr lang="en-IN" dirty="0" smtClean="0"/>
              <a:t>(),‘</a:t>
            </a:r>
            <a:r>
              <a:rPr lang="en-IN" dirty="0"/>
              <a:t>value</a:t>
            </a:r>
            <a:r>
              <a:rPr lang="en-IN" dirty="0" smtClean="0"/>
              <a:t>’)]</a:t>
            </a:r>
          </a:p>
          <a:p>
            <a:pPr marL="0" indent="0">
              <a:buNone/>
            </a:pPr>
            <a:r>
              <a:rPr lang="en-IN" dirty="0"/>
              <a:t>	 //</a:t>
            </a:r>
            <a:r>
              <a:rPr lang="en-IN" dirty="0" smtClean="0">
                <a:solidFill>
                  <a:srgbClr val="CC0066"/>
                </a:solidFill>
              </a:rPr>
              <a:t>tagname</a:t>
            </a:r>
            <a:r>
              <a:rPr lang="en-IN" dirty="0"/>
              <a:t>[contains(</a:t>
            </a:r>
            <a:r>
              <a:rPr lang="en-US" dirty="0" smtClean="0"/>
              <a:t>@</a:t>
            </a:r>
            <a:r>
              <a:rPr lang="en-US" dirty="0">
                <a:solidFill>
                  <a:schemeClr val="accent5"/>
                </a:solidFill>
              </a:rPr>
              <a:t>attribute</a:t>
            </a:r>
            <a:r>
              <a:rPr lang="en-IN" dirty="0" smtClean="0"/>
              <a:t>,‘</a:t>
            </a:r>
            <a:r>
              <a:rPr lang="en-IN" dirty="0"/>
              <a:t>value’)]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rvous System Activ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0" y="112970"/>
            <a:ext cx="11728342" cy="66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</a:t>
            </a:r>
            <a:r>
              <a:rPr lang="en-IN" dirty="0" smtClean="0"/>
              <a:t>Identification </a:t>
            </a:r>
            <a:r>
              <a:rPr lang="en-IN" dirty="0" smtClean="0"/>
              <a:t>in </a:t>
            </a:r>
            <a:r>
              <a:rPr lang="en-IN" dirty="0" smtClean="0"/>
              <a:t>Selenese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97924" y="2150076"/>
            <a:ext cx="9256976" cy="269074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Performing </a:t>
            </a:r>
            <a:r>
              <a:rPr lang="en-IN" dirty="0" smtClean="0"/>
              <a:t>actions: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click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sendKeys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getText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doubleClick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clickAndHold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d</a:t>
            </a:r>
            <a:r>
              <a:rPr lang="en-IN" dirty="0" err="1" smtClean="0"/>
              <a:t>ragAndDrop</a:t>
            </a:r>
            <a:r>
              <a:rPr lang="en-IN" dirty="0" smtClean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Let’s code</a:t>
            </a:r>
            <a:endParaRPr lang="en-US" sz="7200" dirty="0"/>
          </a:p>
        </p:txBody>
      </p:sp>
      <p:pic>
        <p:nvPicPr>
          <p:cNvPr id="4" name="Content Placeholder 3" descr="10 Simple Coding Tips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70" y="1786195"/>
            <a:ext cx="7105135" cy="342423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Questions  </a:t>
            </a:r>
            <a:endParaRPr lang="en-US" dirty="0"/>
          </a:p>
        </p:txBody>
      </p:sp>
      <p:pic>
        <p:nvPicPr>
          <p:cNvPr id="4" name="Content Placeholder 3" descr="Questions at the heart of learning — The Learner's Way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60" y="2437116"/>
            <a:ext cx="8530879" cy="297514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067" y="1681199"/>
            <a:ext cx="1347511" cy="5059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Content Placeholder 3" descr="Goddess of Random Thoughts!: September 2010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16" y="642551"/>
            <a:ext cx="7854659" cy="527357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SELENIUM </a:t>
            </a:r>
            <a:r>
              <a:rPr lang="en-IN" dirty="0" smtClean="0"/>
              <a:t>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- </a:t>
            </a:r>
            <a:r>
              <a:rPr lang="en-IN" dirty="0" err="1" smtClean="0"/>
              <a:t>Autobots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SELENIUM</a:t>
            </a:r>
            <a:endParaRPr lang="en-US" dirty="0"/>
          </a:p>
        </p:txBody>
      </p:sp>
      <p:pic>
        <p:nvPicPr>
          <p:cNvPr id="5" name="Content Placeholder 4" descr="034 Selenium - Periodic Table of Elements | Watch Study Guid… | Flickr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6" y="2367092"/>
            <a:ext cx="3424237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250724" y="2367092"/>
            <a:ext cx="7026876" cy="3424107"/>
          </a:xfrm>
        </p:spPr>
        <p:txBody>
          <a:bodyPr/>
          <a:lstStyle/>
          <a:p>
            <a:r>
              <a:rPr lang="en-IN" b="1" dirty="0" smtClean="0"/>
              <a:t>Developed by:</a:t>
            </a:r>
            <a:r>
              <a:rPr lang="en-IN" dirty="0" smtClean="0"/>
              <a:t> </a:t>
            </a:r>
            <a:r>
              <a:rPr lang="en-US" dirty="0"/>
              <a:t>Jason </a:t>
            </a:r>
            <a:r>
              <a:rPr lang="en-US" dirty="0" smtClean="0"/>
              <a:t>Huggins</a:t>
            </a:r>
          </a:p>
          <a:p>
            <a:r>
              <a:rPr lang="en-IN" b="1" dirty="0" smtClean="0"/>
              <a:t>Developed in:</a:t>
            </a:r>
            <a:r>
              <a:rPr lang="en-IN" dirty="0" smtClean="0"/>
              <a:t> 2004</a:t>
            </a:r>
          </a:p>
          <a:p>
            <a:r>
              <a:rPr lang="en-IN" b="1" dirty="0" smtClean="0"/>
              <a:t>Developed at: </a:t>
            </a:r>
            <a:r>
              <a:rPr lang="en-US" dirty="0"/>
              <a:t> </a:t>
            </a:r>
            <a:r>
              <a:rPr lang="en-IN" dirty="0" err="1" smtClean="0"/>
              <a:t>T</a:t>
            </a:r>
            <a:r>
              <a:rPr lang="en-IN" dirty="0" err="1" smtClean="0"/>
              <a:t>houghtworks</a:t>
            </a:r>
            <a:endParaRPr lang="en-IN" dirty="0" smtClean="0"/>
          </a:p>
          <a:p>
            <a:r>
              <a:rPr lang="en-IN" b="1" dirty="0" smtClean="0"/>
              <a:t>Language: </a:t>
            </a:r>
            <a:r>
              <a:rPr lang="en-US" dirty="0" err="1"/>
              <a:t>Selenese</a:t>
            </a:r>
            <a:endParaRPr lang="en-IN" dirty="0" smtClean="0"/>
          </a:p>
          <a:p>
            <a:r>
              <a:rPr lang="en-IN" b="1" dirty="0" smtClean="0"/>
              <a:t>Currently owned by: </a:t>
            </a:r>
            <a:r>
              <a:rPr lang="en-IN" dirty="0" smtClean="0"/>
              <a:t>Google (2009)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smtClean="0">
                <a:latin typeface="+mn-lt"/>
              </a:rPr>
              <a:t>Selenium</a:t>
            </a:r>
            <a:r>
              <a:rPr lang="en-IN" dirty="0" smtClean="0"/>
              <a:t> </a:t>
            </a:r>
            <a:r>
              <a:rPr lang="en-IN" dirty="0">
                <a:latin typeface="Arial Black" panose="020B0A04020102020204" pitchFamily="34" charset="0"/>
              </a:rPr>
              <a:t>?</a:t>
            </a:r>
            <a:endParaRPr lang="en-US" dirty="0"/>
          </a:p>
        </p:txBody>
      </p:sp>
      <p:pic>
        <p:nvPicPr>
          <p:cNvPr id="5" name="Content Placeholder 4" descr="Download Thinking Photography Question Mark Man Stock HQ ...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3" y="2214694"/>
            <a:ext cx="3424237" cy="342423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324865" y="2367092"/>
            <a:ext cx="6952735" cy="342410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QTP (</a:t>
            </a:r>
            <a:r>
              <a:rPr lang="en-US" dirty="0" err="1"/>
              <a:t>QuickTest</a:t>
            </a:r>
            <a:r>
              <a:rPr lang="en-US" dirty="0"/>
              <a:t> </a:t>
            </a:r>
            <a:r>
              <a:rPr lang="en-US" dirty="0" smtClean="0"/>
              <a:t>Professional) WHICH WAS THEN OWNED BY “Mercury interactive corporation” WAS LEADING THE AUTOMATION INDUSTRY BEFORE SELENIUM WAS INTRODUCED.</a:t>
            </a:r>
          </a:p>
          <a:p>
            <a:r>
              <a:rPr lang="en-US" dirty="0"/>
              <a:t>One day Jason </a:t>
            </a:r>
            <a:r>
              <a:rPr lang="en-US" dirty="0" smtClean="0"/>
              <a:t>Huggins </a:t>
            </a:r>
            <a:r>
              <a:rPr lang="en-US" dirty="0"/>
              <a:t>fired a joke on </a:t>
            </a:r>
            <a:r>
              <a:rPr lang="en-US" dirty="0" smtClean="0"/>
              <a:t>‘</a:t>
            </a:r>
            <a:r>
              <a:rPr lang="en-US" dirty="0"/>
              <a:t>Mercury’ as part of </a:t>
            </a:r>
            <a:r>
              <a:rPr lang="en-US" dirty="0" smtClean="0"/>
              <a:t>an </a:t>
            </a:r>
            <a:r>
              <a:rPr lang="en-US" dirty="0"/>
              <a:t>email </a:t>
            </a:r>
            <a:r>
              <a:rPr lang="en-US" dirty="0" smtClean="0"/>
              <a:t>conversation </a:t>
            </a:r>
            <a:r>
              <a:rPr lang="en-US" b="1" dirty="0" smtClean="0"/>
              <a:t>"Mercury </a:t>
            </a:r>
            <a:r>
              <a:rPr lang="en-US" b="1" dirty="0"/>
              <a:t>poisoning can be cured by taking Selenium Supplements"</a:t>
            </a:r>
            <a:r>
              <a:rPr lang="en-US" dirty="0" smtClean="0"/>
              <a:t> </a:t>
            </a:r>
            <a:r>
              <a:rPr lang="en-US" dirty="0"/>
              <a:t>This joke has resulted in </a:t>
            </a:r>
            <a:r>
              <a:rPr lang="en-US" dirty="0" smtClean="0"/>
              <a:t>naming the product as </a:t>
            </a:r>
            <a:r>
              <a:rPr lang="en-US" b="1" dirty="0"/>
              <a:t>Selenium</a:t>
            </a:r>
            <a:r>
              <a:rPr lang="en-US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21" y="50105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Selenium webdriver workflow</a:t>
            </a:r>
            <a:br>
              <a:rPr lang="en-IN" dirty="0" smtClean="0"/>
            </a:br>
            <a:r>
              <a:rPr lang="en-IN" sz="1800" dirty="0"/>
              <a:t>Automates web based applications by below simple steps</a:t>
            </a:r>
            <a:br>
              <a:rPr lang="en-IN" sz="1800" dirty="0"/>
            </a:b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914400" y="1984033"/>
          <a:ext cx="103638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 DOM </a:t>
            </a:r>
            <a:r>
              <a:rPr lang="en-IN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61481" y="1969294"/>
            <a:ext cx="4849384" cy="1883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480" y="4238369"/>
            <a:ext cx="7679081" cy="170373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Locators: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Locators vs Tagnames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Locating by </a:t>
            </a:r>
            <a:r>
              <a:rPr lang="en-US" b="1" dirty="0" smtClean="0"/>
              <a:t>ID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46328" y="3178175"/>
            <a:ext cx="4142364" cy="312377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Locating by </a:t>
            </a:r>
            <a:r>
              <a:rPr lang="en-US" b="1" dirty="0" smtClean="0"/>
              <a:t>Name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396423" y="3187700"/>
            <a:ext cx="4395402" cy="31142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Locators vs Tagnames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Locating by </a:t>
            </a:r>
            <a:r>
              <a:rPr lang="en-US" b="1" dirty="0" smtClean="0"/>
              <a:t>Class Name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6560" y="3336324"/>
            <a:ext cx="4138743" cy="18782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Locating by </a:t>
            </a:r>
            <a:r>
              <a:rPr lang="en-US" b="1" dirty="0" smtClean="0"/>
              <a:t>Link Text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396423" y="3185725"/>
            <a:ext cx="4752975" cy="20288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1D6C2E790F54AA1579AB3147F9ADB" ma:contentTypeVersion="0" ma:contentTypeDescription="Create a new document." ma:contentTypeScope="" ma:versionID="d7b82b5ab33ff3861df3ba094133c9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C1F91A-45B7-42ED-BB15-076C920CDFF0}"/>
</file>

<file path=customXml/itemProps2.xml><?xml version="1.0" encoding="utf-8"?>
<ds:datastoreItem xmlns:ds="http://schemas.openxmlformats.org/officeDocument/2006/customXml" ds:itemID="{66EA2689-9D72-4EB4-B9A5-E11CF18CA556}"/>
</file>

<file path=customXml/itemProps3.xml><?xml version="1.0" encoding="utf-8"?>
<ds:datastoreItem xmlns:ds="http://schemas.openxmlformats.org/officeDocument/2006/customXml" ds:itemID="{F550CB39-78D3-4FB9-AE63-81D262A8AD42}"/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264</Words>
  <Application>Microsoft Office PowerPoint</Application>
  <PresentationFormat>Widescreen</PresentationFormat>
  <Paragraphs>93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Automation Training</vt:lpstr>
      <vt:lpstr>SELENIUM Automation</vt:lpstr>
      <vt:lpstr>SELENIUM</vt:lpstr>
      <vt:lpstr>Why Selenium ?</vt:lpstr>
      <vt:lpstr>Selenium webdriver workflow Automates web based applications by below simple steps </vt:lpstr>
      <vt:lpstr>UI DOM Introduction</vt:lpstr>
      <vt:lpstr>Locators:</vt:lpstr>
      <vt:lpstr>Locators vs Tagnames</vt:lpstr>
      <vt:lpstr>Locators vs Tagnames</vt:lpstr>
      <vt:lpstr>Locators vs Tagnames</vt:lpstr>
      <vt:lpstr>Locators vs Tagnames</vt:lpstr>
      <vt:lpstr>Syntax:</vt:lpstr>
      <vt:lpstr>PowerPoint Presentation</vt:lpstr>
      <vt:lpstr>Object Identification in Selenese</vt:lpstr>
      <vt:lpstr>Performing actions:</vt:lpstr>
      <vt:lpstr>Let’s code</vt:lpstr>
      <vt:lpstr>Questions  </vt:lpstr>
      <vt:lpstr> 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AutoBots – Weekly Status</dc:title>
  <dc:creator>Ramar, Vijayakumar (Cognizant)</dc:creator>
  <cp:lastModifiedBy>Prawinnarayan, Ramadoss</cp:lastModifiedBy>
  <cp:revision>21</cp:revision>
  <dcterms:created xsi:type="dcterms:W3CDTF">2021-03-19T09:04:27Z</dcterms:created>
  <dcterms:modified xsi:type="dcterms:W3CDTF">2021-04-09T13:21:54Z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0x0101003CC1D6C2E790F54AA1579AB3147F9ADB</vt:lpwstr>
  </property>
</Properties>
</file>