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3" r:id="rId1"/>
  </p:sldMasterIdLst>
  <p:notesMasterIdLst>
    <p:notesMasterId r:id="rId8"/>
  </p:notesMasterIdLst>
  <p:sldIdLst>
    <p:sldId id="256" r:id="rId2"/>
    <p:sldId id="274" r:id="rId3"/>
    <p:sldId id="260" r:id="rId4"/>
    <p:sldId id="276" r:id="rId5"/>
    <p:sldId id="27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A91D8-CCCC-4C76-9C4C-3ABE7445C8B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4254A-777A-4521-A734-42F3A2BF7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4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1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9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47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9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77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6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5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6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4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6BA0-464A-4788-9AAE-0A9E3312EF7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3F4781-4CB4-476D-8430-B2B54294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  <p:sldLayoutId id="2147484286" r:id="rId13"/>
    <p:sldLayoutId id="2147484287" r:id="rId14"/>
    <p:sldLayoutId id="2147484288" r:id="rId15"/>
    <p:sldLayoutId id="21474842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StarServ Automation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38166" cy="1320800"/>
          </a:xfrm>
        </p:spPr>
        <p:txBody>
          <a:bodyPr>
            <a:normAutofit/>
          </a:bodyPr>
          <a:lstStyle/>
          <a:p>
            <a:r>
              <a:rPr lang="en-US" sz="3200" i="1" dirty="0"/>
              <a:t>ClaimSphere Automation Framework </a:t>
            </a:r>
            <a:r>
              <a:rPr lang="en-US" sz="3200" i="1" dirty="0" smtClean="0"/>
              <a:t>Platform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909579" cy="40989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1317" y="2905586"/>
            <a:ext cx="3514946" cy="284321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91439" tIns="45719" rIns="91439" bIns="45719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IDE – Eclipse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Web Driver – Selenium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Framework –BDD – Cucumber, </a:t>
            </a:r>
            <a:r>
              <a:rPr lang="en-US" sz="1600" dirty="0" err="1"/>
              <a:t>TestNG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Build Tool – 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Logging – Log4j.xml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Reports – Extent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Version Control Tool :</a:t>
            </a:r>
            <a:r>
              <a:rPr lang="en-US" sz="1600" dirty="0" err="1"/>
              <a:t>Tfs</a:t>
            </a:r>
            <a:r>
              <a:rPr lang="en-US" sz="1600" dirty="0"/>
              <a:t>(</a:t>
            </a:r>
            <a:r>
              <a:rPr lang="en-US" sz="1600" dirty="0" err="1"/>
              <a:t>Git</a:t>
            </a:r>
            <a:r>
              <a:rPr lang="en-US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CICD – Jenkins </a:t>
            </a:r>
          </a:p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317" y="2031668"/>
            <a:ext cx="3514946" cy="757236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/>
              <a:t>Qaas </a:t>
            </a:r>
            <a:r>
              <a:rPr lang="en-US" sz="1600" b="1" dirty="0"/>
              <a:t>and </a:t>
            </a:r>
            <a:r>
              <a:rPr lang="en-US" sz="1600" b="1" dirty="0" smtClean="0"/>
              <a:t>Clinical+</a:t>
            </a:r>
          </a:p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/>
              <a:t>Environment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1525" y="2905586"/>
            <a:ext cx="3342487" cy="284321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91439" tIns="45719" rIns="91439" bIns="45719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IDE – Eclipse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Web Driver – Selenium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Framework </a:t>
            </a:r>
            <a:r>
              <a:rPr lang="en-US" sz="1600" dirty="0" smtClean="0"/>
              <a:t>–Hybrid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Build </a:t>
            </a:r>
            <a:r>
              <a:rPr lang="en-US" sz="1600" dirty="0"/>
              <a:t>Tool – 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Logging – Log4j.xml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Reports </a:t>
            </a:r>
            <a:r>
              <a:rPr lang="en-US" sz="1600" dirty="0" smtClean="0"/>
              <a:t>–Excel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Version </a:t>
            </a:r>
            <a:r>
              <a:rPr lang="en-US" sz="1600" dirty="0"/>
              <a:t>Control Tool :</a:t>
            </a:r>
            <a:r>
              <a:rPr lang="en-US" sz="1600" dirty="0" err="1"/>
              <a:t>Tfs</a:t>
            </a:r>
            <a:r>
              <a:rPr lang="en-US" sz="1600" dirty="0"/>
              <a:t>(</a:t>
            </a:r>
            <a:r>
              <a:rPr lang="en-US" sz="1600" dirty="0" err="1"/>
              <a:t>Git</a:t>
            </a:r>
            <a:r>
              <a:rPr lang="en-US" sz="1600" dirty="0"/>
              <a:t>)</a:t>
            </a:r>
          </a:p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1526" y="2033256"/>
            <a:ext cx="3342486" cy="757236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/>
              <a:t>StarServ</a:t>
            </a:r>
          </a:p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/>
              <a:t>Environment </a:t>
            </a:r>
          </a:p>
        </p:txBody>
      </p:sp>
    </p:spTree>
    <p:extLst>
      <p:ext uri="{BB962C8B-B14F-4D97-AF65-F5344CB8AC3E}">
        <p14:creationId xmlns:p14="http://schemas.microsoft.com/office/powerpoint/2010/main" val="33633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ClaimSphere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1638"/>
            <a:ext cx="5181600" cy="4657725"/>
          </a:xfrm>
        </p:spPr>
        <p:txBody>
          <a:bodyPr>
            <a:normAutofit/>
          </a:bodyPr>
          <a:lstStyle/>
          <a:p>
            <a:r>
              <a:rPr lang="en-US" b="1" dirty="0" smtClean="0"/>
              <a:t>Qaas and Clinical Framework Structure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1600" dirty="0" smtClean="0"/>
              <a:t>This Project consist of reusable  common methods which can be used for all the module</a:t>
            </a:r>
          </a:p>
          <a:p>
            <a:r>
              <a:rPr lang="en-US" sz="1600" dirty="0"/>
              <a:t>This Project consist of product specific methods</a:t>
            </a:r>
          </a:p>
          <a:p>
            <a:endParaRPr lang="en-US" sz="19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3" y="1671639"/>
            <a:ext cx="4129086" cy="4369724"/>
          </a:xfrm>
        </p:spPr>
        <p:txBody>
          <a:bodyPr>
            <a:normAutofit/>
          </a:bodyPr>
          <a:lstStyle/>
          <a:p>
            <a:r>
              <a:rPr lang="en-US" b="1" dirty="0" smtClean="0"/>
              <a:t>StarServ</a:t>
            </a:r>
            <a:r>
              <a:rPr lang="en-US" b="1" dirty="0"/>
              <a:t> Structure </a:t>
            </a:r>
            <a:r>
              <a:rPr lang="en-US" b="1" dirty="0" smtClean="0"/>
              <a:t>Project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his project consist of product specific methods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06" y="2320591"/>
            <a:ext cx="1840707" cy="2462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06" y="2320592"/>
            <a:ext cx="1702594" cy="2462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49" y="2320591"/>
            <a:ext cx="2914650" cy="25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4501"/>
            <a:ext cx="8596668" cy="43268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14500"/>
            <a:ext cx="8596668" cy="434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468" y="1585914"/>
            <a:ext cx="7705534" cy="44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451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1D6C2E790F54AA1579AB3147F9ADB" ma:contentTypeVersion="0" ma:contentTypeDescription="Create a new document." ma:contentTypeScope="" ma:versionID="d7b82b5ab33ff3861df3ba094133c9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E92F10-A2CD-431C-A218-342962FDA705}"/>
</file>

<file path=customXml/itemProps2.xml><?xml version="1.0" encoding="utf-8"?>
<ds:datastoreItem xmlns:ds="http://schemas.openxmlformats.org/officeDocument/2006/customXml" ds:itemID="{011297BA-14DF-42CD-934B-8B1B904D5B26}"/>
</file>

<file path=customXml/itemProps3.xml><?xml version="1.0" encoding="utf-8"?>
<ds:datastoreItem xmlns:ds="http://schemas.openxmlformats.org/officeDocument/2006/customXml" ds:itemID="{0AA4F710-0D79-40BC-9E17-2AA69BD37D0F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964</TotalTime>
  <Words>123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</vt:lpstr>
      <vt:lpstr>StarServ Automation Project</vt:lpstr>
      <vt:lpstr>ClaimSphere Automation Framework Platform</vt:lpstr>
      <vt:lpstr>                 ClaimSphere Framework</vt:lpstr>
      <vt:lpstr>Automation Input File</vt:lpstr>
      <vt:lpstr>Automation Report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Claimsphere Test Automation</dc:title>
  <dc:creator>S, Kumaran</dc:creator>
  <cp:lastModifiedBy>S, Kumaran</cp:lastModifiedBy>
  <cp:revision>76</cp:revision>
  <dcterms:created xsi:type="dcterms:W3CDTF">2021-02-19T06:07:29Z</dcterms:created>
  <dcterms:modified xsi:type="dcterms:W3CDTF">2021-05-10T09:26:30Z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0x0101003CC1D6C2E790F54AA1579AB3147F9ADB</vt:lpwstr>
  </property>
</Properties>
</file>