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0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93B4B3-9D84-1745-BFD2-01CAC7C53A81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4E747D-B6C3-7849-A70E-22CE9323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8FE6-E7CF-2EF5-B7E6-F9142AE07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Picker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C4D6-BEA1-E3E1-DC7C-221C829E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33745"/>
            <a:ext cx="1891862" cy="524255"/>
          </a:xfrm>
        </p:spPr>
        <p:txBody>
          <a:bodyPr/>
          <a:lstStyle/>
          <a:p>
            <a:r>
              <a:rPr lang="en-US" dirty="0"/>
              <a:t>Alok Joshi</a:t>
            </a:r>
          </a:p>
        </p:txBody>
      </p:sp>
    </p:spTree>
    <p:extLst>
      <p:ext uri="{BB962C8B-B14F-4D97-AF65-F5344CB8AC3E}">
        <p14:creationId xmlns:p14="http://schemas.microsoft.com/office/powerpoint/2010/main" val="173211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30A-53CC-D0C1-D741-405FD16F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E4B6-B308-FF8C-91B6-1C11E23B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Design and Components</a:t>
            </a:r>
          </a:p>
          <a:p>
            <a:r>
              <a:rPr lang="en-US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06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EE98-531F-6F5E-6BC2-FC4B344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Components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2F51B8-E98D-5606-5841-46E430E9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18" y="2647507"/>
            <a:ext cx="9351963" cy="3245801"/>
          </a:xfrm>
        </p:spPr>
      </p:pic>
    </p:spTree>
    <p:extLst>
      <p:ext uri="{BB962C8B-B14F-4D97-AF65-F5344CB8AC3E}">
        <p14:creationId xmlns:p14="http://schemas.microsoft.com/office/powerpoint/2010/main" val="367585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0E52-71F9-E5C9-BF82-CA5BF788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2CBB-7341-5BA4-33A8-72044A08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pagination for the search results or Progressive scroll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310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{2E4082D6-513E-E148-8036-1AE850A7DC43}tf10001120</Template>
  <TotalTime>31</TotalTime>
  <Words>28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Stock Picker Widget</vt:lpstr>
      <vt:lpstr>Contents</vt:lpstr>
      <vt:lpstr>Design &amp; Components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 Widget</dc:title>
  <dc:creator>Alok Joshi</dc:creator>
  <cp:lastModifiedBy>Alok Joshi</cp:lastModifiedBy>
  <cp:revision>1</cp:revision>
  <dcterms:created xsi:type="dcterms:W3CDTF">2022-05-31T02:24:15Z</dcterms:created>
  <dcterms:modified xsi:type="dcterms:W3CDTF">2022-05-31T02:55:38Z</dcterms:modified>
</cp:coreProperties>
</file>