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2"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793B4B3-9D84-1745-BFD2-01CAC7C53A81}" type="datetimeFigureOut">
              <a:rPr lang="en-US" smtClean="0"/>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1214325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3B4B3-9D84-1745-BFD2-01CAC7C53A81}"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51536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3B4B3-9D84-1745-BFD2-01CAC7C53A81}" type="datetimeFigureOut">
              <a:rPr lang="en-US" smtClean="0"/>
              <a:t>5/31/22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3518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3B4B3-9D84-1745-BFD2-01CAC7C53A81}" type="datetimeFigureOut">
              <a:rPr lang="en-US" smtClean="0"/>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285495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93B4B3-9D84-1745-BFD2-01CAC7C53A81}" type="datetimeFigureOut">
              <a:rPr lang="en-US" smtClean="0"/>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23991014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93B4B3-9D84-1745-BFD2-01CAC7C53A81}" type="datetimeFigureOut">
              <a:rPr lang="en-US" smtClean="0"/>
              <a:t>5/31/22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304479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793B4B3-9D84-1745-BFD2-01CAC7C53A81}" type="datetimeFigureOut">
              <a:rPr lang="en-US" smtClean="0"/>
              <a:t>5/31/22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E747D-B6C3-7849-A70E-22CE932397A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7350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3B4B3-9D84-1745-BFD2-01CAC7C53A81}" type="datetimeFigureOut">
              <a:rPr lang="en-US" smtClean="0"/>
              <a:t>5/31/22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373732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3B4B3-9D84-1745-BFD2-01CAC7C53A81}" type="datetimeFigureOut">
              <a:rPr lang="en-US" smtClean="0"/>
              <a:t>5/31/22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325063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793B4B3-9D84-1745-BFD2-01CAC7C53A81}" type="datetimeFigureOut">
              <a:rPr lang="en-US" smtClean="0"/>
              <a:t>5/31/22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91440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93B4B3-9D84-1745-BFD2-01CAC7C53A81}" type="datetimeFigureOut">
              <a:rPr lang="en-US" smtClean="0"/>
              <a:t>5/31/22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C4E747D-B6C3-7849-A70E-22CE932397A4}" type="slidenum">
              <a:rPr lang="en-US" smtClean="0"/>
              <a:t>‹#›</a:t>
            </a:fld>
            <a:endParaRPr lang="en-US"/>
          </a:p>
        </p:txBody>
      </p:sp>
    </p:spTree>
    <p:extLst>
      <p:ext uri="{BB962C8B-B14F-4D97-AF65-F5344CB8AC3E}">
        <p14:creationId xmlns:p14="http://schemas.microsoft.com/office/powerpoint/2010/main" val="152951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793B4B3-9D84-1745-BFD2-01CAC7C53A81}" type="datetimeFigureOut">
              <a:rPr lang="en-US" smtClean="0"/>
              <a:t>5/31/22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C4E747D-B6C3-7849-A70E-22CE932397A4}" type="slidenum">
              <a:rPr lang="en-US" smtClean="0"/>
              <a:t>‹#›</a:t>
            </a:fld>
            <a:endParaRPr lang="en-US"/>
          </a:p>
        </p:txBody>
      </p:sp>
    </p:spTree>
    <p:extLst>
      <p:ext uri="{BB962C8B-B14F-4D97-AF65-F5344CB8AC3E}">
        <p14:creationId xmlns:p14="http://schemas.microsoft.com/office/powerpoint/2010/main" val="33572173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8FE6-E7CF-2EF5-B7E6-F9142AE077BE}"/>
              </a:ext>
            </a:extLst>
          </p:cNvPr>
          <p:cNvSpPr>
            <a:spLocks noGrp="1"/>
          </p:cNvSpPr>
          <p:nvPr>
            <p:ph type="ctrTitle"/>
          </p:nvPr>
        </p:nvSpPr>
        <p:spPr/>
        <p:txBody>
          <a:bodyPr/>
          <a:lstStyle/>
          <a:p>
            <a:r>
              <a:rPr lang="en-US" dirty="0"/>
              <a:t>Stock Picker Widget</a:t>
            </a:r>
          </a:p>
        </p:txBody>
      </p:sp>
      <p:sp>
        <p:nvSpPr>
          <p:cNvPr id="3" name="Subtitle 2">
            <a:extLst>
              <a:ext uri="{FF2B5EF4-FFF2-40B4-BE49-F238E27FC236}">
                <a16:creationId xmlns:a16="http://schemas.microsoft.com/office/drawing/2014/main" id="{6E62C4D6-BEA1-E3E1-DC7C-221C829E3F7B}"/>
              </a:ext>
            </a:extLst>
          </p:cNvPr>
          <p:cNvSpPr>
            <a:spLocks noGrp="1"/>
          </p:cNvSpPr>
          <p:nvPr>
            <p:ph type="subTitle" idx="1"/>
          </p:nvPr>
        </p:nvSpPr>
        <p:spPr>
          <a:xfrm>
            <a:off x="0" y="6333745"/>
            <a:ext cx="1891862" cy="524255"/>
          </a:xfrm>
        </p:spPr>
        <p:txBody>
          <a:bodyPr/>
          <a:lstStyle/>
          <a:p>
            <a:r>
              <a:rPr lang="en-US" dirty="0"/>
              <a:t>Alok Joshi</a:t>
            </a:r>
          </a:p>
        </p:txBody>
      </p:sp>
    </p:spTree>
    <p:extLst>
      <p:ext uri="{BB962C8B-B14F-4D97-AF65-F5344CB8AC3E}">
        <p14:creationId xmlns:p14="http://schemas.microsoft.com/office/powerpoint/2010/main" val="173211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30A-53CC-D0C1-D741-405FD16F24E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226E4B6-B308-FF8C-91B6-1C11E23BE6D8}"/>
              </a:ext>
            </a:extLst>
          </p:cNvPr>
          <p:cNvSpPr>
            <a:spLocks noGrp="1"/>
          </p:cNvSpPr>
          <p:nvPr>
            <p:ph idx="1"/>
          </p:nvPr>
        </p:nvSpPr>
        <p:spPr/>
        <p:txBody>
          <a:bodyPr/>
          <a:lstStyle/>
          <a:p>
            <a:r>
              <a:rPr lang="en-US" dirty="0"/>
              <a:t>Problem statement</a:t>
            </a:r>
          </a:p>
          <a:p>
            <a:r>
              <a:rPr lang="en-US" dirty="0"/>
              <a:t>Design and Components</a:t>
            </a:r>
          </a:p>
          <a:p>
            <a:r>
              <a:rPr lang="en-US" dirty="0"/>
              <a:t>Screen shots</a:t>
            </a:r>
          </a:p>
          <a:p>
            <a:r>
              <a:rPr lang="en-US" dirty="0"/>
              <a:t>Future improvements</a:t>
            </a:r>
          </a:p>
        </p:txBody>
      </p:sp>
    </p:spTree>
    <p:extLst>
      <p:ext uri="{BB962C8B-B14F-4D97-AF65-F5344CB8AC3E}">
        <p14:creationId xmlns:p14="http://schemas.microsoft.com/office/powerpoint/2010/main" val="3706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CE5E-C1E4-5A8D-9602-EAD814E45A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0D92CF7-2240-9AF6-533C-1A610787349F}"/>
              </a:ext>
            </a:extLst>
          </p:cNvPr>
          <p:cNvSpPr>
            <a:spLocks noGrp="1"/>
          </p:cNvSpPr>
          <p:nvPr>
            <p:ph idx="1"/>
          </p:nvPr>
        </p:nvSpPr>
        <p:spPr/>
        <p:txBody>
          <a:bodyPr/>
          <a:lstStyle/>
          <a:p>
            <a:pPr marL="0" indent="0">
              <a:buNone/>
            </a:pPr>
            <a:r>
              <a:rPr lang="en-US" dirty="0"/>
              <a:t>Build a stock picker widget which when loaded will show a search bar, user can type in the symbol of the stock. As the user input the symbol we should show an auto-complete to list all the stocks which qualify the search term. If the user clicks on any of the search item it should show all the details of the stock. If the user clicks enter or search button without autocomplete selection it should show the stock details if the symbol exist else show stock not found message.</a:t>
            </a:r>
          </a:p>
        </p:txBody>
      </p:sp>
    </p:spTree>
    <p:extLst>
      <p:ext uri="{BB962C8B-B14F-4D97-AF65-F5344CB8AC3E}">
        <p14:creationId xmlns:p14="http://schemas.microsoft.com/office/powerpoint/2010/main" val="133289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EE98-531F-6F5E-6BC2-FC4B344EF829}"/>
              </a:ext>
            </a:extLst>
          </p:cNvPr>
          <p:cNvSpPr>
            <a:spLocks noGrp="1"/>
          </p:cNvSpPr>
          <p:nvPr>
            <p:ph type="title"/>
          </p:nvPr>
        </p:nvSpPr>
        <p:spPr/>
        <p:txBody>
          <a:bodyPr/>
          <a:lstStyle/>
          <a:p>
            <a:r>
              <a:rPr lang="en-US" dirty="0"/>
              <a:t>Design &amp; Components</a:t>
            </a:r>
          </a:p>
        </p:txBody>
      </p:sp>
      <p:pic>
        <p:nvPicPr>
          <p:cNvPr id="13" name="Content Placeholder 12">
            <a:extLst>
              <a:ext uri="{FF2B5EF4-FFF2-40B4-BE49-F238E27FC236}">
                <a16:creationId xmlns:a16="http://schemas.microsoft.com/office/drawing/2014/main" id="{632F51B8-E98D-5606-5841-46E430E93DFE}"/>
              </a:ext>
            </a:extLst>
          </p:cNvPr>
          <p:cNvPicPr>
            <a:picLocks noGrp="1" noChangeAspect="1"/>
          </p:cNvPicPr>
          <p:nvPr>
            <p:ph idx="1"/>
          </p:nvPr>
        </p:nvPicPr>
        <p:blipFill>
          <a:blip r:embed="rId2"/>
          <a:stretch>
            <a:fillRect/>
          </a:stretch>
        </p:blipFill>
        <p:spPr>
          <a:xfrm>
            <a:off x="1420018" y="2647507"/>
            <a:ext cx="9351963" cy="3245801"/>
          </a:xfrm>
        </p:spPr>
      </p:pic>
    </p:spTree>
    <p:extLst>
      <p:ext uri="{BB962C8B-B14F-4D97-AF65-F5344CB8AC3E}">
        <p14:creationId xmlns:p14="http://schemas.microsoft.com/office/powerpoint/2010/main" val="367585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830-90C7-E67C-7983-23B0F53E6307}"/>
              </a:ext>
            </a:extLst>
          </p:cNvPr>
          <p:cNvSpPr>
            <a:spLocks noGrp="1"/>
          </p:cNvSpPr>
          <p:nvPr>
            <p:ph type="title"/>
          </p:nvPr>
        </p:nvSpPr>
        <p:spPr/>
        <p:txBody>
          <a:bodyPr/>
          <a:lstStyle/>
          <a:p>
            <a:r>
              <a:rPr lang="en-US" dirty="0"/>
              <a:t>Screen shots</a:t>
            </a:r>
          </a:p>
        </p:txBody>
      </p:sp>
      <p:pic>
        <p:nvPicPr>
          <p:cNvPr id="4" name="Content Placeholder 3">
            <a:extLst>
              <a:ext uri="{FF2B5EF4-FFF2-40B4-BE49-F238E27FC236}">
                <a16:creationId xmlns:a16="http://schemas.microsoft.com/office/drawing/2014/main" id="{C4C7DC90-C1E1-BDE4-4EC8-B1FE57C8FFBC}"/>
              </a:ext>
            </a:extLst>
          </p:cNvPr>
          <p:cNvPicPr>
            <a:picLocks noGrp="1" noChangeAspect="1"/>
          </p:cNvPicPr>
          <p:nvPr>
            <p:ph idx="1"/>
          </p:nvPr>
        </p:nvPicPr>
        <p:blipFill>
          <a:blip r:embed="rId2"/>
          <a:stretch>
            <a:fillRect/>
          </a:stretch>
        </p:blipFill>
        <p:spPr>
          <a:xfrm>
            <a:off x="695782" y="2316993"/>
            <a:ext cx="5112393" cy="1202529"/>
          </a:xfrm>
          <a:prstGeom prst="rect">
            <a:avLst/>
          </a:prstGeom>
        </p:spPr>
      </p:pic>
      <p:pic>
        <p:nvPicPr>
          <p:cNvPr id="5" name="Picture 4">
            <a:extLst>
              <a:ext uri="{FF2B5EF4-FFF2-40B4-BE49-F238E27FC236}">
                <a16:creationId xmlns:a16="http://schemas.microsoft.com/office/drawing/2014/main" id="{3A670147-5495-95C9-55E4-457508D9C63C}"/>
              </a:ext>
            </a:extLst>
          </p:cNvPr>
          <p:cNvPicPr>
            <a:picLocks noChangeAspect="1"/>
          </p:cNvPicPr>
          <p:nvPr/>
        </p:nvPicPr>
        <p:blipFill>
          <a:blip r:embed="rId3"/>
          <a:stretch>
            <a:fillRect/>
          </a:stretch>
        </p:blipFill>
        <p:spPr>
          <a:xfrm>
            <a:off x="947341" y="3530191"/>
            <a:ext cx="4609274" cy="3213591"/>
          </a:xfrm>
          <a:prstGeom prst="rect">
            <a:avLst/>
          </a:prstGeom>
        </p:spPr>
      </p:pic>
      <p:pic>
        <p:nvPicPr>
          <p:cNvPr id="6" name="Picture 5">
            <a:extLst>
              <a:ext uri="{FF2B5EF4-FFF2-40B4-BE49-F238E27FC236}">
                <a16:creationId xmlns:a16="http://schemas.microsoft.com/office/drawing/2014/main" id="{F34C576F-DB03-8677-B869-444CB9FF09F4}"/>
              </a:ext>
            </a:extLst>
          </p:cNvPr>
          <p:cNvPicPr>
            <a:picLocks noChangeAspect="1"/>
          </p:cNvPicPr>
          <p:nvPr/>
        </p:nvPicPr>
        <p:blipFill>
          <a:blip r:embed="rId4"/>
          <a:stretch>
            <a:fillRect/>
          </a:stretch>
        </p:blipFill>
        <p:spPr>
          <a:xfrm>
            <a:off x="6383826" y="2316993"/>
            <a:ext cx="5112392" cy="4300693"/>
          </a:xfrm>
          <a:prstGeom prst="rect">
            <a:avLst/>
          </a:prstGeom>
        </p:spPr>
      </p:pic>
    </p:spTree>
    <p:extLst>
      <p:ext uri="{BB962C8B-B14F-4D97-AF65-F5344CB8AC3E}">
        <p14:creationId xmlns:p14="http://schemas.microsoft.com/office/powerpoint/2010/main" val="99405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0E52-71F9-E5C9-BF82-CA5BF788B899}"/>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8E762CBB-7341-5BA4-33A8-72044A08B79A}"/>
              </a:ext>
            </a:extLst>
          </p:cNvPr>
          <p:cNvSpPr>
            <a:spLocks noGrp="1"/>
          </p:cNvSpPr>
          <p:nvPr>
            <p:ph idx="1"/>
          </p:nvPr>
        </p:nvSpPr>
        <p:spPr/>
        <p:txBody>
          <a:bodyPr/>
          <a:lstStyle/>
          <a:p>
            <a:r>
              <a:rPr lang="en-US" dirty="0"/>
              <a:t>Provide pagination for the search results or Progressive scroll behavior</a:t>
            </a:r>
          </a:p>
          <a:p>
            <a:endParaRPr lang="en-US" dirty="0"/>
          </a:p>
        </p:txBody>
      </p:sp>
    </p:spTree>
    <p:extLst>
      <p:ext uri="{BB962C8B-B14F-4D97-AF65-F5344CB8AC3E}">
        <p14:creationId xmlns:p14="http://schemas.microsoft.com/office/powerpoint/2010/main" val="14869310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{2E4082D6-513E-E148-8036-1AE850A7DC43}tf10001120</Template>
  <TotalTime>34</TotalTime>
  <Words>128</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Stock Picker Widget</vt:lpstr>
      <vt:lpstr>Contents</vt:lpstr>
      <vt:lpstr>Problem statement</vt:lpstr>
      <vt:lpstr>Design &amp; Components</vt:lpstr>
      <vt:lpstr>Screen shots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Picker Widget</dc:title>
  <dc:creator>Alok Joshi</dc:creator>
  <cp:lastModifiedBy>Alok Joshi</cp:lastModifiedBy>
  <cp:revision>3</cp:revision>
  <dcterms:created xsi:type="dcterms:W3CDTF">2022-05-31T02:24:15Z</dcterms:created>
  <dcterms:modified xsi:type="dcterms:W3CDTF">2022-05-31T03:21:34Z</dcterms:modified>
</cp:coreProperties>
</file>