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553A8F-E4D3-43C3-8EE6-FADA2D54C2C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8AA2D8-8029-4B32-92B7-53A8452E00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HTML Tag</a:t>
            </a:r>
            <a:r>
              <a:rPr b="0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&lt;HTML&gt; is a starting tag. To delimit the text inside, add a closing tag by adding a forward slash “/”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&lt;html&gt;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……………………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………………………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…………………………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&lt;/html&gt;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LibreOffice/7.0.3.1$Windows_X86_64 LibreOffice_project/d7547858d014d4cf69878db179d326fc3483e082</Application>
  <Words>99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</dc:creator>
  <dc:description/>
  <dc:language>en-US</dc:language>
  <cp:lastModifiedBy/>
  <dcterms:modified xsi:type="dcterms:W3CDTF">2020-11-18T11:49:20Z</dcterms:modified>
  <cp:revision>3</cp:revision>
  <dc:subject/>
  <dc:title>HTML Tag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