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ARM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696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724400"/>
            <a:ext cx="7620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010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Exceptions        Priority         I Bit     F Bit</a:t>
            </a:r>
          </a:p>
          <a:p>
            <a:r>
              <a:rPr lang="en-US" dirty="0" smtClean="0"/>
              <a:t>Reset                       1                  1         1</a:t>
            </a:r>
          </a:p>
          <a:p>
            <a:r>
              <a:rPr lang="en-US" dirty="0" smtClean="0"/>
              <a:t>Data Abort             2                   1         -</a:t>
            </a:r>
          </a:p>
          <a:p>
            <a:r>
              <a:rPr lang="en-US" dirty="0" smtClean="0"/>
              <a:t>FIQ                           3                   1         1</a:t>
            </a:r>
          </a:p>
          <a:p>
            <a:r>
              <a:rPr lang="en-US" dirty="0" smtClean="0"/>
              <a:t>IRQ                           4                   1       -</a:t>
            </a:r>
          </a:p>
          <a:p>
            <a:r>
              <a:rPr lang="en-US" dirty="0" smtClean="0"/>
              <a:t>Prefetch Abort        5                  1         -</a:t>
            </a:r>
          </a:p>
          <a:p>
            <a:r>
              <a:rPr lang="en-US" dirty="0" smtClean="0"/>
              <a:t>SWI                            6                  1        -</a:t>
            </a:r>
          </a:p>
          <a:p>
            <a:r>
              <a:rPr lang="en-US" dirty="0" smtClean="0"/>
              <a:t>Undefined                 6                  1         -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Pipelining speeds up execution by fetching the next instruction while the other instructions are being decoded and executed</a:t>
            </a:r>
          </a:p>
          <a:p>
            <a:r>
              <a:rPr lang="en-US" dirty="0" smtClean="0"/>
              <a:t>3 stage pipelining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447800"/>
            <a:ext cx="30046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152774"/>
            <a:ext cx="5867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43000"/>
            <a:ext cx="632459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438400"/>
            <a:ext cx="487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sz="2800" dirty="0" smtClean="0"/>
              <a:t>Fetch instruction from memory and puts in instruction pipeline</a:t>
            </a:r>
          </a:p>
          <a:p>
            <a:r>
              <a:rPr lang="en-US" sz="2800" dirty="0" smtClean="0"/>
              <a:t>Decodes the instruction and reads the operand from register file</a:t>
            </a:r>
          </a:p>
          <a:p>
            <a:r>
              <a:rPr lang="en-US" sz="2800" dirty="0" smtClean="0"/>
              <a:t>Shifts operand if required. Performs ALU operation. If load or store then computes the address</a:t>
            </a:r>
          </a:p>
          <a:p>
            <a:r>
              <a:rPr lang="en-US" sz="2800" dirty="0" smtClean="0"/>
              <a:t>If required memory is accessed</a:t>
            </a:r>
          </a:p>
          <a:p>
            <a:r>
              <a:rPr lang="en-US" sz="2800" dirty="0" smtClean="0"/>
              <a:t>If arithmetic operation, result is buffered for 1 cycle</a:t>
            </a:r>
          </a:p>
          <a:p>
            <a:r>
              <a:rPr lang="en-US" sz="2800" dirty="0" smtClean="0"/>
              <a:t>Result is written into register file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R0,R1,R2</a:t>
            </a:r>
          </a:p>
          <a:p>
            <a:r>
              <a:rPr lang="en-US" dirty="0" smtClean="0"/>
              <a:t>Sub R4,R3,R0</a:t>
            </a:r>
          </a:p>
          <a:p>
            <a:r>
              <a:rPr lang="en-US" dirty="0" smtClean="0"/>
              <a:t>F D E B W</a:t>
            </a:r>
          </a:p>
          <a:p>
            <a:r>
              <a:rPr lang="en-US" dirty="0" smtClean="0"/>
              <a:t>F D S </a:t>
            </a:r>
            <a:r>
              <a:rPr lang="en-US" dirty="0" smtClean="0"/>
              <a:t>S</a:t>
            </a:r>
            <a:r>
              <a:rPr lang="en-US" dirty="0" smtClean="0"/>
              <a:t> E B W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dirty="0" smtClean="0"/>
              <a:t>These are some of the hardware extensions placed  next to the ARM core</a:t>
            </a:r>
          </a:p>
          <a:p>
            <a:r>
              <a:rPr lang="en-US" sz="2400" dirty="0" smtClean="0"/>
              <a:t>They are used to improve performance, manage resources and provide extra functionality and flexibility in handling particular applications</a:t>
            </a:r>
          </a:p>
          <a:p>
            <a:r>
              <a:rPr lang="en-US" sz="2400" dirty="0" smtClean="0"/>
              <a:t>3 hardware extensions</a:t>
            </a:r>
          </a:p>
          <a:p>
            <a:pPr>
              <a:buNone/>
            </a:pPr>
            <a:r>
              <a:rPr lang="en-US" sz="2400" dirty="0" smtClean="0"/>
              <a:t>-Cache and tightly coupled memory</a:t>
            </a:r>
          </a:p>
          <a:p>
            <a:pPr>
              <a:buNone/>
            </a:pPr>
            <a:r>
              <a:rPr lang="en-US" sz="2400" dirty="0" smtClean="0"/>
              <a:t>-memory management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sz="2400" dirty="0" smtClean="0"/>
              <a:t>coprocessor interface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ARM Core Dataflow Model</a:t>
            </a:r>
            <a:br>
              <a:rPr lang="en-US" dirty="0" smtClean="0"/>
            </a:br>
            <a:r>
              <a:rPr lang="en-US" sz="1600" dirty="0" smtClean="0"/>
              <a:t>Von Neumann implementation</a:t>
            </a:r>
            <a:endParaRPr lang="en-US" sz="1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76400"/>
            <a:ext cx="48529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 and Tightly Coupled Memory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09800"/>
            <a:ext cx="4572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Cache is a block of fast memory placed between main memory and core</a:t>
            </a:r>
          </a:p>
          <a:p>
            <a:r>
              <a:rPr lang="en-US" sz="2400" dirty="0" smtClean="0"/>
              <a:t>Processor can run without waiting for data from slow external memory</a:t>
            </a:r>
          </a:p>
          <a:p>
            <a:r>
              <a:rPr lang="en-US" sz="2400" dirty="0" smtClean="0"/>
              <a:t>Von Neumann style combines both data and instruction into a single unified cache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838200"/>
            <a:ext cx="5791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5486399"/>
            <a:ext cx="3124200" cy="55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Separate cache for data and instruction</a:t>
            </a:r>
          </a:p>
          <a:p>
            <a:r>
              <a:rPr lang="en-US" sz="2400" dirty="0" smtClean="0"/>
              <a:t>Cache provides overall increase in performance but at the rate of predictable execution</a:t>
            </a:r>
          </a:p>
          <a:p>
            <a:r>
              <a:rPr lang="en-US" sz="2400" dirty="0" smtClean="0"/>
              <a:t>For RTS, the time taken for loading and storing instructions or data must be predictable</a:t>
            </a:r>
          </a:p>
          <a:p>
            <a:r>
              <a:rPr lang="en-US" sz="2400" dirty="0" smtClean="0"/>
              <a:t>This is achieved using Tightly coupled memory</a:t>
            </a:r>
          </a:p>
          <a:p>
            <a:r>
              <a:rPr lang="en-US" sz="2400" dirty="0" smtClean="0"/>
              <a:t>TCM is fast SRAM located close to the core and guarantees the clock cycles required to fetch instructions and data </a:t>
            </a:r>
          </a:p>
          <a:p>
            <a:r>
              <a:rPr lang="en-US" sz="2400" dirty="0" smtClean="0"/>
              <a:t>It appears as memory in the address map and can be accessed as fast memory</a:t>
            </a:r>
          </a:p>
          <a:p>
            <a:r>
              <a:rPr lang="en-US" sz="2400" dirty="0" smtClean="0"/>
              <a:t>By combining both cache and TCM we can have both improved performance and predictable real time </a:t>
            </a:r>
            <a:r>
              <a:rPr lang="en-US" sz="2400" dirty="0" smtClean="0"/>
              <a:t>response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143000"/>
            <a:ext cx="5257800" cy="350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105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different types of memory management hardware</a:t>
            </a:r>
          </a:p>
          <a:p>
            <a:r>
              <a:rPr lang="en-US" dirty="0" smtClean="0"/>
              <a:t>No extensions providing no protection</a:t>
            </a:r>
          </a:p>
          <a:p>
            <a:r>
              <a:rPr lang="en-US" dirty="0" smtClean="0"/>
              <a:t>A memory protection unit providing limited protection</a:t>
            </a:r>
          </a:p>
          <a:p>
            <a:r>
              <a:rPr lang="en-US" dirty="0" smtClean="0"/>
              <a:t>A memory management unit providing full protection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coprocessor extends the processing features of the core by extending the instruction set or by providing configuration registers</a:t>
            </a:r>
          </a:p>
          <a:p>
            <a:r>
              <a:rPr lang="en-US" sz="2400" dirty="0" smtClean="0"/>
              <a:t>More than 1 coprocessor could be interfaced through coprocessor interface</a:t>
            </a:r>
          </a:p>
          <a:p>
            <a:r>
              <a:rPr lang="en-US" sz="2400" dirty="0" smtClean="0"/>
              <a:t>It can be accessed through a group of dedicated ARM instructions that provide a load-store type interface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16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enters the processor core through data bus</a:t>
            </a:r>
          </a:p>
          <a:p>
            <a:r>
              <a:rPr lang="en-US" sz="2400" dirty="0" smtClean="0"/>
              <a:t>It could be instruction or a data</a:t>
            </a:r>
          </a:p>
          <a:p>
            <a:r>
              <a:rPr lang="en-US" sz="2400" dirty="0" smtClean="0"/>
              <a:t>Instruction decoder translates instructions before they are executed.</a:t>
            </a:r>
          </a:p>
          <a:p>
            <a:r>
              <a:rPr lang="en-US" sz="2400" dirty="0" smtClean="0"/>
              <a:t>It has 2 instruction types for transferring data in and out of the processor(load/store)</a:t>
            </a:r>
          </a:p>
          <a:p>
            <a:r>
              <a:rPr lang="en-US" sz="2400" dirty="0" smtClean="0"/>
              <a:t>Data items are placed in register file-storage bank made of 32 bit registers</a:t>
            </a:r>
          </a:p>
          <a:p>
            <a:r>
              <a:rPr lang="en-US" sz="2400" dirty="0" smtClean="0"/>
              <a:t>Sign extend converts signed 8-bit and 16-bit  numbers to 32 bit values</a:t>
            </a:r>
          </a:p>
          <a:p>
            <a:r>
              <a:rPr lang="en-US" sz="2400" dirty="0" smtClean="0"/>
              <a:t>Two source registers-Rn and Rm Single destination register Rd</a:t>
            </a:r>
          </a:p>
          <a:p>
            <a:r>
              <a:rPr lang="en-US" sz="2400" dirty="0" smtClean="0"/>
              <a:t>Source operands are read from register file using internal buses A and B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ALU takes the register values Rn and Rm and computes the result</a:t>
            </a:r>
          </a:p>
          <a:p>
            <a:r>
              <a:rPr lang="en-US" sz="2400" dirty="0" smtClean="0"/>
              <a:t>Barrel shifter computes the result for any number of shifts within 1 clock cycle .</a:t>
            </a:r>
          </a:p>
          <a:p>
            <a:r>
              <a:rPr lang="en-US" sz="2400" dirty="0" smtClean="0"/>
              <a:t>This is achieved as it is combinational logic (not sequential)</a:t>
            </a:r>
          </a:p>
          <a:p>
            <a:r>
              <a:rPr lang="en-US" sz="2400" dirty="0" smtClean="0"/>
              <a:t>ex:     ADD R3,R2,LSL#4</a:t>
            </a:r>
          </a:p>
          <a:p>
            <a:r>
              <a:rPr lang="en-US" sz="2400" dirty="0" smtClean="0"/>
              <a:t>Multiply-Accumulate Circuit is used to perform both multiply and add</a:t>
            </a:r>
          </a:p>
          <a:p>
            <a:r>
              <a:rPr lang="en-US" sz="2400" dirty="0" smtClean="0"/>
              <a:t>Ex : Matrix addition and multiplication</a:t>
            </a:r>
          </a:p>
          <a:p>
            <a:r>
              <a:rPr lang="en-US" sz="2400" dirty="0" smtClean="0"/>
              <a:t>Load and store instructions use the ALU to generate an address to be held in the address register and broadcast on the Address bus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mode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5257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From unprivileged mode we cannot go to privileged mode by changing the bits of CPSR</a:t>
            </a:r>
          </a:p>
          <a:p>
            <a:r>
              <a:rPr lang="en-US" dirty="0" smtClean="0"/>
              <a:t>But however we can move from privileged to non privileged mode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9248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Register Organization of ARM Core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696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sz="2400" dirty="0" smtClean="0"/>
              <a:t>FIQ uses all registers R</a:t>
            </a:r>
            <a:r>
              <a:rPr lang="en-US" sz="1600" dirty="0" smtClean="0"/>
              <a:t>0 </a:t>
            </a:r>
            <a:r>
              <a:rPr lang="en-US" sz="2000" dirty="0" smtClean="0"/>
              <a:t> </a:t>
            </a:r>
            <a:r>
              <a:rPr lang="en-US" sz="2400" dirty="0" smtClean="0"/>
              <a:t>to  R</a:t>
            </a:r>
            <a:r>
              <a:rPr lang="en-US" sz="1800" dirty="0" smtClean="0"/>
              <a:t>7  </a:t>
            </a:r>
            <a:r>
              <a:rPr lang="en-US" sz="2400" dirty="0" smtClean="0"/>
              <a:t>of  the user mode and a new set of R8-R14 which is banked and not the one in user mode.</a:t>
            </a:r>
          </a:p>
          <a:p>
            <a:r>
              <a:rPr lang="en-US" sz="2400" dirty="0" smtClean="0"/>
              <a:t>When the same R0-R7 is used in FIQ mode, the data will be deleted or overwritten.</a:t>
            </a:r>
          </a:p>
          <a:p>
            <a:endParaRPr lang="en-US" sz="2400" dirty="0" smtClean="0"/>
          </a:p>
          <a:p>
            <a:r>
              <a:rPr lang="en-US" sz="2400" dirty="0" smtClean="0"/>
              <a:t>ARM operating states</a:t>
            </a:r>
          </a:p>
          <a:p>
            <a:r>
              <a:rPr lang="en-US" sz="2400" dirty="0" smtClean="0"/>
              <a:t>State of core determines  which instruction is being executed</a:t>
            </a:r>
          </a:p>
          <a:p>
            <a:r>
              <a:rPr lang="en-US" sz="2400" dirty="0" smtClean="0"/>
              <a:t>ARM </a:t>
            </a:r>
          </a:p>
          <a:p>
            <a:r>
              <a:rPr lang="en-US" sz="2400" dirty="0" smtClean="0"/>
              <a:t>Thumb</a:t>
            </a:r>
          </a:p>
          <a:p>
            <a:r>
              <a:rPr lang="en-US" sz="2400" dirty="0" smtClean="0"/>
              <a:t>Jazelle</a:t>
            </a:r>
          </a:p>
          <a:p>
            <a:r>
              <a:rPr lang="en-US" sz="2400" dirty="0" smtClean="0"/>
              <a:t>Jazelle executes 8-bit instructions and is a hybrid mix of software and hardware designed to speed up the execution of Java bytecodes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and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ARM treats interrupts as special exceptions</a:t>
            </a:r>
          </a:p>
          <a:p>
            <a:r>
              <a:rPr lang="en-US" sz="2400" dirty="0" smtClean="0"/>
              <a:t>When occurs, the processor  sets pc to a specific memory address and this is within the special address range called vector table</a:t>
            </a:r>
          </a:p>
          <a:p>
            <a:r>
              <a:rPr lang="en-US" sz="2400" dirty="0" smtClean="0"/>
              <a:t>When an exception or interrupt occurs , the processor suspends normal execution and starts loading instructions from the exception vector table. Each vector table contains a form of branch instruction pointing to the start of a specific routine 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758</Words>
  <Application>Microsoft Office PowerPoint</Application>
  <PresentationFormat>On-screen Show (4:3)</PresentationFormat>
  <Paragraphs>86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INTRODUCTION TO ARM</vt:lpstr>
      <vt:lpstr>ARM Core Dataflow Model Von Neumann implementation</vt:lpstr>
      <vt:lpstr>Slide 3</vt:lpstr>
      <vt:lpstr>Slide 4</vt:lpstr>
      <vt:lpstr>Processor mode</vt:lpstr>
      <vt:lpstr>Slide 6</vt:lpstr>
      <vt:lpstr>Register Organization of ARM Core</vt:lpstr>
      <vt:lpstr>Slide 8</vt:lpstr>
      <vt:lpstr>Interrupts and Exceptions</vt:lpstr>
      <vt:lpstr>Slide 10</vt:lpstr>
      <vt:lpstr>Slide 11</vt:lpstr>
      <vt:lpstr>Slide 12</vt:lpstr>
      <vt:lpstr>Pipelining</vt:lpstr>
      <vt:lpstr>Slide 14</vt:lpstr>
      <vt:lpstr>Slide 15</vt:lpstr>
      <vt:lpstr>Slide 16</vt:lpstr>
      <vt:lpstr>Slide 17</vt:lpstr>
      <vt:lpstr>Stall</vt:lpstr>
      <vt:lpstr>Core Extensions</vt:lpstr>
      <vt:lpstr>Cache and Tightly Coupled Memory</vt:lpstr>
      <vt:lpstr>Slide 21</vt:lpstr>
      <vt:lpstr>Slide 22</vt:lpstr>
      <vt:lpstr>Slide 23</vt:lpstr>
      <vt:lpstr>Slide 24</vt:lpstr>
      <vt:lpstr>Memory Management</vt:lpstr>
      <vt:lpstr>Coprocessor</vt:lpstr>
      <vt:lpstr>Nomenclature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ARM</dc:title>
  <dc:creator/>
  <cp:lastModifiedBy>te</cp:lastModifiedBy>
  <cp:revision>40</cp:revision>
  <dcterms:created xsi:type="dcterms:W3CDTF">2006-08-16T00:00:00Z</dcterms:created>
  <dcterms:modified xsi:type="dcterms:W3CDTF">2012-08-22T23:54:24Z</dcterms:modified>
</cp:coreProperties>
</file>