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ineersgarage.com/articles/senso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14400"/>
            <a:ext cx="7086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a)</a:t>
            </a:r>
            <a:r>
              <a:rPr lang="en-US" dirty="0" smtClean="0"/>
              <a:t>   Embedded systems are application specific &amp; single functioned; application is known </a:t>
            </a:r>
            <a:r>
              <a:rPr lang="en-US" dirty="0" err="1" smtClean="0"/>
              <a:t>apriori</a:t>
            </a:r>
            <a:r>
              <a:rPr lang="en-US" dirty="0" smtClean="0"/>
              <a:t>, the programs are executed repeatedly.</a:t>
            </a:r>
          </a:p>
          <a:p>
            <a:r>
              <a:rPr lang="en-US" dirty="0" smtClean="0"/>
              <a:t>b)    Efficiency is of </a:t>
            </a:r>
            <a:r>
              <a:rPr lang="en-US" dirty="0" smtClean="0"/>
              <a:t>basic </a:t>
            </a:r>
            <a:r>
              <a:rPr lang="en-US" dirty="0" smtClean="0"/>
              <a:t>importance for embedded systems. They are optimized for energy, code size, execution time, weight &amp; dimensions, and cost.</a:t>
            </a:r>
          </a:p>
          <a:p>
            <a:r>
              <a:rPr lang="en-US" dirty="0" smtClean="0"/>
              <a:t>c)    </a:t>
            </a:r>
            <a:r>
              <a:rPr lang="en-US" dirty="0" smtClean="0"/>
              <a:t>Embedded systems are typically designed to meet real time constraints; a real time system reacts to </a:t>
            </a:r>
            <a:r>
              <a:rPr lang="en-US" dirty="0" smtClean="0"/>
              <a:t>stimuli from the controlled object/ operator within the time interval dictated by the environment. For real time systems, right answers arriving too late (or even too early) are wrong.</a:t>
            </a:r>
          </a:p>
          <a:p>
            <a:r>
              <a:rPr lang="en-US" dirty="0" smtClean="0"/>
              <a:t>d)   Embedded systems often interact (sense, manipulate &amp; communicate) with external world through </a:t>
            </a:r>
            <a:r>
              <a:rPr lang="en-US" dirty="0" smtClean="0">
                <a:hlinkClick r:id="rId2"/>
              </a:rPr>
              <a:t>sensors</a:t>
            </a:r>
            <a:r>
              <a:rPr lang="en-US" dirty="0" smtClean="0"/>
              <a:t> and actuators and hence are typically reactive systems; a reactive system is in continual interaction with the environment and executes at a pace determined by that environment.</a:t>
            </a:r>
          </a:p>
          <a:p>
            <a:r>
              <a:rPr lang="en-US" dirty="0" smtClean="0"/>
              <a:t>e)    They generally have minimal or no user interface. 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number of instructions since many</a:t>
            </a:r>
          </a:p>
          <a:p>
            <a:pPr>
              <a:buNone/>
            </a:pPr>
            <a:r>
              <a:rPr lang="en-US" dirty="0" smtClean="0"/>
              <a:t>complex operations are implemented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Intel Pentium processors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Based </a:t>
            </a:r>
            <a:r>
              <a:rPr lang="en-US" dirty="0" smtClean="0"/>
              <a:t>on Bus Architecture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Von Neumann </a:t>
            </a:r>
            <a:r>
              <a:rPr lang="en-US" dirty="0" smtClean="0"/>
              <a:t>Architecture</a:t>
            </a:r>
          </a:p>
          <a:p>
            <a:pPr>
              <a:buNone/>
            </a:pPr>
            <a:r>
              <a:rPr lang="en-US" dirty="0" smtClean="0"/>
              <a:t>Harvard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Von  Neumann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Von-Neumann Machine </a:t>
            </a:r>
            <a:r>
              <a:rPr lang="en-US" dirty="0" smtClean="0"/>
              <a:t>Architecture provides </a:t>
            </a:r>
            <a:r>
              <a:rPr lang="en-US" dirty="0" smtClean="0"/>
              <a:t>one data path (bus) for </a:t>
            </a:r>
            <a:r>
              <a:rPr lang="en-US" dirty="0" smtClean="0"/>
              <a:t>both instruction </a:t>
            </a:r>
            <a:r>
              <a:rPr lang="en-US" dirty="0" smtClean="0"/>
              <a:t>and data</a:t>
            </a:r>
          </a:p>
          <a:p>
            <a:pPr>
              <a:buNone/>
            </a:pPr>
            <a:r>
              <a:rPr lang="en-US" dirty="0" smtClean="0"/>
              <a:t>• As a result, the CPU can either be fetching </a:t>
            </a:r>
            <a:r>
              <a:rPr lang="en-US" dirty="0" smtClean="0"/>
              <a:t>an instruction </a:t>
            </a:r>
            <a:r>
              <a:rPr lang="en-US" dirty="0" smtClean="0"/>
              <a:t>from memory, or read/writing </a:t>
            </a:r>
            <a:r>
              <a:rPr lang="en-US" dirty="0" smtClean="0"/>
              <a:t>data  to </a:t>
            </a:r>
            <a:r>
              <a:rPr lang="en-US" dirty="0" smtClean="0"/>
              <a:t>it</a:t>
            </a:r>
          </a:p>
          <a:p>
            <a:pPr>
              <a:buNone/>
            </a:pPr>
            <a:r>
              <a:rPr lang="en-US" dirty="0" smtClean="0"/>
              <a:t>• Other than less complexity of hardware, </a:t>
            </a:r>
            <a:r>
              <a:rPr lang="en-US" dirty="0" smtClean="0"/>
              <a:t>it allows </a:t>
            </a:r>
            <a:r>
              <a:rPr lang="en-US" dirty="0" smtClean="0"/>
              <a:t>for using a single, sequential memory.</a:t>
            </a:r>
          </a:p>
          <a:p>
            <a:pPr>
              <a:buNone/>
            </a:pPr>
            <a:r>
              <a:rPr lang="en-US" dirty="0" smtClean="0"/>
              <a:t>• Today’s processing speeds vastly </a:t>
            </a:r>
            <a:r>
              <a:rPr lang="en-US" dirty="0" smtClean="0"/>
              <a:t>outpace memory </a:t>
            </a:r>
            <a:r>
              <a:rPr lang="en-US" dirty="0" smtClean="0"/>
              <a:t>access times, and we employ a </a:t>
            </a:r>
            <a:r>
              <a:rPr lang="en-US" dirty="0" smtClean="0"/>
              <a:t>very fast </a:t>
            </a:r>
            <a:r>
              <a:rPr lang="en-US" dirty="0" smtClean="0"/>
              <a:t>but small amount of memory (cache)</a:t>
            </a:r>
          </a:p>
          <a:p>
            <a:r>
              <a:rPr lang="en-US" dirty="0" smtClean="0"/>
              <a:t>local to the processor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Harvard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Harvard Architecture refers to a memory </a:t>
            </a:r>
            <a:r>
              <a:rPr lang="en-US" dirty="0" smtClean="0"/>
              <a:t>structure where </a:t>
            </a:r>
            <a:r>
              <a:rPr lang="en-US" dirty="0" smtClean="0"/>
              <a:t>the processor is connected to two </a:t>
            </a:r>
            <a:r>
              <a:rPr lang="en-US" dirty="0" smtClean="0"/>
              <a:t>different memory </a:t>
            </a:r>
            <a:r>
              <a:rPr lang="en-US" dirty="0" smtClean="0"/>
              <a:t>banks via two sets of buses</a:t>
            </a:r>
          </a:p>
          <a:p>
            <a:pPr>
              <a:buNone/>
            </a:pPr>
            <a:r>
              <a:rPr lang="en-US" dirty="0" smtClean="0"/>
              <a:t>• This is to provide the processor with two distinct </a:t>
            </a:r>
            <a:r>
              <a:rPr lang="en-US" dirty="0" smtClean="0"/>
              <a:t>data paths</a:t>
            </a:r>
            <a:r>
              <a:rPr lang="en-US" dirty="0" smtClean="0"/>
              <a:t>, one for instruction and one for data</a:t>
            </a:r>
          </a:p>
          <a:p>
            <a:pPr>
              <a:buNone/>
            </a:pPr>
            <a:r>
              <a:rPr lang="en-US" dirty="0" smtClean="0"/>
              <a:t>• Through this scheme, the CPU can read both </a:t>
            </a:r>
            <a:r>
              <a:rPr lang="en-US" dirty="0" smtClean="0"/>
              <a:t>an instruction </a:t>
            </a:r>
            <a:r>
              <a:rPr lang="en-US" dirty="0" smtClean="0"/>
              <a:t>and data from the respective </a:t>
            </a:r>
            <a:r>
              <a:rPr lang="en-US" dirty="0" smtClean="0"/>
              <a:t>memory banks </a:t>
            </a:r>
            <a:r>
              <a:rPr lang="en-US" dirty="0" smtClean="0"/>
              <a:t>at the same time</a:t>
            </a:r>
          </a:p>
          <a:p>
            <a:pPr>
              <a:buNone/>
            </a:pPr>
            <a:r>
              <a:rPr lang="en-US" dirty="0" smtClean="0"/>
              <a:t>• This inherent independence increases the </a:t>
            </a:r>
            <a:r>
              <a:rPr lang="en-US" dirty="0" smtClean="0"/>
              <a:t>throughput of </a:t>
            </a:r>
            <a:r>
              <a:rPr lang="en-US" dirty="0" smtClean="0"/>
              <a:t>the machine by enabling it to always </a:t>
            </a:r>
            <a:r>
              <a:rPr lang="en-US" dirty="0" err="1" smtClean="0"/>
              <a:t>prefetch</a:t>
            </a:r>
            <a:r>
              <a:rPr lang="en-US" dirty="0" smtClean="0"/>
              <a:t> </a:t>
            </a:r>
            <a:r>
              <a:rPr lang="en-US" dirty="0" smtClean="0"/>
              <a:t>the next </a:t>
            </a:r>
            <a:r>
              <a:rPr lang="en-US" dirty="0" smtClean="0"/>
              <a:t>instruction</a:t>
            </a:r>
          </a:p>
          <a:p>
            <a:pPr>
              <a:buNone/>
            </a:pPr>
            <a:r>
              <a:rPr lang="en-US" dirty="0" smtClean="0"/>
              <a:t>• The cost of such a system is complexity in hardware</a:t>
            </a:r>
          </a:p>
          <a:p>
            <a:pPr>
              <a:buNone/>
            </a:pPr>
            <a:r>
              <a:rPr lang="en-US" dirty="0" smtClean="0"/>
              <a:t> Commonly used in DSPs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processors employ a </a:t>
            </a:r>
            <a:r>
              <a:rPr lang="en-US" dirty="0" smtClean="0"/>
              <a:t>Harvard Architecture </a:t>
            </a:r>
            <a:r>
              <a:rPr lang="en-US" dirty="0" smtClean="0"/>
              <a:t>to read from two instruction and</a:t>
            </a:r>
          </a:p>
          <a:p>
            <a:pPr>
              <a:buNone/>
            </a:pPr>
            <a:r>
              <a:rPr lang="en-US" dirty="0" smtClean="0"/>
              <a:t>   data </a:t>
            </a:r>
            <a:r>
              <a:rPr lang="en-US" dirty="0" smtClean="0"/>
              <a:t>caches, when at the same time using a</a:t>
            </a:r>
          </a:p>
          <a:p>
            <a:pPr>
              <a:buNone/>
            </a:pPr>
            <a:r>
              <a:rPr lang="en-US" dirty="0" smtClean="0"/>
              <a:t>   Von-Neumann </a:t>
            </a:r>
            <a:r>
              <a:rPr lang="en-US" dirty="0" smtClean="0"/>
              <a:t>Architecture to access external</a:t>
            </a:r>
          </a:p>
          <a:p>
            <a:pPr>
              <a:buNone/>
            </a:pPr>
            <a:r>
              <a:rPr lang="en-US" dirty="0" smtClean="0"/>
              <a:t>    memory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Based on Functionality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General purpose Processors</a:t>
            </a:r>
          </a:p>
          <a:p>
            <a:pPr>
              <a:buNone/>
            </a:pPr>
            <a:r>
              <a:rPr lang="en-US" dirty="0" smtClean="0"/>
              <a:t>Special </a:t>
            </a:r>
            <a:r>
              <a:rPr lang="en-US" dirty="0" smtClean="0"/>
              <a:t>purpose </a:t>
            </a:r>
            <a:r>
              <a:rPr lang="en-US" dirty="0" smtClean="0"/>
              <a:t>Processors- DSP</a:t>
            </a:r>
            <a:r>
              <a:rPr lang="en-US" dirty="0" smtClean="0"/>
              <a:t>, </a:t>
            </a:r>
            <a:r>
              <a:rPr lang="en-US" dirty="0" smtClean="0"/>
              <a:t>Network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General purpose processors:</a:t>
            </a:r>
          </a:p>
          <a:p>
            <a:r>
              <a:rPr lang="en-US" b="1" dirty="0" smtClean="0"/>
              <a:t>All </a:t>
            </a:r>
            <a:r>
              <a:rPr lang="en-US" b="1" dirty="0" smtClean="0"/>
              <a:t>the regular </a:t>
            </a:r>
            <a:r>
              <a:rPr lang="en-US" b="1" dirty="0" smtClean="0"/>
              <a:t>processors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Special purpose processors:</a:t>
            </a:r>
          </a:p>
          <a:p>
            <a:r>
              <a:rPr lang="en-US" dirty="0" smtClean="0"/>
              <a:t>Digital </a:t>
            </a:r>
            <a:r>
              <a:rPr lang="en-US" dirty="0" smtClean="0"/>
              <a:t>Signal Processors</a:t>
            </a:r>
          </a:p>
          <a:p>
            <a:r>
              <a:rPr lang="en-US" dirty="0" smtClean="0"/>
              <a:t>DSP processors are microprocessors designed </a:t>
            </a:r>
            <a:r>
              <a:rPr lang="en-US" dirty="0" smtClean="0"/>
              <a:t>for efficient </a:t>
            </a:r>
            <a:r>
              <a:rPr lang="en-US" dirty="0" smtClean="0"/>
              <a:t>mathematical manipulation of digital signals.</a:t>
            </a:r>
          </a:p>
          <a:p>
            <a:r>
              <a:rPr lang="en-US" dirty="0" smtClean="0"/>
              <a:t>They are optimized for doing intense addition and</a:t>
            </a:r>
          </a:p>
          <a:p>
            <a:pPr>
              <a:buNone/>
            </a:pPr>
            <a:r>
              <a:rPr lang="en-US" dirty="0" smtClean="0"/>
              <a:t> multiplication </a:t>
            </a:r>
            <a:r>
              <a:rPr lang="en-US" dirty="0" smtClean="0"/>
              <a:t>operations.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Processors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Used in routers. Multiple processors </a:t>
            </a:r>
            <a:r>
              <a:rPr lang="en-US" dirty="0" smtClean="0"/>
              <a:t>are pipelined to process </a:t>
            </a:r>
            <a:r>
              <a:rPr lang="en-US" dirty="0" smtClean="0"/>
              <a:t>the network packets in a optimal way.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processor processes multiple packets</a:t>
            </a:r>
          </a:p>
          <a:p>
            <a:pPr>
              <a:buNone/>
            </a:pPr>
            <a:r>
              <a:rPr lang="en-US" dirty="0" smtClean="0"/>
              <a:t>   concurrently </a:t>
            </a:r>
            <a:r>
              <a:rPr lang="en-US" dirty="0" smtClean="0"/>
              <a:t>in multiple threads.</a:t>
            </a:r>
          </a:p>
          <a:p>
            <a:pPr>
              <a:buNone/>
            </a:pPr>
            <a:r>
              <a:rPr lang="en-US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 : IXP1200 from Intel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 is a special purpose computer system/board, which </a:t>
            </a:r>
            <a:r>
              <a:rPr lang="en-US" dirty="0" smtClean="0"/>
              <a:t>covers all </a:t>
            </a:r>
            <a:r>
              <a:rPr lang="en-US" dirty="0" smtClean="0"/>
              <a:t>the devices such as processor, memory, interface and control in single package or board to perform only a specific application tasks.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Example of an Embedded System</a:t>
            </a:r>
            <a:endParaRPr lang="en-US" dirty="0"/>
          </a:p>
        </p:txBody>
      </p:sp>
      <p:pic>
        <p:nvPicPr>
          <p:cNvPr id="1026" name="Picture 2" descr="C:\Documents and Settings\YJP TE\My Documents\My Pictures\EmbeddedSystemComponent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70104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Hardware </a:t>
            </a:r>
            <a:r>
              <a:rPr lang="en-US" sz="3600" b="1" dirty="0" smtClean="0"/>
              <a:t>components of an Embedded</a:t>
            </a:r>
            <a:br>
              <a:rPr lang="en-US" sz="3600" b="1" dirty="0" smtClean="0"/>
            </a:br>
            <a:r>
              <a:rPr lang="en-US" sz="3600" b="1" dirty="0" smtClean="0"/>
              <a:t>System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CPU: Microprocessor/ Microcontroller/DSP</a:t>
            </a:r>
          </a:p>
          <a:p>
            <a:pPr>
              <a:buNone/>
            </a:pPr>
            <a:r>
              <a:rPr lang="en-US" dirty="0" smtClean="0"/>
              <a:t>• Non Volatile memory: EPROM, Flash</a:t>
            </a:r>
          </a:p>
          <a:p>
            <a:pPr>
              <a:buNone/>
            </a:pPr>
            <a:r>
              <a:rPr lang="en-US" dirty="0" smtClean="0"/>
              <a:t>• Volatile memory: DRAM, SRAM</a:t>
            </a:r>
          </a:p>
          <a:p>
            <a:pPr>
              <a:buNone/>
            </a:pPr>
            <a:r>
              <a:rPr lang="en-US" dirty="0" smtClean="0"/>
              <a:t>• System clocks: RTC circuitry, System clock</a:t>
            </a:r>
          </a:p>
          <a:p>
            <a:pPr>
              <a:buNone/>
            </a:pPr>
            <a:r>
              <a:rPr lang="en-US" dirty="0" smtClean="0"/>
              <a:t>• Standard devices: I/O ports, peripherals,</a:t>
            </a:r>
          </a:p>
          <a:p>
            <a:pPr>
              <a:buNone/>
            </a:pPr>
            <a:r>
              <a:rPr lang="en-US" dirty="0" smtClean="0"/>
              <a:t>• Custom devices: FPGA, PAL</a:t>
            </a:r>
          </a:p>
          <a:p>
            <a:pPr>
              <a:buNone/>
            </a:pPr>
            <a:r>
              <a:rPr lang="en-US" dirty="0" smtClean="0"/>
              <a:t>• Communication devices and drivers: Ethernet, </a:t>
            </a:r>
            <a:r>
              <a:rPr lang="en-US" dirty="0" smtClean="0"/>
              <a:t>RS-232</a:t>
            </a:r>
            <a:r>
              <a:rPr lang="en-US" dirty="0" smtClean="0"/>
              <a:t>, USART</a:t>
            </a:r>
          </a:p>
          <a:p>
            <a:pPr>
              <a:buNone/>
            </a:pPr>
            <a:r>
              <a:rPr lang="en-US" dirty="0" smtClean="0"/>
              <a:t>• Debug mechanism: Debug port, Watchdog </a:t>
            </a:r>
            <a:r>
              <a:rPr lang="en-US" dirty="0" smtClean="0"/>
              <a:t> timer, JTAG</a:t>
            </a:r>
            <a:r>
              <a:rPr lang="en-US" dirty="0" smtClean="0"/>
              <a:t>, ICE</a:t>
            </a:r>
          </a:p>
          <a:p>
            <a:pPr>
              <a:buNone/>
            </a:pPr>
            <a:r>
              <a:rPr lang="en-US" dirty="0" smtClean="0"/>
              <a:t>• Buses for device networks: I2C, CAN, SPI,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Considerations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Response Time -- Real Time Systems</a:t>
            </a:r>
          </a:p>
          <a:p>
            <a:pPr>
              <a:buNone/>
            </a:pPr>
            <a:r>
              <a:rPr lang="en-US" dirty="0" smtClean="0"/>
              <a:t>• Area</a:t>
            </a:r>
          </a:p>
          <a:p>
            <a:pPr>
              <a:buNone/>
            </a:pPr>
            <a:r>
              <a:rPr lang="en-US" dirty="0" smtClean="0"/>
              <a:t>• Cost</a:t>
            </a:r>
          </a:p>
          <a:p>
            <a:pPr>
              <a:buNone/>
            </a:pPr>
            <a:r>
              <a:rPr lang="en-US" dirty="0" smtClean="0"/>
              <a:t>• Portability</a:t>
            </a:r>
          </a:p>
          <a:p>
            <a:pPr>
              <a:buNone/>
            </a:pPr>
            <a:r>
              <a:rPr lang="en-US" dirty="0" smtClean="0"/>
              <a:t>• Low Power (Battery Life)</a:t>
            </a:r>
          </a:p>
          <a:p>
            <a:pPr>
              <a:buNone/>
            </a:pPr>
            <a:r>
              <a:rPr lang="en-US" dirty="0" smtClean="0"/>
              <a:t> Fault Tolerance-continue operation despite</a:t>
            </a:r>
          </a:p>
          <a:p>
            <a:pPr>
              <a:buNone/>
            </a:pPr>
            <a:r>
              <a:rPr lang="en-US" dirty="0" smtClean="0"/>
              <a:t>  hardware </a:t>
            </a:r>
            <a:r>
              <a:rPr lang="en-US" dirty="0" smtClean="0"/>
              <a:t>and software faults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Processor Classifications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register size</a:t>
            </a:r>
          </a:p>
          <a:p>
            <a:pPr>
              <a:buNone/>
            </a:pPr>
            <a:r>
              <a:rPr lang="en-US" dirty="0" smtClean="0"/>
              <a:t>-8 bit</a:t>
            </a:r>
          </a:p>
          <a:p>
            <a:pPr>
              <a:buNone/>
            </a:pPr>
            <a:r>
              <a:rPr lang="en-US" dirty="0" smtClean="0"/>
              <a:t>-32 bit</a:t>
            </a:r>
          </a:p>
          <a:p>
            <a:r>
              <a:rPr lang="en-US" dirty="0" smtClean="0"/>
              <a:t>Processors can be classified as 8 </a:t>
            </a:r>
            <a:r>
              <a:rPr lang="en-US" dirty="0" smtClean="0"/>
              <a:t>bit/16 bit/32 </a:t>
            </a:r>
            <a:r>
              <a:rPr lang="en-US" dirty="0" smtClean="0"/>
              <a:t>bit /64 bit based on the size </a:t>
            </a:r>
            <a:r>
              <a:rPr lang="en-US" dirty="0" smtClean="0"/>
              <a:t>of their </a:t>
            </a:r>
            <a:r>
              <a:rPr lang="en-US" dirty="0" smtClean="0"/>
              <a:t>internal registers.</a:t>
            </a:r>
          </a:p>
          <a:p>
            <a:pPr>
              <a:buNone/>
            </a:pPr>
            <a:r>
              <a:rPr lang="en-US" dirty="0" smtClean="0"/>
              <a:t>• Typically, the data bus width equals </a:t>
            </a:r>
            <a:r>
              <a:rPr lang="en-US" dirty="0" smtClean="0"/>
              <a:t>the size </a:t>
            </a:r>
            <a:r>
              <a:rPr lang="en-US" dirty="0" smtClean="0"/>
              <a:t>of the data registers so that </a:t>
            </a:r>
            <a:r>
              <a:rPr lang="en-US" dirty="0" smtClean="0"/>
              <a:t>the register </a:t>
            </a:r>
            <a:r>
              <a:rPr lang="en-US" dirty="0" smtClean="0"/>
              <a:t>data can be read/written in </a:t>
            </a:r>
            <a:r>
              <a:rPr lang="en-US" dirty="0" smtClean="0"/>
              <a:t>one read/write </a:t>
            </a:r>
            <a:r>
              <a:rPr lang="en-US" dirty="0" smtClean="0"/>
              <a:t>cycle.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Based on Endianness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Big </a:t>
            </a:r>
            <a:r>
              <a:rPr lang="en-US" dirty="0" err="1" smtClean="0"/>
              <a:t>Endian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Little </a:t>
            </a:r>
            <a:r>
              <a:rPr lang="en-US" dirty="0" err="1" smtClean="0"/>
              <a:t>Endian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Big </a:t>
            </a:r>
            <a:r>
              <a:rPr lang="en-US" dirty="0" err="1" smtClean="0"/>
              <a:t>Endian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Eg</a:t>
            </a:r>
            <a:r>
              <a:rPr lang="en-US" dirty="0" smtClean="0"/>
              <a:t>: SPARC, power PC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Little </a:t>
            </a:r>
            <a:r>
              <a:rPr lang="en-US" dirty="0" err="1" smtClean="0"/>
              <a:t>Endian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Intel </a:t>
            </a:r>
            <a:r>
              <a:rPr lang="en-US" dirty="0" smtClean="0"/>
              <a:t>processors</a:t>
            </a:r>
          </a:p>
          <a:p>
            <a:pPr>
              <a:buNone/>
            </a:pPr>
            <a:r>
              <a:rPr lang="en-US" dirty="0" smtClean="0"/>
              <a:t>• Configurable Processors</a:t>
            </a:r>
          </a:p>
          <a:p>
            <a:pPr>
              <a:buNone/>
            </a:pPr>
            <a:r>
              <a:rPr lang="en-US" dirty="0" smtClean="0"/>
              <a:t>some processors can be </a:t>
            </a:r>
            <a:r>
              <a:rPr lang="en-US" dirty="0" smtClean="0"/>
              <a:t>configured during </a:t>
            </a:r>
            <a:r>
              <a:rPr lang="en-US" dirty="0" err="1" smtClean="0"/>
              <a:t>bootup</a:t>
            </a:r>
            <a:r>
              <a:rPr lang="en-US" dirty="0" smtClean="0"/>
              <a:t> process as big or </a:t>
            </a:r>
            <a:r>
              <a:rPr lang="en-US" dirty="0" smtClean="0"/>
              <a:t>little </a:t>
            </a:r>
            <a:r>
              <a:rPr lang="en-US" dirty="0" err="1" smtClean="0"/>
              <a:t>endian</a:t>
            </a:r>
            <a:r>
              <a:rPr lang="en-US" dirty="0" smtClean="0"/>
              <a:t>. </a:t>
            </a:r>
            <a:r>
              <a:rPr lang="en-US" dirty="0" err="1" smtClean="0"/>
              <a:t>Eg</a:t>
            </a:r>
            <a:r>
              <a:rPr lang="en-US" dirty="0" smtClean="0"/>
              <a:t>: ARM processors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Based of instruction set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RISC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CISC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RISC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• Only load/store instructions use the </a:t>
            </a:r>
            <a:r>
              <a:rPr lang="en-US" dirty="0" smtClean="0"/>
              <a:t>external memory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• All instructions are same size and </a:t>
            </a:r>
            <a:r>
              <a:rPr lang="en-US" dirty="0" smtClean="0"/>
              <a:t>fixed length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• Number of instructions available are </a:t>
            </a:r>
            <a:r>
              <a:rPr lang="en-US" dirty="0" smtClean="0"/>
              <a:t>less compared </a:t>
            </a:r>
            <a:r>
              <a:rPr lang="en-US" dirty="0" smtClean="0"/>
              <a:t>to CISC.</a:t>
            </a:r>
          </a:p>
          <a:p>
            <a:pPr>
              <a:buNone/>
            </a:pPr>
            <a:r>
              <a:rPr lang="en-US" dirty="0" smtClean="0"/>
              <a:t>• Typically has less pipeline stages than CISC.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 ARM processor.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CISC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instructions can </a:t>
            </a:r>
            <a:r>
              <a:rPr lang="en-US" dirty="0" smtClean="0"/>
              <a:t>operate </a:t>
            </a:r>
            <a:r>
              <a:rPr lang="en-US" dirty="0" smtClean="0"/>
              <a:t>directly</a:t>
            </a:r>
          </a:p>
          <a:p>
            <a:pPr>
              <a:buNone/>
            </a:pPr>
            <a:r>
              <a:rPr lang="en-US" dirty="0" smtClean="0"/>
              <a:t>    on </a:t>
            </a:r>
            <a:r>
              <a:rPr lang="en-US" dirty="0" smtClean="0"/>
              <a:t>external memory.</a:t>
            </a:r>
          </a:p>
          <a:p>
            <a:pPr>
              <a:buNone/>
            </a:pPr>
            <a:r>
              <a:rPr lang="en-US" dirty="0" smtClean="0"/>
              <a:t>• Hence require less number of registers.</a:t>
            </a:r>
          </a:p>
          <a:p>
            <a:pPr>
              <a:buNone/>
            </a:pPr>
            <a:r>
              <a:rPr lang="en-US" dirty="0" smtClean="0"/>
              <a:t>• Instructions are of different sizes. </a:t>
            </a:r>
            <a:r>
              <a:rPr lang="en-US" dirty="0" smtClean="0"/>
              <a:t>Hence they </a:t>
            </a:r>
            <a:r>
              <a:rPr lang="en-US" dirty="0" smtClean="0"/>
              <a:t>take varied clock cycle to </a:t>
            </a:r>
            <a:r>
              <a:rPr lang="en-US" dirty="0" smtClean="0"/>
              <a:t>decode and </a:t>
            </a:r>
            <a:r>
              <a:rPr lang="en-US" dirty="0" smtClean="0"/>
              <a:t>execute each instruction</a:t>
            </a:r>
          </a:p>
          <a:p>
            <a:pPr>
              <a:buNone/>
            </a:pPr>
            <a:r>
              <a:rPr lang="en-US" dirty="0" smtClean="0"/>
              <a:t>• Pipeline stages take varied times </a:t>
            </a:r>
            <a:r>
              <a:rPr lang="en-US" dirty="0" smtClean="0"/>
              <a:t>and hence </a:t>
            </a:r>
            <a:r>
              <a:rPr lang="en-US" dirty="0" smtClean="0"/>
              <a:t>pipeline is not so efficient as </a:t>
            </a:r>
            <a:r>
              <a:rPr lang="en-US" dirty="0" smtClean="0"/>
              <a:t>the RISC </a:t>
            </a:r>
            <a:r>
              <a:rPr lang="en-US" dirty="0" smtClean="0"/>
              <a:t>processors.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663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Definition</vt:lpstr>
      <vt:lpstr>Typical Example of an Embedded System</vt:lpstr>
      <vt:lpstr> Hardware components of an Embedded System </vt:lpstr>
      <vt:lpstr>Essential Considerations </vt:lpstr>
      <vt:lpstr>Processor Classifications </vt:lpstr>
      <vt:lpstr>Based on Endianness </vt:lpstr>
      <vt:lpstr>Based of instruction set </vt:lpstr>
      <vt:lpstr>CISC </vt:lpstr>
      <vt:lpstr>Slide 10</vt:lpstr>
      <vt:lpstr>  Based on Bus Architecture  </vt:lpstr>
      <vt:lpstr>  Von  Neumann   </vt:lpstr>
      <vt:lpstr>Harvard </vt:lpstr>
      <vt:lpstr>Slide 14</vt:lpstr>
      <vt:lpstr>Based on Functionality 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te</cp:lastModifiedBy>
  <cp:revision>19</cp:revision>
  <dcterms:created xsi:type="dcterms:W3CDTF">2006-08-16T00:00:00Z</dcterms:created>
  <dcterms:modified xsi:type="dcterms:W3CDTF">2012-08-17T20:24:32Z</dcterms:modified>
</cp:coreProperties>
</file>