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CDDB2-FE09-41B2-A857-E3E9AA2AB13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381D7-9099-41E6-AC07-A4D79158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36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18AB2-EB39-4889-8940-B52CA469C7F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D66D-F97D-4BCC-98EF-517EABD6D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929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D66D-F97D-4BCC-98EF-517EABD6DD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1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D66D-F97D-4BCC-98EF-517EABD6DD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8BB1-B748-46EF-BE74-0A03FFD6A4C9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8099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5A21-825E-46C0-ABD2-6CBE5B84275D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AF06-4F00-4FFD-AD42-FBC5E683AE38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296B-A262-47EC-A7A3-6EFC5DA98BBD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01A5-E9B6-4BED-A47D-D72E91093B8B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5698-8668-40C2-86D9-3C46AD7610AC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0C42-D68D-4224-8E0B-32ACBEE7D6FE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4243-CD59-4D80-B399-C1BD829D5A1E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A8D1-444E-4276-B5E8-66575375B9F1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4E128AA-8381-4643-83BF-9E312BBCEB25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C8EF-5FFB-4432-9287-3E4F7417B9D6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B3C9-4006-4681-A03E-775CFBF8BE09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2DF2-65E5-4414-AD50-332FE270A28F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15E6-8C71-4E38-88E0-AAD3DB42AE82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644C-04BE-4C74-B07E-A614CF194186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F32D-BEB8-4C53-9E5D-0CCDBFAB4C30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DFCA-F74E-4761-9134-43ACBF6F10ED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6DAC-EC79-4AC1-BC53-719CC3E903E2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C8EF-5FFB-4432-9287-3E4F7417B9D6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6" r:id="rId13"/>
    <p:sldLayoutId id="2147483663" r:id="rId14"/>
    <p:sldLayoutId id="2147483667" r:id="rId15"/>
    <p:sldLayoutId id="2147483668" r:id="rId16"/>
    <p:sldLayoutId id="2147483658" r:id="rId17"/>
    <p:sldLayoutId id="2147483659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736" y="2633472"/>
            <a:ext cx="8065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Electricity Bill </a:t>
            </a:r>
            <a:r>
              <a:rPr lang="en-US" sz="4400" dirty="0"/>
              <a:t>M</a:t>
            </a:r>
            <a:r>
              <a:rPr lang="en-US" sz="4400" dirty="0" smtClean="0"/>
              <a:t>anagement 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              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9363456" y="2633472"/>
            <a:ext cx="2350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Team:</a:t>
            </a:r>
          </a:p>
          <a:p>
            <a:r>
              <a:rPr lang="en-US" sz="3200" dirty="0" err="1" smtClean="0"/>
              <a:t>TechFreak</a:t>
            </a:r>
            <a:endParaRPr lang="en-US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4632" y="4645152"/>
            <a:ext cx="321838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TEAM MEMEBERS:</a:t>
            </a:r>
          </a:p>
          <a:p>
            <a:r>
              <a:rPr lang="en-US" sz="2400" dirty="0" smtClean="0"/>
              <a:t>ALOK PAL(Team Lead)</a:t>
            </a:r>
          </a:p>
          <a:p>
            <a:r>
              <a:rPr lang="en-US" sz="2400" dirty="0" smtClean="0"/>
              <a:t>KARANVEER SINGH</a:t>
            </a:r>
          </a:p>
          <a:p>
            <a:r>
              <a:rPr lang="en-US" sz="2400" dirty="0" smtClean="0"/>
              <a:t>YESHWANTH AKARAPU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14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" y="932688"/>
            <a:ext cx="9855270" cy="1139222"/>
          </a:xfrm>
        </p:spPr>
        <p:txBody>
          <a:bodyPr>
            <a:normAutofit/>
          </a:bodyPr>
          <a:lstStyle/>
          <a:p>
            <a:r>
              <a:rPr lang="en-US" dirty="0"/>
              <a:t> L</a:t>
            </a:r>
            <a:r>
              <a:rPr lang="en-US" dirty="0" smtClean="0"/>
              <a:t>imitations </a:t>
            </a:r>
            <a:r>
              <a:rPr lang="en-US" dirty="0"/>
              <a:t>that </a:t>
            </a:r>
            <a:r>
              <a:rPr lang="en-US" dirty="0" smtClean="0"/>
              <a:t>we </a:t>
            </a:r>
            <a:r>
              <a:rPr lang="en-US" dirty="0"/>
              <a:t>faced during the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65" y="2551176"/>
            <a:ext cx="9771271" cy="3659333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effectLst/>
              </a:rPr>
              <a:t>Initial design of project also included another module for Customer’s login but due to time crunch we defer our plans.</a:t>
            </a:r>
            <a:endParaRPr lang="en-US" dirty="0">
              <a:effectLst/>
            </a:endParaRPr>
          </a:p>
          <a:p>
            <a:pPr lvl="0"/>
            <a:endParaRPr lang="en-US" dirty="0" smtClean="0">
              <a:effectLst/>
            </a:endParaRPr>
          </a:p>
          <a:p>
            <a:pPr lvl="0"/>
            <a:r>
              <a:rPr lang="en-US" dirty="0" smtClean="0">
                <a:effectLst/>
              </a:rPr>
              <a:t>Inability to perform load testing due to non availability of any real time data.</a:t>
            </a:r>
          </a:p>
          <a:p>
            <a:pPr lvl="0"/>
            <a:endParaRPr lang="en-US" dirty="0" smtClean="0">
              <a:effectLst/>
            </a:endParaRPr>
          </a:p>
          <a:p>
            <a:pPr lvl="0"/>
            <a:r>
              <a:rPr lang="en-US" dirty="0" smtClean="0">
                <a:effectLst/>
              </a:rPr>
              <a:t>This is just a desktop version of application and cannot support concurrent users.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92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538041"/>
            <a:ext cx="9613861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Application modules: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User login.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Bill management.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New customers.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Bill generate.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Bill received.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Update customers.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Change password.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7" y="6016752"/>
            <a:ext cx="11358699" cy="7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3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739208"/>
            <a:ext cx="5491879" cy="3698167"/>
          </a:xfrm>
        </p:spPr>
        <p:txBody>
          <a:bodyPr/>
          <a:lstStyle/>
          <a:p>
            <a:r>
              <a:rPr lang="en-US" dirty="0" smtClean="0"/>
              <a:t>Through CSEB Bill Generate, admins can login into the application through their username and password which are given to them by the database manager.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76669" y="2652430"/>
            <a:ext cx="48577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/>
              <a:t>Bill </a:t>
            </a:r>
            <a:r>
              <a:rPr lang="en-US" dirty="0" smtClean="0"/>
              <a:t>management(Rate setting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967809"/>
            <a:ext cx="4284871" cy="3599316"/>
          </a:xfrm>
        </p:spPr>
        <p:txBody>
          <a:bodyPr/>
          <a:lstStyle/>
          <a:p>
            <a:r>
              <a:rPr lang="en-US" dirty="0" smtClean="0"/>
              <a:t>In Rate Setting form:-</a:t>
            </a:r>
          </a:p>
          <a:p>
            <a:pPr marL="0" indent="0">
              <a:buNone/>
            </a:pPr>
            <a:r>
              <a:rPr lang="en-US" dirty="0" smtClean="0"/>
              <a:t>We need to preset the unit rate for the different types of the connection types and user types before generating bill for the customers.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16" y="2536794"/>
            <a:ext cx="4215383" cy="358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700042"/>
            <a:ext cx="3502151" cy="1179576"/>
          </a:xfrm>
        </p:spPr>
        <p:txBody>
          <a:bodyPr>
            <a:noAutofit/>
          </a:bodyPr>
          <a:lstStyle/>
          <a:p>
            <a:pPr marL="457200" indent="-457200"/>
            <a:r>
              <a:rPr lang="en-US" dirty="0" smtClean="0"/>
              <a:t>New customers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712464" y="1048621"/>
            <a:ext cx="6581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block we update information of the                                     new customer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80" y="2050414"/>
            <a:ext cx="8829802" cy="47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972684"/>
            <a:ext cx="9613861" cy="1080938"/>
          </a:xfrm>
        </p:spPr>
        <p:txBody>
          <a:bodyPr/>
          <a:lstStyle/>
          <a:p>
            <a:r>
              <a:rPr lang="en-US" dirty="0"/>
              <a:t>Bill G</a:t>
            </a:r>
            <a:r>
              <a:rPr lang="en-US" dirty="0" smtClean="0"/>
              <a:t>enerate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029" y="2198255"/>
            <a:ext cx="5123540" cy="44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941832"/>
            <a:ext cx="9613861" cy="1093502"/>
          </a:xfrm>
        </p:spPr>
        <p:txBody>
          <a:bodyPr>
            <a:normAutofit fontScale="90000"/>
          </a:bodyPr>
          <a:lstStyle/>
          <a:p>
            <a:r>
              <a:rPr lang="en-US" dirty="0"/>
              <a:t>Bill </a:t>
            </a:r>
            <a:r>
              <a:rPr lang="en-US" dirty="0" smtClean="0"/>
              <a:t>Payment: </a:t>
            </a:r>
            <a:r>
              <a:rPr lang="en-US" sz="2800" dirty="0" smtClean="0"/>
              <a:t>After customers pays the bill we need to  update the data base.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04" y="2287501"/>
            <a:ext cx="5680942" cy="42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 customers</a:t>
            </a:r>
            <a:r>
              <a:rPr lang="en-US" dirty="0" smtClean="0"/>
              <a:t>. </a:t>
            </a:r>
            <a:r>
              <a:rPr lang="en-US" sz="2800" dirty="0" smtClean="0"/>
              <a:t>Here users can update customer’s persona details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24" y="2332563"/>
            <a:ext cx="83153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smtClean="0"/>
              <a:t>password: </a:t>
            </a:r>
            <a:r>
              <a:rPr lang="en-US" sz="2800" dirty="0" smtClean="0"/>
              <a:t>Change your password through this tab.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413" y="3118721"/>
            <a:ext cx="42576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096" y="2167128"/>
            <a:ext cx="807415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/>
              <a:t>THANK YOU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57617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356487" cy="410050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 Project description.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 </a:t>
            </a:r>
            <a:r>
              <a:rPr lang="en-US" dirty="0"/>
              <a:t>Each team member’s </a:t>
            </a:r>
            <a:r>
              <a:rPr lang="en-US" dirty="0" smtClean="0"/>
              <a:t>responsibilities.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 </a:t>
            </a:r>
            <a:r>
              <a:rPr lang="en-US" dirty="0"/>
              <a:t>Core requirements of the </a:t>
            </a:r>
            <a:r>
              <a:rPr lang="en-US" dirty="0" smtClean="0"/>
              <a:t>project.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 </a:t>
            </a:r>
            <a:r>
              <a:rPr lang="en-US" dirty="0"/>
              <a:t>Implementation details – language, platform, </a:t>
            </a:r>
            <a:r>
              <a:rPr lang="en-US" dirty="0" smtClean="0"/>
              <a:t>s/w.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 </a:t>
            </a:r>
            <a:r>
              <a:rPr lang="en-US" dirty="0"/>
              <a:t>Testing – unit testing or </a:t>
            </a:r>
            <a:r>
              <a:rPr lang="en-US" dirty="0" smtClean="0"/>
              <a:t>TSL.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 Feedback </a:t>
            </a:r>
            <a:r>
              <a:rPr lang="en-US" dirty="0"/>
              <a:t>from peer reviews and how you </a:t>
            </a:r>
            <a:r>
              <a:rPr lang="en-US" dirty="0" smtClean="0"/>
              <a:t>reflected their </a:t>
            </a:r>
            <a:r>
              <a:rPr lang="en-US" dirty="0"/>
              <a:t>comments </a:t>
            </a:r>
            <a:r>
              <a:rPr lang="en-US" dirty="0" smtClean="0"/>
              <a:t>on      your project </a:t>
            </a:r>
            <a:r>
              <a:rPr lang="en-US" dirty="0"/>
              <a:t>(first review</a:t>
            </a:r>
            <a:r>
              <a:rPr lang="en-US" dirty="0" smtClean="0"/>
              <a:t>). 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 </a:t>
            </a:r>
            <a:r>
              <a:rPr lang="en-US" dirty="0"/>
              <a:t>Code inspection results and your </a:t>
            </a:r>
            <a:r>
              <a:rPr lang="en-US" dirty="0" smtClean="0"/>
              <a:t>resolution.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 </a:t>
            </a:r>
            <a:r>
              <a:rPr lang="en-US" dirty="0"/>
              <a:t>Any limitations that you faced during the </a:t>
            </a:r>
            <a:r>
              <a:rPr lang="en-US" dirty="0" smtClean="0"/>
              <a:t>project.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 </a:t>
            </a:r>
            <a:r>
              <a:rPr lang="en-US" dirty="0"/>
              <a:t>Project </a:t>
            </a:r>
            <a:r>
              <a:rPr lang="en-US" dirty="0" smtClean="0"/>
              <a:t>Demo.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main aim of our project is to develop an application which is handled by the electricity board department to generate electricity bill for the customers.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34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team member’s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890143" cy="4127935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Alok Pal </a:t>
            </a:r>
            <a:r>
              <a:rPr lang="en-US" dirty="0" smtClean="0">
                <a:effectLst/>
              </a:rPr>
              <a:t>                 -Database </a:t>
            </a:r>
            <a:r>
              <a:rPr lang="en-US" dirty="0">
                <a:effectLst/>
              </a:rPr>
              <a:t>designing </a:t>
            </a:r>
          </a:p>
          <a:p>
            <a:pPr marL="0" lvl="0" indent="0">
              <a:buNone/>
            </a:pPr>
            <a:r>
              <a:rPr lang="en-US" dirty="0" smtClean="0">
                <a:effectLst/>
              </a:rPr>
              <a:t>                                 -User </a:t>
            </a:r>
            <a:r>
              <a:rPr lang="en-US" dirty="0">
                <a:effectLst/>
              </a:rPr>
              <a:t>login </a:t>
            </a:r>
            <a:r>
              <a:rPr lang="en-US" dirty="0" smtClean="0">
                <a:effectLst/>
              </a:rPr>
              <a:t>functionality</a:t>
            </a:r>
            <a:endParaRPr lang="en-US" dirty="0">
              <a:effectLst/>
            </a:endParaRPr>
          </a:p>
          <a:p>
            <a:pPr marL="0" lvl="0" indent="0">
              <a:buNone/>
            </a:pPr>
            <a:r>
              <a:rPr lang="en-US" dirty="0" smtClean="0">
                <a:effectLst/>
              </a:rPr>
              <a:t>                                 -Customer </a:t>
            </a:r>
            <a:r>
              <a:rPr lang="en-US" dirty="0">
                <a:effectLst/>
              </a:rPr>
              <a:t>detail update module </a:t>
            </a:r>
          </a:p>
          <a:p>
            <a:r>
              <a:rPr lang="en-US" dirty="0">
                <a:effectLst/>
              </a:rPr>
              <a:t>Karanveer </a:t>
            </a:r>
            <a:r>
              <a:rPr lang="en-US" dirty="0" smtClean="0">
                <a:effectLst/>
              </a:rPr>
              <a:t>Singh      -Rate setting module </a:t>
            </a:r>
          </a:p>
          <a:p>
            <a:pPr marL="0" lvl="0" indent="0">
              <a:buNone/>
            </a:pPr>
            <a:r>
              <a:rPr lang="en-US" dirty="0" smtClean="0">
                <a:effectLst/>
              </a:rPr>
              <a:t>                                -Customer </a:t>
            </a:r>
            <a:r>
              <a:rPr lang="en-US" dirty="0">
                <a:effectLst/>
              </a:rPr>
              <a:t>detail module </a:t>
            </a:r>
          </a:p>
          <a:p>
            <a:pPr marL="0" lvl="0" indent="0">
              <a:buNone/>
            </a:pPr>
            <a:r>
              <a:rPr lang="en-US" dirty="0" smtClean="0">
                <a:effectLst/>
              </a:rPr>
              <a:t>                                -Password </a:t>
            </a:r>
            <a:r>
              <a:rPr lang="en-US" dirty="0">
                <a:effectLst/>
              </a:rPr>
              <a:t>change module </a:t>
            </a:r>
          </a:p>
          <a:p>
            <a:r>
              <a:rPr lang="en-US" dirty="0" smtClean="0">
                <a:effectLst/>
              </a:rPr>
              <a:t>Yeshwanth Akarapu -Bill </a:t>
            </a:r>
            <a:r>
              <a:rPr lang="en-US" dirty="0">
                <a:effectLst/>
              </a:rPr>
              <a:t>Printing </a:t>
            </a:r>
            <a:r>
              <a:rPr lang="en-US" dirty="0" smtClean="0">
                <a:effectLst/>
              </a:rPr>
              <a:t>Module 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                                –Bill </a:t>
            </a:r>
            <a:r>
              <a:rPr lang="en-US" dirty="0">
                <a:effectLst/>
              </a:rPr>
              <a:t>Payment Module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                                -Bill </a:t>
            </a:r>
            <a:r>
              <a:rPr lang="en-US" dirty="0">
                <a:effectLst/>
              </a:rPr>
              <a:t>Generation Module </a:t>
            </a:r>
          </a:p>
          <a:p>
            <a:pPr lvl="0"/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Core requirements of the </a:t>
            </a:r>
            <a:r>
              <a:rPr lang="en-US" dirty="0" smtClean="0"/>
              <a:t>project.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</a:t>
            </a:r>
            <a:r>
              <a:rPr lang="en-US" dirty="0"/>
              <a:t>an application which is handled by the electricity board department to generate </a:t>
            </a:r>
            <a:r>
              <a:rPr lang="en-US" dirty="0" smtClean="0"/>
              <a:t>and manage customer’s electricity bill in an secure and easy to use automated environment.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Simple design of application ensure its scalability to meet the growing demands from clients.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details – language, platform, s/w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3022673"/>
            <a:ext cx="9613861" cy="3599316"/>
          </a:xfrm>
        </p:spPr>
        <p:txBody>
          <a:bodyPr/>
          <a:lstStyle/>
          <a:p>
            <a:pPr lvl="0"/>
            <a:r>
              <a:rPr lang="en-US" dirty="0">
                <a:effectLst/>
              </a:rPr>
              <a:t>Language use- Java, </a:t>
            </a:r>
            <a:r>
              <a:rPr lang="en-US" dirty="0" smtClean="0">
                <a:effectLst/>
              </a:rPr>
              <a:t>SQL.</a:t>
            </a:r>
            <a:endParaRPr lang="en-US" dirty="0">
              <a:effectLst/>
            </a:endParaRPr>
          </a:p>
          <a:p>
            <a:pPr lvl="0"/>
            <a:r>
              <a:rPr lang="en-US" dirty="0">
                <a:effectLst/>
              </a:rPr>
              <a:t>Platform- Platform </a:t>
            </a:r>
            <a:r>
              <a:rPr lang="en-US" dirty="0" smtClean="0">
                <a:effectLst/>
              </a:rPr>
              <a:t>independent.</a:t>
            </a:r>
            <a:endParaRPr lang="en-US" dirty="0">
              <a:effectLst/>
            </a:endParaRPr>
          </a:p>
          <a:p>
            <a:pPr lvl="0"/>
            <a:r>
              <a:rPr lang="en-US" dirty="0">
                <a:effectLst/>
              </a:rPr>
              <a:t>Software tools- Neat beans, My </a:t>
            </a:r>
            <a:r>
              <a:rPr lang="en-US" dirty="0" smtClean="0">
                <a:effectLst/>
              </a:rPr>
              <a:t>SQL.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– unit </a:t>
            </a:r>
            <a:r>
              <a:rPr lang="en-US" dirty="0" smtClean="0"/>
              <a:t>testing using 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JUnit has become a standard for testing in Java programming language and is supported by almost all </a:t>
            </a:r>
            <a:r>
              <a:rPr lang="en-US" dirty="0" smtClean="0">
                <a:effectLst/>
              </a:rPr>
              <a:t>IDE’s.</a:t>
            </a:r>
          </a:p>
          <a:p>
            <a:r>
              <a:rPr lang="en-US" dirty="0">
                <a:effectLst/>
              </a:rPr>
              <a:t>Using Junit we can</a:t>
            </a:r>
            <a:r>
              <a:rPr lang="en-US" dirty="0">
                <a:effectLst/>
              </a:rPr>
              <a:t> easily create and </a:t>
            </a:r>
            <a:r>
              <a:rPr lang="en-US" dirty="0">
                <a:effectLst/>
              </a:rPr>
              <a:t>manage </a:t>
            </a:r>
            <a:r>
              <a:rPr lang="en-US" dirty="0">
                <a:effectLst/>
              </a:rPr>
              <a:t>a rich unit test case suite for the entire </a:t>
            </a:r>
            <a:r>
              <a:rPr lang="en-US" dirty="0" smtClean="0">
                <a:effectLst/>
              </a:rPr>
              <a:t>software.</a:t>
            </a:r>
          </a:p>
          <a:p>
            <a:r>
              <a:rPr lang="en-US" dirty="0">
                <a:effectLst/>
              </a:rPr>
              <a:t>Every time you make a small or a big modification in the </a:t>
            </a:r>
            <a:r>
              <a:rPr lang="en-US" dirty="0" smtClean="0">
                <a:effectLst/>
              </a:rPr>
              <a:t>code, </a:t>
            </a:r>
            <a:r>
              <a:rPr lang="en-US" dirty="0">
                <a:effectLst/>
              </a:rPr>
              <a:t>you can make sure that the function is performing well and has not </a:t>
            </a:r>
            <a:r>
              <a:rPr lang="en-US" dirty="0" smtClean="0">
                <a:effectLst/>
              </a:rPr>
              <a:t>broken.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22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Feedback from peer reviews and how you reflected their comments on </a:t>
            </a:r>
            <a:r>
              <a:rPr lang="en-US" dirty="0" smtClean="0"/>
              <a:t>your </a:t>
            </a:r>
            <a:r>
              <a:rPr lang="en-US" dirty="0"/>
              <a:t>project (first 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effectLst/>
              </a:rPr>
              <a:t>Peer review was really useful we got very useful feedbacks </a:t>
            </a:r>
            <a:r>
              <a:rPr lang="en-US" sz="2800" dirty="0" smtClean="0">
                <a:effectLst/>
              </a:rPr>
              <a:t>like:</a:t>
            </a:r>
          </a:p>
          <a:p>
            <a:pPr lvl="0">
              <a:lnSpc>
                <a:spcPct val="100000"/>
              </a:lnSpc>
            </a:pPr>
            <a:r>
              <a:rPr lang="en-US" dirty="0">
                <a:effectLst/>
              </a:rPr>
              <a:t>We </a:t>
            </a:r>
            <a:r>
              <a:rPr lang="en-US" dirty="0" smtClean="0">
                <a:effectLst/>
              </a:rPr>
              <a:t>were advised</a:t>
            </a:r>
            <a:r>
              <a:rPr lang="en-US" dirty="0" smtClean="0">
                <a:effectLst/>
              </a:rPr>
              <a:t> to add functionality where an application user can actually see the consolidated bill reports in pdf or other printable format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  <a:p>
            <a:pPr lvl="0"/>
            <a:r>
              <a:rPr lang="en-US" dirty="0" smtClean="0">
                <a:effectLst/>
              </a:rPr>
              <a:t>We were also advised to keep the design simple so as to ensure the scalability.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sz="28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67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inspection results and your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091311" cy="40822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Things </a:t>
            </a:r>
            <a:r>
              <a:rPr lang="en-US" dirty="0" smtClean="0">
                <a:effectLst/>
              </a:rPr>
              <a:t>we missed earlier and added </a:t>
            </a:r>
            <a:r>
              <a:rPr lang="en-US" dirty="0" smtClean="0">
                <a:effectLst/>
              </a:rPr>
              <a:t>later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lvl="0"/>
            <a:r>
              <a:rPr lang="en-US" dirty="0" smtClean="0">
                <a:effectLst/>
              </a:rPr>
              <a:t>Modified the header comments in every program to include the Author and code description. </a:t>
            </a:r>
            <a:endParaRPr lang="en-US" dirty="0">
              <a:effectLst/>
            </a:endParaRPr>
          </a:p>
          <a:p>
            <a:pPr lvl="0"/>
            <a:r>
              <a:rPr lang="en-US" dirty="0" smtClean="0">
                <a:effectLst/>
              </a:rPr>
              <a:t>Added comments for every functional block of code so as to make it understandable for third person.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8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l presentation.pptx" id="{AC51C67D-D9EF-456B-A915-42464E807BD1}" vid="{FB7B797F-7AD0-444F-AA6F-DAE8664A13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600</Words>
  <Application>Microsoft Office PowerPoint</Application>
  <PresentationFormat>Widescreen</PresentationFormat>
  <Paragraphs>84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Trebuchet MS</vt:lpstr>
      <vt:lpstr>Berlin</vt:lpstr>
      <vt:lpstr>PowerPoint Presentation</vt:lpstr>
      <vt:lpstr>Contents </vt:lpstr>
      <vt:lpstr>Project description</vt:lpstr>
      <vt:lpstr>Each team member’s responsibilities</vt:lpstr>
      <vt:lpstr> Core requirements of the project. </vt:lpstr>
      <vt:lpstr>Implementation details – language, platform, s/w</vt:lpstr>
      <vt:lpstr>Testing – unit testing using JUnit</vt:lpstr>
      <vt:lpstr>Feedback from peer reviews and how you reflected their comments on your project (first review)</vt:lpstr>
      <vt:lpstr>Code inspection results and your resolution</vt:lpstr>
      <vt:lpstr> Limitations that we faced during the project </vt:lpstr>
      <vt:lpstr>Project Demo</vt:lpstr>
      <vt:lpstr>User Login</vt:lpstr>
      <vt:lpstr>Bill management(Rate setting form)</vt:lpstr>
      <vt:lpstr>New customers:</vt:lpstr>
      <vt:lpstr>Bill Generate </vt:lpstr>
      <vt:lpstr>Bill Payment: After customers pays the bill we need to  update the data base. </vt:lpstr>
      <vt:lpstr>Update customers. Here users can update customer’s persona details </vt:lpstr>
      <vt:lpstr>Change password: Change your password through this tab.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yeshwanth akarapu</dc:creator>
  <cp:lastModifiedBy>Alok Pal</cp:lastModifiedBy>
  <cp:revision>27</cp:revision>
  <dcterms:created xsi:type="dcterms:W3CDTF">2015-11-18T03:44:00Z</dcterms:created>
  <dcterms:modified xsi:type="dcterms:W3CDTF">2015-11-18T21:07:26Z</dcterms:modified>
</cp:coreProperties>
</file>