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315200" cy="9601200"/>
  <p:notesSz cx="7315200" cy="9601200"/>
  <p:defaultTextStyle>
    <a:defPPr>
      <a:defRPr lang="en-US"/>
    </a:defPPr>
    <a:lvl1pPr marL="0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52" autoAdjust="0"/>
    <p:restoredTop sz="94671" autoAdjust="0"/>
  </p:normalViewPr>
  <p:slideViewPr>
    <p:cSldViewPr snapToGrid="0">
      <p:cViewPr>
        <p:scale>
          <a:sx n="100" d="100"/>
          <a:sy n="100" d="100"/>
        </p:scale>
        <p:origin x="-1500" y="-72"/>
      </p:cViewPr>
      <p:guideLst>
        <p:guide orient="horz" pos="3024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28600"/>
            <a:ext cx="7315200" cy="655929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169332" y="5514348"/>
            <a:ext cx="6978701" cy="1864212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182880" y="320040"/>
            <a:ext cx="6956755" cy="199705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169332" y="999867"/>
            <a:ext cx="6978701" cy="1864212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026921"/>
            <a:ext cx="1645920" cy="6282266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026920"/>
            <a:ext cx="4815840" cy="6282268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82880" y="320040"/>
            <a:ext cx="6956755" cy="663122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4837951" y="5885029"/>
            <a:ext cx="2301143" cy="99963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095456" y="5705406"/>
            <a:ext cx="4435612" cy="1190193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262982" y="5722587"/>
            <a:ext cx="4374384" cy="1083981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4487591" y="5703844"/>
            <a:ext cx="2646400" cy="91216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169332" y="5681977"/>
            <a:ext cx="6978701" cy="186182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26" y="3448984"/>
            <a:ext cx="6217920" cy="21336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892" y="2012428"/>
            <a:ext cx="5134187" cy="131572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41324" y="3750869"/>
            <a:ext cx="3057754" cy="48262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716121" y="3750869"/>
            <a:ext cx="3057754" cy="48262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25" y="3749360"/>
            <a:ext cx="3057754" cy="895667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66" y="4800601"/>
            <a:ext cx="3056044" cy="37760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8560" y="3749358"/>
            <a:ext cx="3057754" cy="895667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4800601"/>
            <a:ext cx="3057754" cy="37760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82880" y="320040"/>
            <a:ext cx="6956755" cy="199705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169332" y="999867"/>
            <a:ext cx="6978701" cy="186182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82880" y="320040"/>
            <a:ext cx="6956755" cy="199705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5013961"/>
            <a:ext cx="2682240" cy="2667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169332" y="999867"/>
            <a:ext cx="6978701" cy="1864212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731520" y="3200400"/>
            <a:ext cx="2682240" cy="175381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570" y="2560320"/>
            <a:ext cx="3123261" cy="5334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82880" y="320040"/>
            <a:ext cx="6956755" cy="84490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169332" y="7495548"/>
            <a:ext cx="6978701" cy="1864212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24" y="474134"/>
            <a:ext cx="3050116" cy="3401908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4667" y="3899747"/>
            <a:ext cx="3054774" cy="339005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0560" y="1920240"/>
            <a:ext cx="2852928" cy="4096512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82880" y="320040"/>
            <a:ext cx="6956755" cy="3456432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169332" y="2351200"/>
            <a:ext cx="6978701" cy="186182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73659"/>
            <a:ext cx="6583680" cy="1753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30938" y="8750230"/>
            <a:ext cx="302935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F902115-0EB9-407A-818B-A457F14D72F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911" y="8750230"/>
            <a:ext cx="3029353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2870" y="8750229"/>
            <a:ext cx="929461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654" y="3745654"/>
            <a:ext cx="5926666" cy="483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aiacpa.org/images/header_big_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7315199" cy="109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AIA Logo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2" y="399869"/>
            <a:ext cx="1176291" cy="685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 rot="21375218">
            <a:off x="1014414" y="1962386"/>
            <a:ext cx="5257800" cy="6197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rgbClr val="00206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HOLDING YOUR HAND </a:t>
            </a:r>
            <a:r>
              <a:rPr lang="en-US" sz="1800" b="1" dirty="0" smtClean="0">
                <a:solidFill>
                  <a:srgbClr val="00206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THROUGH  </a:t>
            </a:r>
            <a:r>
              <a:rPr lang="en-US" sz="1800" b="1" dirty="0">
                <a:solidFill>
                  <a:srgbClr val="00206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HEALTH CARE</a:t>
            </a:r>
            <a:r>
              <a:rPr lang="en-US" sz="2400" b="1" dirty="0" smtClean="0">
                <a:solidFill>
                  <a:srgbClr val="00206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/>
            </a:r>
            <a:br>
              <a:rPr lang="en-US" sz="2400" b="1" dirty="0" smtClean="0">
                <a:solidFill>
                  <a:srgbClr val="00206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</a:br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your and your family’s health is important to you, 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then this is a seminar you just don’t want to miss…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4709" y="7193065"/>
            <a:ext cx="2623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registration/ learn about us , visit www.aiacpa.org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6372" y="2817312"/>
            <a:ext cx="5048989" cy="1146007"/>
            <a:chOff x="958272" y="3220537"/>
            <a:chExt cx="5048989" cy="1146007"/>
          </a:xfrm>
        </p:grpSpPr>
        <p:pic>
          <p:nvPicPr>
            <p:cNvPr id="47" name="Picture 31" descr="http://4.bp.blogspot.com/-FH4mwt91Fkw/T78FtQxCnlI/AAAAAAAACZ8/av57H625kLA/s1600/Free_event_image1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272" y="3408602"/>
              <a:ext cx="1445950" cy="95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 43"/>
            <p:cNvGrpSpPr/>
            <p:nvPr/>
          </p:nvGrpSpPr>
          <p:grpSpPr>
            <a:xfrm>
              <a:off x="2319064" y="3220537"/>
              <a:ext cx="3688197" cy="1137974"/>
              <a:chOff x="4084785" y="3571218"/>
              <a:chExt cx="4923019" cy="154425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084785" y="3571218"/>
                <a:ext cx="4923019" cy="1544251"/>
              </a:xfrm>
              <a:prstGeom prst="roundRect">
                <a:avLst>
                  <a:gd name="adj" fmla="val 29863"/>
                </a:avLst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077913" algn="ctr"/>
                <a:r>
                  <a:rPr lang="en-US" sz="1800" b="1" dirty="0" smtClean="0">
                    <a:ln w="18415" cmpd="sng">
                      <a:noFill/>
                      <a:prstDash val="solid"/>
                    </a:ln>
                    <a:solidFill>
                      <a:srgbClr val="FFFF00"/>
                    </a:solidFill>
                  </a:rPr>
                  <a:t>Sunday, March 29</a:t>
                </a:r>
                <a:r>
                  <a:rPr lang="en-US" sz="1800" b="1" baseline="30000" dirty="0" smtClean="0">
                    <a:ln w="18415" cmpd="sng">
                      <a:noFill/>
                      <a:prstDash val="solid"/>
                    </a:ln>
                    <a:solidFill>
                      <a:srgbClr val="FFFF00"/>
                    </a:solidFill>
                  </a:rPr>
                  <a:t>th</a:t>
                </a:r>
                <a:r>
                  <a:rPr lang="en-US" sz="1800" b="1" dirty="0" smtClean="0">
                    <a:ln w="18415" cmpd="sng">
                      <a:noFill/>
                      <a:prstDash val="solid"/>
                    </a:ln>
                    <a:solidFill>
                      <a:srgbClr val="FFFF00"/>
                    </a:solidFill>
                  </a:rPr>
                  <a:t>, </a:t>
                </a:r>
                <a:r>
                  <a:rPr lang="en-US" sz="2000" b="1" dirty="0" smtClean="0">
                    <a:ln w="18415" cmpd="sng">
                      <a:noFill/>
                      <a:prstDash val="solid"/>
                    </a:ln>
                    <a:solidFill>
                      <a:srgbClr val="FFFF00"/>
                    </a:solidFill>
                  </a:rPr>
                  <a:t>2015</a:t>
                </a:r>
              </a:p>
              <a:p>
                <a:pPr marL="1077913" algn="ctr"/>
                <a:r>
                  <a:rPr lang="en-US" sz="1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</a:rPr>
                  <a:t>9:30AM – 1:00PM</a:t>
                </a:r>
              </a:p>
              <a:p>
                <a:pPr marL="1077913" algn="ctr"/>
                <a:r>
                  <a:rPr lang="en-US" sz="1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</a:rPr>
                  <a:t>Radisson Hotel, Camp Hill</a:t>
                </a:r>
                <a:endParaRPr lang="en-US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</a:endParaRPr>
              </a:p>
            </p:txBody>
          </p:sp>
          <p:pic>
            <p:nvPicPr>
              <p:cNvPr id="46" name="Picture 19" descr="http://www.tofieldalliancechurch.com/wp-content/uploads/2010/10/mark-your-calendar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2" y="3841903"/>
                <a:ext cx="1387474" cy="977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8" name="TextBox 47"/>
          <p:cNvSpPr txBox="1"/>
          <p:nvPr/>
        </p:nvSpPr>
        <p:spPr>
          <a:xfrm>
            <a:off x="1132114" y="4085772"/>
            <a:ext cx="5007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400" b="1" dirty="0" smtClean="0"/>
              <a:t>Answers to Common Questions about your health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400" b="1" dirty="0" smtClean="0"/>
              <a:t>Navigating the Hospital:  Prepare for the unexpected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400" b="1" dirty="0" smtClean="0"/>
              <a:t>Planning your health care: Advance Directives, Living Wills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400" b="1" dirty="0" smtClean="0"/>
              <a:t>Care of a loved one near the close of life: Hospice Care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400" b="1" dirty="0" smtClean="0"/>
              <a:t>Supporting elderly care for your loved ones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/>
          <a:stretch/>
        </p:blipFill>
        <p:spPr bwMode="auto">
          <a:xfrm>
            <a:off x="1281818" y="5439228"/>
            <a:ext cx="2573909" cy="240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619500" y="6371593"/>
            <a:ext cx="2499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US" sz="1600" b="1" dirty="0"/>
              <a:t>Online </a:t>
            </a:r>
            <a:r>
              <a:rPr lang="en-US" sz="1600" b="1" dirty="0" smtClean="0"/>
              <a:t>registration</a:t>
            </a:r>
          </a:p>
          <a:p>
            <a:pPr marL="285750" indent="-285750" algn="ctr"/>
            <a:r>
              <a:rPr lang="en-US" sz="1400" b="1" dirty="0" smtClean="0"/>
              <a:t>(limited to 300 people) </a:t>
            </a:r>
            <a:r>
              <a:rPr lang="en-US" sz="1600" b="1" dirty="0" smtClean="0"/>
              <a:t>will </a:t>
            </a:r>
            <a:r>
              <a:rPr lang="en-US" sz="1600" b="1" dirty="0"/>
              <a:t>open from March </a:t>
            </a:r>
            <a:r>
              <a:rPr lang="en-US" sz="1600" b="1" dirty="0" smtClean="0"/>
              <a:t>1</a:t>
            </a:r>
            <a:r>
              <a:rPr lang="en-US" sz="1600" b="1" baseline="30000" dirty="0" smtClean="0"/>
              <a:t>st</a:t>
            </a:r>
            <a:endParaRPr lang="en-US" sz="1600" b="1" dirty="0" smtClean="0"/>
          </a:p>
        </p:txBody>
      </p:sp>
      <p:sp>
        <p:nvSpPr>
          <p:cNvPr id="3" name="Horizontal Scroll 2"/>
          <p:cNvSpPr/>
          <p:nvPr/>
        </p:nvSpPr>
        <p:spPr>
          <a:xfrm>
            <a:off x="3440704" y="5380593"/>
            <a:ext cx="2677846" cy="1022301"/>
          </a:xfrm>
          <a:prstGeom prst="horizontalScroll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Seminar </a:t>
            </a:r>
            <a:r>
              <a:rPr lang="en-US" sz="1600" b="1" dirty="0" smtClean="0"/>
              <a:t>sessions &amp; lunch open to all at </a:t>
            </a:r>
            <a:r>
              <a:rPr lang="en-US" sz="1600" b="1" dirty="0"/>
              <a:t>NO COST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90600" y="1119545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  <a:ea typeface="Times New Roman" pitchFamily="18" charset="0"/>
                <a:cs typeface="Times New Roman" pitchFamily="18" charset="0"/>
              </a:rPr>
              <a:t>Education Seminar 2015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  <a:ea typeface="Times New Roman" pitchFamily="18" charset="0"/>
                <a:cs typeface="Times New Roman" pitchFamily="18" charset="0"/>
              </a:rPr>
              <a:t>Sponsored by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Black" pitchFamily="34" charset="0"/>
                <a:ea typeface="Times New Roman" pitchFamily="18" charset="0"/>
                <a:cs typeface="Times New Roman" pitchFamily="18" charset="0"/>
              </a:rPr>
              <a:t>Pinnacle Health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8" name="Picture 3" descr="C:\Users\alogupta\Pictures\Picasa\Collages\Unname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26" y="8345359"/>
            <a:ext cx="7320226" cy="12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392</TotalTime>
  <Words>104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PowerPoint Presentation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Lochan, Punit</dc:creator>
  <cp:lastModifiedBy>Gupta, Alok</cp:lastModifiedBy>
  <cp:revision>58</cp:revision>
  <cp:lastPrinted>2015-01-31T21:48:01Z</cp:lastPrinted>
  <dcterms:created xsi:type="dcterms:W3CDTF">2015-01-19T23:27:09Z</dcterms:created>
  <dcterms:modified xsi:type="dcterms:W3CDTF">2015-02-21T23:06:38Z</dcterms:modified>
</cp:coreProperties>
</file>